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2" r:id="rId2"/>
    <p:sldId id="260" r:id="rId3"/>
    <p:sldId id="264" r:id="rId4"/>
    <p:sldId id="296" r:id="rId5"/>
    <p:sldId id="265" r:id="rId6"/>
    <p:sldId id="306" r:id="rId7"/>
    <p:sldId id="293" r:id="rId8"/>
    <p:sldId id="261" r:id="rId9"/>
    <p:sldId id="263" r:id="rId10"/>
    <p:sldId id="299" r:id="rId11"/>
    <p:sldId id="266" r:id="rId12"/>
    <p:sldId id="298" r:id="rId13"/>
    <p:sldId id="300" r:id="rId14"/>
    <p:sldId id="267" r:id="rId15"/>
    <p:sldId id="287" r:id="rId16"/>
    <p:sldId id="269" r:id="rId17"/>
    <p:sldId id="270" r:id="rId18"/>
    <p:sldId id="302" r:id="rId19"/>
    <p:sldId id="301" r:id="rId20"/>
    <p:sldId id="274" r:id="rId21"/>
    <p:sldId id="272" r:id="rId22"/>
    <p:sldId id="303" r:id="rId23"/>
    <p:sldId id="276" r:id="rId24"/>
    <p:sldId id="277" r:id="rId25"/>
    <p:sldId id="304" r:id="rId2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CEE2"/>
    <a:srgbClr val="86EEDA"/>
    <a:srgbClr val="C0F6EC"/>
    <a:srgbClr val="18A88B"/>
    <a:srgbClr val="FFB9B9"/>
    <a:srgbClr val="D7DF0B"/>
    <a:srgbClr val="EEF2A3"/>
    <a:srgbClr val="D7DF23"/>
    <a:srgbClr val="990000"/>
    <a:srgbClr val="FFA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lang="en-US" sz="1600"/>
            </a:pPr>
            <a:r>
              <a:rPr lang="en-US" sz="1600" dirty="0"/>
              <a:t>Houses sanctioned under PMAY(U</a:t>
            </a:r>
            <a:r>
              <a:rPr lang="en-US" sz="1600" dirty="0" smtClean="0"/>
              <a:t>) in </a:t>
            </a:r>
            <a:r>
              <a:rPr lang="en-US" sz="1600" dirty="0" err="1" smtClean="0"/>
              <a:t>Lakh</a:t>
            </a:r>
            <a:endParaRPr lang="hi-IN" sz="1600" dirty="0"/>
          </a:p>
        </c:rich>
      </c:tx>
      <c:layout>
        <c:manualLayout>
          <c:xMode val="edge"/>
          <c:yMode val="edge"/>
          <c:x val="0.12691232273988437"/>
          <c:y val="0.1042735367956013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8.0579937068095964E-2"/>
          <c:y val="0.10611318244874619"/>
          <c:w val="0.8907603346456695"/>
          <c:h val="0.6897015446787961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पीएमए (यू) के तहत स्वीकृत सदन</c:v>
                </c:pt>
              </c:strCache>
            </c:strRef>
          </c:tx>
          <c:spPr>
            <a:ln w="28575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00CC00"/>
              </a:solidFill>
              <a:ln w="4127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3.1250000000000062E-2"/>
                  <c:y val="-3.51562478373372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7D-4E09-A8FC-CAB11F3534DF}"/>
                </c:ext>
              </c:extLst>
            </c:dLbl>
            <c:dLbl>
              <c:idx val="1"/>
              <c:layout>
                <c:manualLayout>
                  <c:x val="-3.593750000000008E-2"/>
                  <c:y val="-3.2812497981514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7D-4E09-A8FC-CAB11F3534DF}"/>
                </c:ext>
              </c:extLst>
            </c:dLbl>
            <c:dLbl>
              <c:idx val="2"/>
              <c:layout>
                <c:manualLayout>
                  <c:x val="-3.2812500000000085E-2"/>
                  <c:y val="-3.28124979815148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7D-4E09-A8FC-CAB11F3534DF}"/>
                </c:ext>
              </c:extLst>
            </c:dLbl>
            <c:dLbl>
              <c:idx val="3"/>
              <c:layout>
                <c:manualLayout>
                  <c:x val="-3.2812500000000168E-2"/>
                  <c:y val="-3.2812497981514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7D-4E09-A8FC-CAB11F3534DF}"/>
                </c:ext>
              </c:extLst>
            </c:dLbl>
            <c:dLbl>
              <c:idx val="4"/>
              <c:layout>
                <c:manualLayout>
                  <c:x val="-3.9062499999999944E-2"/>
                  <c:y val="-3.28124979815148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97D-4E09-A8FC-CAB11F3534DF}"/>
                </c:ext>
              </c:extLst>
            </c:dLbl>
            <c:dLbl>
              <c:idx val="5"/>
              <c:layout>
                <c:manualLayout>
                  <c:x val="-3.7500000000000186E-2"/>
                  <c:y val="-3.5156247837337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97D-4E09-A8FC-CAB11F3534DF}"/>
                </c:ext>
              </c:extLst>
            </c:dLbl>
            <c:dLbl>
              <c:idx val="6"/>
              <c:layout>
                <c:manualLayout>
                  <c:x val="-4.2187500000000024E-2"/>
                  <c:y val="-3.28124979815148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97D-4E09-A8FC-CAB11F3534DF}"/>
                </c:ext>
              </c:extLst>
            </c:dLbl>
            <c:dLbl>
              <c:idx val="7"/>
              <c:layout>
                <c:manualLayout>
                  <c:x val="-4.2187500000000024E-2"/>
                  <c:y val="-3.0468748125692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97D-4E09-A8FC-CAB11F3534DF}"/>
                </c:ext>
              </c:extLst>
            </c:dLbl>
            <c:dLbl>
              <c:idx val="8"/>
              <c:layout>
                <c:manualLayout>
                  <c:x val="-5.0000000000000093E-2"/>
                  <c:y val="-2.81249982698697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97D-4E09-A8FC-CAB11F3534DF}"/>
                </c:ext>
              </c:extLst>
            </c:dLbl>
            <c:dLbl>
              <c:idx val="9"/>
              <c:layout>
                <c:manualLayout>
                  <c:x val="-5.9375000000000254E-2"/>
                  <c:y val="-3.04687481256922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97D-4E09-A8FC-CAB11F3534DF}"/>
                </c:ext>
              </c:extLst>
            </c:dLbl>
            <c:dLbl>
              <c:idx val="10"/>
              <c:layout>
                <c:manualLayout>
                  <c:x val="-4.2187500000000024E-2"/>
                  <c:y val="-3.28124979815148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97D-4E09-A8FC-CAB11F3534DF}"/>
                </c:ext>
              </c:extLst>
            </c:dLbl>
            <c:dLbl>
              <c:idx val="11"/>
              <c:layout>
                <c:manualLayout>
                  <c:x val="-3.5937499999999886E-2"/>
                  <c:y val="-3.5156247837337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97D-4E09-A8FC-CAB11F3534DF}"/>
                </c:ext>
              </c:extLst>
            </c:dLbl>
            <c:dLbl>
              <c:idx val="12"/>
              <c:layout>
                <c:manualLayout>
                  <c:x val="-3.1857430334516955E-2"/>
                  <c:y val="-4.34233027695702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97D-4E09-A8FC-CAB11F3534DF}"/>
                </c:ext>
              </c:extLst>
            </c:dLbl>
            <c:dLbl>
              <c:idx val="13"/>
              <c:layout>
                <c:manualLayout>
                  <c:x val="-3.6803700075925747E-2"/>
                  <c:y val="-5.52513192883916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97D-4E09-A8FC-CAB11F3534DF}"/>
                </c:ext>
              </c:extLst>
            </c:dLbl>
            <c:dLbl>
              <c:idx val="14"/>
              <c:layout>
                <c:manualLayout>
                  <c:x val="-2.6729670406099231E-2"/>
                  <c:y val="-7.2944537041799831E-2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lang="en-US" sz="280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97D-4E09-A8FC-CAB11F3534DF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lang="en-US"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Sheet1!$A$2:$A$16</c:f>
              <c:strCache>
                <c:ptCount val="15"/>
                <c:pt idx="0">
                  <c:v>Q2 
(15-16)</c:v>
                </c:pt>
                <c:pt idx="1">
                  <c:v>Q3 
(15-16)</c:v>
                </c:pt>
                <c:pt idx="2">
                  <c:v>Q4 
(15-16)</c:v>
                </c:pt>
                <c:pt idx="3">
                  <c:v>Q1 
(16-17)</c:v>
                </c:pt>
                <c:pt idx="4">
                  <c:v>Q2 
(16-17)</c:v>
                </c:pt>
                <c:pt idx="5">
                  <c:v>Q3 
(16-17)</c:v>
                </c:pt>
                <c:pt idx="6">
                  <c:v>Q4 
(16-17)</c:v>
                </c:pt>
                <c:pt idx="7">
                  <c:v>Q1 
(17-18)</c:v>
                </c:pt>
                <c:pt idx="8">
                  <c:v>Q2 
(17-18)</c:v>
                </c:pt>
                <c:pt idx="9">
                  <c:v>Q3 
(17-18)</c:v>
                </c:pt>
                <c:pt idx="10">
                  <c:v>Q4 
(17-18)</c:v>
                </c:pt>
                <c:pt idx="11">
                  <c:v>Q1 
(18-19)</c:v>
                </c:pt>
                <c:pt idx="12">
                  <c:v>Q2
(18-19)</c:v>
                </c:pt>
                <c:pt idx="13">
                  <c:v>Q3 
(18-19)</c:v>
                </c:pt>
                <c:pt idx="14">
                  <c:v>Q4 
(18-19)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1.42</c:v>
                </c:pt>
                <c:pt idx="1">
                  <c:v>5.35</c:v>
                </c:pt>
                <c:pt idx="2">
                  <c:v>7.46</c:v>
                </c:pt>
                <c:pt idx="3">
                  <c:v>8.5299999999999994</c:v>
                </c:pt>
                <c:pt idx="4">
                  <c:v>11.23</c:v>
                </c:pt>
                <c:pt idx="5">
                  <c:v>14.7</c:v>
                </c:pt>
                <c:pt idx="6">
                  <c:v>17.61</c:v>
                </c:pt>
                <c:pt idx="7">
                  <c:v>20.87</c:v>
                </c:pt>
                <c:pt idx="8">
                  <c:v>28.46</c:v>
                </c:pt>
                <c:pt idx="9">
                  <c:v>37.36</c:v>
                </c:pt>
                <c:pt idx="10">
                  <c:v>44.36</c:v>
                </c:pt>
                <c:pt idx="11">
                  <c:v>51.11</c:v>
                </c:pt>
                <c:pt idx="12">
                  <c:v>60.3</c:v>
                </c:pt>
                <c:pt idx="13">
                  <c:v>70</c:v>
                </c:pt>
                <c:pt idx="14">
                  <c:v>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E97D-4E09-A8FC-CAB11F3534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236992"/>
        <c:axId val="69267456"/>
      </c:lineChart>
      <c:catAx>
        <c:axId val="69236992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lang="en-US" sz="1200" b="1"/>
            </a:pPr>
            <a:endParaRPr lang="en-US"/>
          </a:p>
        </c:txPr>
        <c:crossAx val="69267456"/>
        <c:crosses val="autoZero"/>
        <c:auto val="1"/>
        <c:lblAlgn val="ctr"/>
        <c:lblOffset val="100"/>
        <c:noMultiLvlLbl val="0"/>
      </c:catAx>
      <c:valAx>
        <c:axId val="69267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c:spPr>
        <c:txPr>
          <a:bodyPr rot="-60000000" vert="horz"/>
          <a:lstStyle/>
          <a:p>
            <a:pPr>
              <a:defRPr lang="en-US" sz="1200" b="1"/>
            </a:pPr>
            <a:endParaRPr lang="en-US"/>
          </a:p>
        </c:txPr>
        <c:crossAx val="69236992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Tw Cen MT Condensed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1497602273400038"/>
          <c:y val="2.09180670607974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Top performing States under CLSS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269636408230926E-2"/>
                  <c:y val="-3.2812541177297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407-435F-8F8D-527D74D14D76}"/>
                </c:ext>
              </c:extLst>
            </c:dLbl>
            <c:dLbl>
              <c:idx val="1"/>
              <c:layout>
                <c:manualLayout>
                  <c:x val="8.5929108485499461E-3"/>
                  <c:y val="-1.743172255066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407-435F-8F8D-527D74D14D76}"/>
                </c:ext>
              </c:extLst>
            </c:dLbl>
            <c:dLbl>
              <c:idx val="2"/>
              <c:layout>
                <c:manualLayout>
                  <c:x val="1.7185821697099892E-2"/>
                  <c:y val="-1.7431722550664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407-435F-8F8D-527D74D14D76}"/>
                </c:ext>
              </c:extLst>
            </c:dLbl>
            <c:dLbl>
              <c:idx val="3"/>
              <c:layout>
                <c:manualLayout>
                  <c:x val="1.5037593984962405E-2"/>
                  <c:y val="-2.0918067060797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407-435F-8F8D-527D74D14D76}"/>
                </c:ext>
              </c:extLst>
            </c:dLbl>
            <c:dLbl>
              <c:idx val="4"/>
              <c:layout>
                <c:manualLayout>
                  <c:x val="1.7185821697099892E-2"/>
                  <c:y val="-2.0918067060797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407-435F-8F8D-527D74D14D76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w Cen MT Condensed" panose="020B060602010402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Gujarat</c:v>
                </c:pt>
                <c:pt idx="1">
                  <c:v>Maharashtra</c:v>
                </c:pt>
                <c:pt idx="2">
                  <c:v>Uttar Pradesh</c:v>
                </c:pt>
                <c:pt idx="3">
                  <c:v>Madhya Pradesh</c:v>
                </c:pt>
                <c:pt idx="4">
                  <c:v>Rajasthan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124999</c:v>
                </c:pt>
                <c:pt idx="1">
                  <c:v>108940</c:v>
                </c:pt>
                <c:pt idx="2">
                  <c:v>27113</c:v>
                </c:pt>
                <c:pt idx="3">
                  <c:v>24183</c:v>
                </c:pt>
                <c:pt idx="4">
                  <c:v>18633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07-435F-8F8D-527D74D14D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57799039"/>
        <c:axId val="1457800703"/>
        <c:axId val="0"/>
      </c:bar3DChart>
      <c:catAx>
        <c:axId val="1457799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w Cen MT Condensed" panose="020B0606020104020203" pitchFamily="34" charset="0"/>
                <a:ea typeface="+mn-ea"/>
                <a:cs typeface="+mn-cs"/>
              </a:defRPr>
            </a:pPr>
            <a:endParaRPr lang="en-US"/>
          </a:p>
        </c:txPr>
        <c:crossAx val="1457800703"/>
        <c:crosses val="autoZero"/>
        <c:auto val="1"/>
        <c:lblAlgn val="ctr"/>
        <c:lblOffset val="100"/>
        <c:noMultiLvlLbl val="0"/>
      </c:catAx>
      <c:valAx>
        <c:axId val="1457800703"/>
        <c:scaling>
          <c:orientation val="minMax"/>
          <c:max val="1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dirty="0" smtClean="0"/>
                  <a:t>Beneficiaries</a:t>
                </a:r>
                <a:endParaRPr lang="en-IN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w Cen MT Condensed" panose="020B0606020104020203" pitchFamily="34" charset="0"/>
                <a:ea typeface="+mn-ea"/>
                <a:cs typeface="+mn-cs"/>
              </a:defRPr>
            </a:pPr>
            <a:endParaRPr lang="en-US"/>
          </a:p>
        </c:txPr>
        <c:crossAx val="1457799039"/>
        <c:crosses val="autoZero"/>
        <c:crossBetween val="between"/>
        <c:majorUnit val="2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400" b="0" dirty="0" smtClean="0"/>
              <a:t>YoY CLSS</a:t>
            </a:r>
            <a:r>
              <a:rPr lang="en-IN" sz="1400" b="0" baseline="0" dirty="0" smtClean="0"/>
              <a:t> Progress</a:t>
            </a:r>
            <a:endParaRPr lang="en-IN" sz="1400" b="0" dirty="0"/>
          </a:p>
        </c:rich>
      </c:tx>
      <c:layout>
        <c:manualLayout>
          <c:xMode val="edge"/>
          <c:yMode val="edge"/>
          <c:x val="0.40440386680988183"/>
          <c:y val="4.18361341215949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860069183081439"/>
          <c:y val="0.13742813189033445"/>
          <c:w val="0.80776880333567325"/>
          <c:h val="0.749550343912787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CLSS- EWS/LIG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269636408230926E-2"/>
                  <c:y val="-3.2812541177297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B69-4C1C-89F6-C20CF9342627}"/>
                </c:ext>
              </c:extLst>
            </c:dLbl>
            <c:dLbl>
              <c:idx val="1"/>
              <c:layout>
                <c:manualLayout>
                  <c:x val="8.5929108485499461E-3"/>
                  <c:y val="-1.743172255066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69-4C1C-89F6-C20CF9342627}"/>
                </c:ext>
              </c:extLst>
            </c:dLbl>
            <c:dLbl>
              <c:idx val="2"/>
              <c:layout>
                <c:manualLayout>
                  <c:x val="1.7185821697099892E-2"/>
                  <c:y val="-1.7431722550664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B69-4C1C-89F6-C20CF9342627}"/>
                </c:ext>
              </c:extLst>
            </c:dLbl>
            <c:dLbl>
              <c:idx val="3"/>
              <c:layout>
                <c:manualLayout>
                  <c:x val="1.5037593984962405E-2"/>
                  <c:y val="-2.0918067060797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B69-4C1C-89F6-C20CF9342627}"/>
                </c:ext>
              </c:extLst>
            </c:dLbl>
            <c:dLbl>
              <c:idx val="4"/>
              <c:layout>
                <c:manualLayout>
                  <c:x val="1.7185821697099892E-2"/>
                  <c:y val="-2.0918067060797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B69-4C1C-89F6-C20CF9342627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w Cen MT Condensed" panose="020B060602010402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2015-16</c:v>
                </c:pt>
                <c:pt idx="1">
                  <c:v>2016-17</c:v>
                </c:pt>
                <c:pt idx="2">
                  <c:v>2017-18</c:v>
                </c:pt>
                <c:pt idx="3">
                  <c:v>2018-19</c:v>
                </c:pt>
                <c:pt idx="4">
                  <c:v>TOTAL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5835</c:v>
                </c:pt>
                <c:pt idx="1">
                  <c:v>22607</c:v>
                </c:pt>
                <c:pt idx="2">
                  <c:v>85424</c:v>
                </c:pt>
                <c:pt idx="3">
                  <c:v>199695</c:v>
                </c:pt>
                <c:pt idx="4">
                  <c:v>313561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B69-4C1C-89F6-C20CF934262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CLSS- MIG</c:v>
                </c:pt>
              </c:strCache>
            </c:strRef>
          </c:tx>
          <c:spPr>
            <a:solidFill>
              <a:srgbClr val="FFC60B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2889366272824958E-2"/>
                  <c:y val="-1.0459033530398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B69-4C1C-89F6-C20CF9342627}"/>
                </c:ext>
              </c:extLst>
            </c:dLbl>
            <c:dLbl>
              <c:idx val="1"/>
              <c:layout>
                <c:manualLayout>
                  <c:x val="1.288936627282492E-2"/>
                  <c:y val="-6.97268902026581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B69-4C1C-89F6-C20CF9342627}"/>
                </c:ext>
              </c:extLst>
            </c:dLbl>
            <c:dLbl>
              <c:idx val="2"/>
              <c:layout>
                <c:manualLayout>
                  <c:x val="3.007518796992481E-2"/>
                  <c:y val="-3.1377100591196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B69-4C1C-89F6-C20CF9342627}"/>
                </c:ext>
              </c:extLst>
            </c:dLbl>
            <c:dLbl>
              <c:idx val="3"/>
              <c:layout>
                <c:manualLayout>
                  <c:x val="3.4371643394199784E-2"/>
                  <c:y val="-2.09180670607975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B69-4C1C-89F6-C20CF9342627}"/>
                </c:ext>
              </c:extLst>
            </c:dLbl>
            <c:dLbl>
              <c:idx val="4"/>
              <c:layout>
                <c:manualLayout>
                  <c:x val="4.5112781954887216E-2"/>
                  <c:y val="-1.39453780405316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B69-4C1C-89F6-C20CF9342627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w Cen MT Condensed" panose="020B060602010402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2015-16</c:v>
                </c:pt>
                <c:pt idx="1">
                  <c:v>2016-17</c:v>
                </c:pt>
                <c:pt idx="2">
                  <c:v>2017-18</c:v>
                </c:pt>
                <c:pt idx="3">
                  <c:v>2018-19</c:v>
                </c:pt>
                <c:pt idx="4">
                  <c:v>TOTAL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27025</c:v>
                </c:pt>
                <c:pt idx="3">
                  <c:v>95428</c:v>
                </c:pt>
                <c:pt idx="4">
                  <c:v>122453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B69-4C1C-89F6-C20CF93426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4"/>
        <c:shape val="box"/>
        <c:axId val="1457799039"/>
        <c:axId val="1457800703"/>
        <c:axId val="0"/>
      </c:bar3DChart>
      <c:catAx>
        <c:axId val="1457799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w Cen MT Condensed" panose="020B0606020104020203" pitchFamily="34" charset="0"/>
                <a:ea typeface="+mn-ea"/>
                <a:cs typeface="+mn-cs"/>
              </a:defRPr>
            </a:pPr>
            <a:endParaRPr lang="en-US"/>
          </a:p>
        </c:txPr>
        <c:crossAx val="1457800703"/>
        <c:crosses val="autoZero"/>
        <c:auto val="1"/>
        <c:lblAlgn val="ctr"/>
        <c:lblOffset val="100"/>
        <c:noMultiLvlLbl val="0"/>
      </c:catAx>
      <c:valAx>
        <c:axId val="14578007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dirty="0" smtClean="0"/>
                  <a:t>Beneficiaries</a:t>
                </a:r>
                <a:endParaRPr lang="en-IN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w Cen MT Condensed" panose="020B0606020104020203" pitchFamily="34" charset="0"/>
                <a:ea typeface="+mn-ea"/>
                <a:cs typeface="+mn-cs"/>
              </a:defRPr>
            </a:pPr>
            <a:endParaRPr lang="en-US"/>
          </a:p>
        </c:txPr>
        <c:crossAx val="14577990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2690849734008817"/>
          <c:y val="0.17083088099651256"/>
          <c:w val="0.260273180138197"/>
          <c:h val="0.167062060226464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43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8487558358268602E-2"/>
          <c:y val="2.0469068538288424E-2"/>
          <c:w val="0.85055141862981132"/>
          <c:h val="0.7663117591443178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Distribution of category wise PLI in CLSS</c:v>
                </c:pt>
              </c:strCache>
            </c:strRef>
          </c:tx>
          <c:spPr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FFC60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1819-4128-9547-3C7227D23EEE}"/>
              </c:ext>
            </c:extLst>
          </c:dPt>
          <c:dPt>
            <c:idx val="1"/>
            <c:bubble3D val="0"/>
            <c:explosion val="7"/>
            <c:spPr>
              <a:solidFill>
                <a:srgbClr val="D7DF23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1819-4128-9547-3C7227D23EEE}"/>
              </c:ext>
            </c:extLst>
          </c:dPt>
          <c:dPt>
            <c:idx val="2"/>
            <c:bubble3D val="0"/>
            <c:explosion val="10"/>
            <c:spPr>
              <a:solidFill>
                <a:srgbClr val="74CEE2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1819-4128-9547-3C7227D23EEE}"/>
              </c:ext>
            </c:extLst>
          </c:dPt>
          <c:dPt>
            <c:idx val="3"/>
            <c:bubble3D val="0"/>
            <c:explosion val="10"/>
            <c:spPr>
              <a:solidFill>
                <a:srgbClr val="808285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1819-4128-9547-3C7227D23EEE}"/>
              </c:ext>
            </c:extLst>
          </c:dPt>
          <c:dLbls>
            <c:dLbl>
              <c:idx val="0"/>
              <c:layout>
                <c:manualLayout>
                  <c:x val="0.24394211176896746"/>
                  <c:y val="3.68128738006109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819-4128-9547-3C7227D23EEE}"/>
                </c:ext>
              </c:extLst>
            </c:dLbl>
            <c:dLbl>
              <c:idx val="3"/>
              <c:layout>
                <c:manualLayout>
                  <c:x val="-2.422323294948623E-2"/>
                  <c:y val="1.292988122127293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819-4128-9547-3C7227D23EEE}"/>
                </c:ext>
              </c:extLst>
            </c:dLbl>
            <c:dLbl>
              <c:idx val="4"/>
              <c:layout>
                <c:manualLayout>
                  <c:x val="-5.1420660240745986E-2"/>
                  <c:y val="6.162789310427106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819-4128-9547-3C7227D23EEE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  <a:latin typeface="+mn-lt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Housing Finance Companies</c:v>
                </c:pt>
                <c:pt idx="1">
                  <c:v>Public Sector Banks</c:v>
                </c:pt>
                <c:pt idx="2">
                  <c:v>Private Sector Banks</c:v>
                </c:pt>
                <c:pt idx="3">
                  <c:v>Regional Rural Banks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#,##0">
                  <c:v>71</c:v>
                </c:pt>
                <c:pt idx="1">
                  <c:v>12</c:v>
                </c:pt>
                <c:pt idx="2">
                  <c:v>15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819-4128-9547-3C7227D23E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olidFill>
          <a:schemeClr val="bg1"/>
        </a:solidFill>
      </c:spPr>
    </c:plotArea>
    <c:legend>
      <c:legendPos val="b"/>
      <c:legendEntry>
        <c:idx val="1"/>
        <c:txPr>
          <a:bodyPr/>
          <a:lstStyle/>
          <a:p>
            <a:pPr>
              <a:defRPr sz="1600" b="0">
                <a:solidFill>
                  <a:schemeClr val="tx1"/>
                </a:solidFill>
                <a:effectLst/>
                <a:latin typeface="Tw Cen MT Condensed" panose="020B0606020104020203" pitchFamily="34" charset="0"/>
                <a:cs typeface="Arial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2.4089268740716405E-2"/>
          <c:y val="0.76959191714530972"/>
          <c:w val="0.97165326638405403"/>
          <c:h val="0.14924417007147195"/>
        </c:manualLayout>
      </c:layout>
      <c:overlay val="1"/>
      <c:spPr>
        <a:solidFill>
          <a:schemeClr val="bg1"/>
        </a:solidFill>
      </c:spPr>
      <c:txPr>
        <a:bodyPr/>
        <a:lstStyle/>
        <a:p>
          <a:pPr>
            <a:defRPr sz="1600" b="0">
              <a:solidFill>
                <a:schemeClr val="tx1"/>
              </a:solidFill>
              <a:effectLst/>
              <a:latin typeface="Tw Cen MT Condensed" panose="020B0606020104020203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400" dirty="0"/>
              <a:t>Top performing </a:t>
            </a:r>
            <a:r>
              <a:rPr lang="en-IN" sz="1400" dirty="0" smtClean="0"/>
              <a:t>PLIs </a:t>
            </a:r>
            <a:r>
              <a:rPr lang="en-IN" sz="1400" dirty="0"/>
              <a:t>under CLSS</a:t>
            </a:r>
          </a:p>
        </c:rich>
      </c:tx>
      <c:layout>
        <c:manualLayout>
          <c:xMode val="edge"/>
          <c:yMode val="edge"/>
          <c:x val="0.31497607334795391"/>
          <c:y val="4.62356416932136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Top performing States under CLSS</c:v>
                </c:pt>
              </c:strCache>
            </c:strRef>
          </c:tx>
          <c:spPr>
            <a:solidFill>
              <a:srgbClr val="74CEE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8.0906985072461378E-3"/>
                  <c:y val="-3.28124838566826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ADA-4E13-8DAD-7B65DE21E871}"/>
                </c:ext>
              </c:extLst>
            </c:dLbl>
            <c:dLbl>
              <c:idx val="1"/>
              <c:layout>
                <c:manualLayout>
                  <c:x val="8.5929108485499461E-3"/>
                  <c:y val="-1.743172255066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DA-4E13-8DAD-7B65DE21E871}"/>
                </c:ext>
              </c:extLst>
            </c:dLbl>
            <c:dLbl>
              <c:idx val="2"/>
              <c:layout>
                <c:manualLayout>
                  <c:x val="1.7185821697099892E-2"/>
                  <c:y val="-1.7431722550664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ADA-4E13-8DAD-7B65DE21E871}"/>
                </c:ext>
              </c:extLst>
            </c:dLbl>
            <c:dLbl>
              <c:idx val="3"/>
              <c:layout>
                <c:manualLayout>
                  <c:x val="1.5037593984962405E-2"/>
                  <c:y val="-2.0918067060797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DA-4E13-8DAD-7B65DE21E871}"/>
                </c:ext>
              </c:extLst>
            </c:dLbl>
            <c:dLbl>
              <c:idx val="4"/>
              <c:layout>
                <c:manualLayout>
                  <c:x val="1.7185821697099892E-2"/>
                  <c:y val="-2.0918067060797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ADA-4E13-8DAD-7B65DE21E87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w Cen MT Condensed" panose="020B060602010402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HDFC Ltd.</c:v>
                </c:pt>
                <c:pt idx="1">
                  <c:v>Dewan Housing</c:v>
                </c:pt>
                <c:pt idx="2">
                  <c:v>India Bulls </c:v>
                </c:pt>
                <c:pt idx="3">
                  <c:v>GRUH Finance Ltd.</c:v>
                </c:pt>
                <c:pt idx="4">
                  <c:v>State Bank of India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66523</c:v>
                </c:pt>
                <c:pt idx="1">
                  <c:v>29496</c:v>
                </c:pt>
                <c:pt idx="2">
                  <c:v>26800</c:v>
                </c:pt>
                <c:pt idx="3">
                  <c:v>24575</c:v>
                </c:pt>
                <c:pt idx="4">
                  <c:v>23907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ADA-4E13-8DAD-7B65DE21E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4"/>
        <c:shape val="box"/>
        <c:axId val="1457799039"/>
        <c:axId val="1457800703"/>
        <c:axId val="0"/>
      </c:bar3DChart>
      <c:catAx>
        <c:axId val="1457799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w Cen MT Condensed" panose="020B0606020104020203" pitchFamily="34" charset="0"/>
                <a:ea typeface="+mn-ea"/>
                <a:cs typeface="+mn-cs"/>
              </a:defRPr>
            </a:pPr>
            <a:endParaRPr lang="en-US"/>
          </a:p>
        </c:txPr>
        <c:crossAx val="1457800703"/>
        <c:crosses val="autoZero"/>
        <c:auto val="1"/>
        <c:lblAlgn val="ctr"/>
        <c:lblOffset val="100"/>
        <c:noMultiLvlLbl val="0"/>
      </c:catAx>
      <c:valAx>
        <c:axId val="1457800703"/>
        <c:scaling>
          <c:orientation val="minMax"/>
          <c:max val="7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dirty="0" smtClean="0"/>
                  <a:t>Beneficiaries</a:t>
                </a:r>
                <a:endParaRPr lang="en-IN" dirty="0"/>
              </a:p>
            </c:rich>
          </c:tx>
          <c:layout>
            <c:manualLayout>
              <c:xMode val="edge"/>
              <c:yMode val="edge"/>
              <c:x val="3.9819345890034427E-2"/>
              <c:y val="0.330046161715928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w Cen MT Condensed" panose="020B0606020104020203" pitchFamily="34" charset="0"/>
                <a:ea typeface="+mn-ea"/>
                <a:cs typeface="+mn-cs"/>
              </a:defRPr>
            </a:pPr>
            <a:endParaRPr lang="en-US"/>
          </a:p>
        </c:txPr>
        <c:crossAx val="1457799039"/>
        <c:crosses val="autoZero"/>
        <c:crossBetween val="between"/>
        <c:majorUnit val="1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64D3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0B-4ACB-8D2D-E7D2E524E9CF}"/>
              </c:ext>
            </c:extLst>
          </c:dPt>
          <c:dPt>
            <c:idx val="1"/>
            <c:invertIfNegative val="0"/>
            <c:bubble3D val="0"/>
            <c:spPr>
              <a:solidFill>
                <a:srgbClr val="31CA7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B0B-4ACB-8D2D-E7D2E524E9CF}"/>
              </c:ext>
            </c:extLst>
          </c:dPt>
          <c:dPt>
            <c:idx val="2"/>
            <c:invertIfNegative val="0"/>
            <c:bubble3D val="0"/>
            <c:spPr>
              <a:solidFill>
                <a:srgbClr val="50649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B0B-4ACB-8D2D-E7D2E524E9CF}"/>
              </c:ext>
            </c:extLst>
          </c:dPt>
          <c:dPt>
            <c:idx val="3"/>
            <c:invertIfNegative val="0"/>
            <c:bubble3D val="0"/>
            <c:spPr>
              <a:solidFill>
                <a:srgbClr val="FFCB0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B0B-4ACB-8D2D-E7D2E524E9CF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43</c:v>
                </c:pt>
                <c:pt idx="1">
                  <c:v>25</c:v>
                </c:pt>
                <c:pt idx="2">
                  <c:v>35</c:v>
                </c:pt>
                <c:pt idx="3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B0B-4ACB-8D2D-E7D2E524E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441521016"/>
        <c:axId val="441524936"/>
      </c:barChart>
      <c:catAx>
        <c:axId val="4415210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41524936"/>
        <c:crosses val="autoZero"/>
        <c:auto val="1"/>
        <c:lblAlgn val="ctr"/>
        <c:lblOffset val="100"/>
        <c:noMultiLvlLbl val="0"/>
      </c:catAx>
      <c:valAx>
        <c:axId val="4415249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1521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E2534E-87DD-4FC3-AB6D-1A584583E885}" type="doc">
      <dgm:prSet loTypeId="urn:microsoft.com/office/officeart/2005/8/layout/vList5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6CFA26CF-2381-419F-8F06-5594B5CB1F8E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2300" dirty="0" smtClean="0">
              <a:solidFill>
                <a:schemeClr val="tx1"/>
              </a:solidFill>
            </a:rPr>
            <a:t>Demand Assessed</a:t>
          </a:r>
          <a:endParaRPr lang="en-US" sz="2300" dirty="0">
            <a:solidFill>
              <a:schemeClr val="tx1"/>
            </a:solidFill>
          </a:endParaRPr>
        </a:p>
      </dgm:t>
    </dgm:pt>
    <dgm:pt modelId="{DF3B38C0-12EC-4015-9724-B60F1B2B3563}" type="parTrans" cxnId="{1CA8EE8D-C909-4C4E-873D-06899D734AFC}">
      <dgm:prSet/>
      <dgm:spPr/>
      <dgm:t>
        <a:bodyPr/>
        <a:lstStyle/>
        <a:p>
          <a:endParaRPr lang="en-US" sz="2300">
            <a:solidFill>
              <a:schemeClr val="tx1"/>
            </a:solidFill>
          </a:endParaRPr>
        </a:p>
      </dgm:t>
    </dgm:pt>
    <dgm:pt modelId="{62C22387-0938-4C9C-B4CE-0BA97F7AA151}" type="sibTrans" cxnId="{1CA8EE8D-C909-4C4E-873D-06899D734AFC}">
      <dgm:prSet/>
      <dgm:spPr/>
      <dgm:t>
        <a:bodyPr/>
        <a:lstStyle/>
        <a:p>
          <a:endParaRPr lang="en-US" sz="2300">
            <a:solidFill>
              <a:schemeClr val="tx1"/>
            </a:solidFill>
          </a:endParaRPr>
        </a:p>
      </dgm:t>
    </dgm:pt>
    <dgm:pt modelId="{88F94167-55B7-4763-8C9E-AF4F46BBCE4C}">
      <dgm:prSet phldrT="[Text]" custT="1"/>
      <dgm:spPr>
        <a:solidFill>
          <a:schemeClr val="bg1">
            <a:lumMod val="75000"/>
            <a:alpha val="90000"/>
          </a:schemeClr>
        </a:solidFill>
      </dgm:spPr>
      <dgm:t>
        <a:bodyPr/>
        <a:lstStyle/>
        <a:p>
          <a:r>
            <a:rPr lang="en-US" sz="2300" b="1" dirty="0" smtClean="0">
              <a:solidFill>
                <a:schemeClr val="tx1"/>
              </a:solidFill>
            </a:rPr>
            <a:t>10 Million</a:t>
          </a:r>
          <a:endParaRPr lang="en-US" sz="2300" b="1" dirty="0">
            <a:solidFill>
              <a:schemeClr val="tx1"/>
            </a:solidFill>
          </a:endParaRPr>
        </a:p>
      </dgm:t>
    </dgm:pt>
    <dgm:pt modelId="{40EBF301-96B0-4BE9-8D5D-72E91E5BA796}" type="parTrans" cxnId="{99181CFE-8215-4930-B882-00B56CB34B2F}">
      <dgm:prSet/>
      <dgm:spPr/>
      <dgm:t>
        <a:bodyPr/>
        <a:lstStyle/>
        <a:p>
          <a:endParaRPr lang="en-US" sz="2300">
            <a:solidFill>
              <a:schemeClr val="tx1"/>
            </a:solidFill>
          </a:endParaRPr>
        </a:p>
      </dgm:t>
    </dgm:pt>
    <dgm:pt modelId="{371B67B5-D335-455A-9B11-9573B98A8174}" type="sibTrans" cxnId="{99181CFE-8215-4930-B882-00B56CB34B2F}">
      <dgm:prSet/>
      <dgm:spPr/>
      <dgm:t>
        <a:bodyPr/>
        <a:lstStyle/>
        <a:p>
          <a:endParaRPr lang="en-US" sz="2300">
            <a:solidFill>
              <a:schemeClr val="tx1"/>
            </a:solidFill>
          </a:endParaRPr>
        </a:p>
      </dgm:t>
    </dgm:pt>
    <dgm:pt modelId="{01E07B1A-1722-4F32-8733-D125B81DA690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2300" dirty="0" smtClean="0">
              <a:solidFill>
                <a:schemeClr val="tx1"/>
              </a:solidFill>
            </a:rPr>
            <a:t>Houses Sanctioned</a:t>
          </a:r>
          <a:endParaRPr lang="en-US" sz="2300" dirty="0">
            <a:solidFill>
              <a:schemeClr val="tx1"/>
            </a:solidFill>
          </a:endParaRPr>
        </a:p>
      </dgm:t>
    </dgm:pt>
    <dgm:pt modelId="{B76EFF38-E538-4E17-9271-FF003FD79A04}" type="parTrans" cxnId="{4BBD5C84-7CC5-4836-8AB9-8FC3933313A2}">
      <dgm:prSet/>
      <dgm:spPr/>
      <dgm:t>
        <a:bodyPr/>
        <a:lstStyle/>
        <a:p>
          <a:endParaRPr lang="en-US" sz="2300">
            <a:solidFill>
              <a:schemeClr val="tx1"/>
            </a:solidFill>
          </a:endParaRPr>
        </a:p>
      </dgm:t>
    </dgm:pt>
    <dgm:pt modelId="{F5FD02D0-CF4D-4B9D-B538-2675CFB245E3}" type="sibTrans" cxnId="{4BBD5C84-7CC5-4836-8AB9-8FC3933313A2}">
      <dgm:prSet/>
      <dgm:spPr/>
      <dgm:t>
        <a:bodyPr/>
        <a:lstStyle/>
        <a:p>
          <a:endParaRPr lang="en-US" sz="2300">
            <a:solidFill>
              <a:schemeClr val="tx1"/>
            </a:solidFill>
          </a:endParaRPr>
        </a:p>
      </dgm:t>
    </dgm:pt>
    <dgm:pt modelId="{A6CDFCC8-3EFA-4FE4-88BC-189917CBDA5D}">
      <dgm:prSet phldrT="[Text]" custT="1"/>
      <dgm:spPr>
        <a:solidFill>
          <a:schemeClr val="bg1">
            <a:lumMod val="75000"/>
            <a:alpha val="90000"/>
          </a:schemeClr>
        </a:solidFill>
      </dgm:spPr>
      <dgm:t>
        <a:bodyPr/>
        <a:lstStyle/>
        <a:p>
          <a:r>
            <a:rPr lang="en-US" sz="2300" b="1" dirty="0" smtClean="0">
              <a:solidFill>
                <a:schemeClr val="tx1"/>
              </a:solidFill>
            </a:rPr>
            <a:t>7.9 Million</a:t>
          </a:r>
          <a:endParaRPr lang="en-US" sz="2300" b="1" dirty="0">
            <a:solidFill>
              <a:schemeClr val="tx1"/>
            </a:solidFill>
          </a:endParaRPr>
        </a:p>
      </dgm:t>
    </dgm:pt>
    <dgm:pt modelId="{DED07939-BB4B-4C18-B2AD-3CD72F1D28EC}" type="parTrans" cxnId="{2FCA4F09-4E30-4A38-BA7D-8DD6096BD973}">
      <dgm:prSet/>
      <dgm:spPr/>
      <dgm:t>
        <a:bodyPr/>
        <a:lstStyle/>
        <a:p>
          <a:endParaRPr lang="en-US" sz="2300">
            <a:solidFill>
              <a:schemeClr val="tx1"/>
            </a:solidFill>
          </a:endParaRPr>
        </a:p>
      </dgm:t>
    </dgm:pt>
    <dgm:pt modelId="{4F626B04-7C10-4EA3-8CC9-C5D0A67BF7A0}" type="sibTrans" cxnId="{2FCA4F09-4E30-4A38-BA7D-8DD6096BD973}">
      <dgm:prSet/>
      <dgm:spPr/>
      <dgm:t>
        <a:bodyPr/>
        <a:lstStyle/>
        <a:p>
          <a:endParaRPr lang="en-US" sz="2300">
            <a:solidFill>
              <a:schemeClr val="tx1"/>
            </a:solidFill>
          </a:endParaRPr>
        </a:p>
      </dgm:t>
    </dgm:pt>
    <dgm:pt modelId="{2D5DE88E-54BD-4DB4-A334-633B450566C6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2300" dirty="0" smtClean="0">
              <a:solidFill>
                <a:schemeClr val="tx1"/>
              </a:solidFill>
            </a:rPr>
            <a:t>Central Assistance</a:t>
          </a:r>
          <a:endParaRPr lang="en-US" sz="2300" dirty="0">
            <a:solidFill>
              <a:schemeClr val="tx1"/>
            </a:solidFill>
          </a:endParaRPr>
        </a:p>
      </dgm:t>
    </dgm:pt>
    <dgm:pt modelId="{DCBE796A-4650-420A-BB66-D27E21F01206}" type="parTrans" cxnId="{C7CE3A86-3BCA-49E8-8D51-9152318BA71A}">
      <dgm:prSet/>
      <dgm:spPr/>
      <dgm:t>
        <a:bodyPr/>
        <a:lstStyle/>
        <a:p>
          <a:endParaRPr lang="en-US" sz="2300">
            <a:solidFill>
              <a:schemeClr val="tx1"/>
            </a:solidFill>
          </a:endParaRPr>
        </a:p>
      </dgm:t>
    </dgm:pt>
    <dgm:pt modelId="{BB9C5919-1C9B-4728-870A-1353CE21BD39}" type="sibTrans" cxnId="{C7CE3A86-3BCA-49E8-8D51-9152318BA71A}">
      <dgm:prSet/>
      <dgm:spPr/>
      <dgm:t>
        <a:bodyPr/>
        <a:lstStyle/>
        <a:p>
          <a:endParaRPr lang="en-US" sz="2300">
            <a:solidFill>
              <a:schemeClr val="tx1"/>
            </a:solidFill>
          </a:endParaRPr>
        </a:p>
      </dgm:t>
    </dgm:pt>
    <dgm:pt modelId="{672F0D95-244A-4FB8-A2C8-70760FCE2451}">
      <dgm:prSet phldrT="[Text]" custT="1"/>
      <dgm:spPr>
        <a:solidFill>
          <a:schemeClr val="bg1">
            <a:lumMod val="75000"/>
            <a:alpha val="90000"/>
          </a:schemeClr>
        </a:solidFill>
      </dgm:spPr>
      <dgm:t>
        <a:bodyPr/>
        <a:lstStyle/>
        <a:p>
          <a:r>
            <a:rPr lang="en-US" sz="2300" b="1" dirty="0" smtClean="0">
              <a:solidFill>
                <a:schemeClr val="tx1"/>
              </a:solidFill>
            </a:rPr>
            <a:t>US$ 17 billion (Rs 1.22 Lakh Cr)</a:t>
          </a:r>
          <a:endParaRPr lang="en-US" sz="2300" b="1" dirty="0">
            <a:solidFill>
              <a:schemeClr val="tx1"/>
            </a:solidFill>
          </a:endParaRPr>
        </a:p>
      </dgm:t>
    </dgm:pt>
    <dgm:pt modelId="{0671388B-0374-4C75-8685-82AB073138F1}" type="parTrans" cxnId="{296A8C00-806A-41C3-9D25-A81465D45A4A}">
      <dgm:prSet/>
      <dgm:spPr/>
      <dgm:t>
        <a:bodyPr/>
        <a:lstStyle/>
        <a:p>
          <a:endParaRPr lang="en-US" sz="2300">
            <a:solidFill>
              <a:schemeClr val="tx1"/>
            </a:solidFill>
          </a:endParaRPr>
        </a:p>
      </dgm:t>
    </dgm:pt>
    <dgm:pt modelId="{882643DA-8F58-4EF2-B326-B073C189F320}" type="sibTrans" cxnId="{296A8C00-806A-41C3-9D25-A81465D45A4A}">
      <dgm:prSet/>
      <dgm:spPr/>
      <dgm:t>
        <a:bodyPr/>
        <a:lstStyle/>
        <a:p>
          <a:endParaRPr lang="en-US" sz="2300">
            <a:solidFill>
              <a:schemeClr val="tx1"/>
            </a:solidFill>
          </a:endParaRPr>
        </a:p>
      </dgm:t>
    </dgm:pt>
    <dgm:pt modelId="{E5C7AA90-5FD2-4B5F-8723-ABEB50523761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2300" dirty="0" smtClean="0">
              <a:solidFill>
                <a:schemeClr val="tx1"/>
              </a:solidFill>
            </a:rPr>
            <a:t>Total Investment</a:t>
          </a:r>
          <a:endParaRPr lang="en-US" sz="2300" dirty="0">
            <a:solidFill>
              <a:schemeClr val="tx1"/>
            </a:solidFill>
          </a:endParaRPr>
        </a:p>
      </dgm:t>
    </dgm:pt>
    <dgm:pt modelId="{A61687DD-9693-4F5F-995A-AAEFF7D77B40}" type="sibTrans" cxnId="{47149ED1-C29E-48F3-A3B9-D36C9E7DF65D}">
      <dgm:prSet/>
      <dgm:spPr/>
      <dgm:t>
        <a:bodyPr/>
        <a:lstStyle/>
        <a:p>
          <a:endParaRPr lang="en-US" sz="2300">
            <a:solidFill>
              <a:schemeClr val="tx1"/>
            </a:solidFill>
          </a:endParaRPr>
        </a:p>
      </dgm:t>
    </dgm:pt>
    <dgm:pt modelId="{1A02B725-DE01-42A1-BC0E-E326FB71FCAC}" type="parTrans" cxnId="{47149ED1-C29E-48F3-A3B9-D36C9E7DF65D}">
      <dgm:prSet/>
      <dgm:spPr/>
      <dgm:t>
        <a:bodyPr/>
        <a:lstStyle/>
        <a:p>
          <a:endParaRPr lang="en-US" sz="2300">
            <a:solidFill>
              <a:schemeClr val="tx1"/>
            </a:solidFill>
          </a:endParaRPr>
        </a:p>
      </dgm:t>
    </dgm:pt>
    <dgm:pt modelId="{8735B4D4-175B-449F-ABE4-AD6C21AAA7C6}">
      <dgm:prSet phldrT="[Text]" custT="1"/>
      <dgm:spPr>
        <a:solidFill>
          <a:schemeClr val="bg1">
            <a:lumMod val="75000"/>
            <a:alpha val="90000"/>
          </a:schemeClr>
        </a:solidFill>
      </dgm:spPr>
      <dgm:t>
        <a:bodyPr/>
        <a:lstStyle/>
        <a:p>
          <a:r>
            <a:rPr lang="en-US" sz="2300" b="1" dirty="0" smtClean="0">
              <a:solidFill>
                <a:schemeClr val="tx1"/>
              </a:solidFill>
            </a:rPr>
            <a:t>US$ 63 billion (Rs 4.48 Lakh Cr)</a:t>
          </a:r>
          <a:endParaRPr lang="en-US" sz="2300" b="1" dirty="0">
            <a:solidFill>
              <a:schemeClr val="tx1"/>
            </a:solidFill>
          </a:endParaRPr>
        </a:p>
      </dgm:t>
    </dgm:pt>
    <dgm:pt modelId="{9F219DDE-92B8-46F6-91AC-2718DD36B9CF}" type="parTrans" cxnId="{6A1E5E31-D61C-4E5E-AA2B-C395F2C3F868}">
      <dgm:prSet/>
      <dgm:spPr/>
      <dgm:t>
        <a:bodyPr/>
        <a:lstStyle/>
        <a:p>
          <a:endParaRPr lang="en-US" sz="2300">
            <a:solidFill>
              <a:schemeClr val="tx1"/>
            </a:solidFill>
          </a:endParaRPr>
        </a:p>
      </dgm:t>
    </dgm:pt>
    <dgm:pt modelId="{8D7E82F2-5E55-4AC1-8FBF-EB201D9D9B86}" type="sibTrans" cxnId="{6A1E5E31-D61C-4E5E-AA2B-C395F2C3F868}">
      <dgm:prSet/>
      <dgm:spPr/>
      <dgm:t>
        <a:bodyPr/>
        <a:lstStyle/>
        <a:p>
          <a:endParaRPr lang="en-US" sz="2300">
            <a:solidFill>
              <a:schemeClr val="tx1"/>
            </a:solidFill>
          </a:endParaRPr>
        </a:p>
      </dgm:t>
    </dgm:pt>
    <dgm:pt modelId="{FA40CCBB-4589-40ED-8859-A142997C2502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2300" dirty="0" smtClean="0">
              <a:solidFill>
                <a:schemeClr val="tx1"/>
              </a:solidFill>
            </a:rPr>
            <a:t>Cities included</a:t>
          </a:r>
          <a:endParaRPr lang="en-US" sz="2300" dirty="0">
            <a:solidFill>
              <a:schemeClr val="tx1"/>
            </a:solidFill>
          </a:endParaRPr>
        </a:p>
      </dgm:t>
    </dgm:pt>
    <dgm:pt modelId="{8FE2DC20-8447-41AC-9D05-460E3F661E2A}" type="parTrans" cxnId="{D070CE63-487A-471D-9BD7-C1841FD29A95}">
      <dgm:prSet/>
      <dgm:spPr/>
      <dgm:t>
        <a:bodyPr/>
        <a:lstStyle/>
        <a:p>
          <a:endParaRPr lang="en-US" sz="2300">
            <a:solidFill>
              <a:schemeClr val="tx1"/>
            </a:solidFill>
          </a:endParaRPr>
        </a:p>
      </dgm:t>
    </dgm:pt>
    <dgm:pt modelId="{16B6EB8F-20E3-44A6-926D-B97410213F97}" type="sibTrans" cxnId="{D070CE63-487A-471D-9BD7-C1841FD29A95}">
      <dgm:prSet/>
      <dgm:spPr/>
      <dgm:t>
        <a:bodyPr/>
        <a:lstStyle/>
        <a:p>
          <a:endParaRPr lang="en-US" sz="2300">
            <a:solidFill>
              <a:schemeClr val="tx1"/>
            </a:solidFill>
          </a:endParaRPr>
        </a:p>
      </dgm:t>
    </dgm:pt>
    <dgm:pt modelId="{D98384D5-01F0-4E9E-ACC0-E2C7CA0F3FDB}">
      <dgm:prSet phldrT="[Text]" custT="1"/>
      <dgm:spPr>
        <a:solidFill>
          <a:schemeClr val="bg1">
            <a:lumMod val="75000"/>
            <a:alpha val="90000"/>
          </a:schemeClr>
        </a:solidFill>
      </dgm:spPr>
      <dgm:t>
        <a:bodyPr/>
        <a:lstStyle/>
        <a:p>
          <a:r>
            <a:rPr lang="en-US" sz="2300" b="1" dirty="0" smtClean="0">
              <a:solidFill>
                <a:schemeClr val="tx1"/>
              </a:solidFill>
            </a:rPr>
            <a:t>4,331</a:t>
          </a:r>
          <a:endParaRPr lang="en-US" sz="2300" b="1" dirty="0">
            <a:solidFill>
              <a:schemeClr val="tx1"/>
            </a:solidFill>
          </a:endParaRPr>
        </a:p>
      </dgm:t>
    </dgm:pt>
    <dgm:pt modelId="{AA9A7B1B-4975-4B81-99AD-022C654E2A80}" type="parTrans" cxnId="{BDE5921C-FA00-4D10-9F0C-F5CB7171ED53}">
      <dgm:prSet/>
      <dgm:spPr/>
      <dgm:t>
        <a:bodyPr/>
        <a:lstStyle/>
        <a:p>
          <a:endParaRPr lang="en-US" sz="2300">
            <a:solidFill>
              <a:schemeClr val="tx1"/>
            </a:solidFill>
          </a:endParaRPr>
        </a:p>
      </dgm:t>
    </dgm:pt>
    <dgm:pt modelId="{0E116429-577F-4A9E-9BB1-5428D90B7B9B}" type="sibTrans" cxnId="{BDE5921C-FA00-4D10-9F0C-F5CB7171ED53}">
      <dgm:prSet/>
      <dgm:spPr/>
      <dgm:t>
        <a:bodyPr/>
        <a:lstStyle/>
        <a:p>
          <a:endParaRPr lang="en-US" sz="2300">
            <a:solidFill>
              <a:schemeClr val="tx1"/>
            </a:solidFill>
          </a:endParaRPr>
        </a:p>
      </dgm:t>
    </dgm:pt>
    <dgm:pt modelId="{B7A79610-4B87-45CD-9A7B-D930484D0685}" type="pres">
      <dgm:prSet presAssocID="{6BE2534E-87DD-4FC3-AB6D-1A584583E88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3F25A3-CC49-4BC8-8779-A694AD56D7FC}" type="pres">
      <dgm:prSet presAssocID="{6CFA26CF-2381-419F-8F06-5594B5CB1F8E}" presName="linNode" presStyleCnt="0"/>
      <dgm:spPr/>
    </dgm:pt>
    <dgm:pt modelId="{7119198E-1838-4C7A-819A-157B03476B22}" type="pres">
      <dgm:prSet presAssocID="{6CFA26CF-2381-419F-8F06-5594B5CB1F8E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78CB1D-B2F1-4D3B-B7B1-FA6D869CBB17}" type="pres">
      <dgm:prSet presAssocID="{6CFA26CF-2381-419F-8F06-5594B5CB1F8E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426AC7-1DF0-40FB-BD07-5407CD742D27}" type="pres">
      <dgm:prSet presAssocID="{62C22387-0938-4C9C-B4CE-0BA97F7AA151}" presName="sp" presStyleCnt="0"/>
      <dgm:spPr/>
    </dgm:pt>
    <dgm:pt modelId="{58676470-17B0-4C06-9B01-871277A00877}" type="pres">
      <dgm:prSet presAssocID="{01E07B1A-1722-4F32-8733-D125B81DA690}" presName="linNode" presStyleCnt="0"/>
      <dgm:spPr/>
    </dgm:pt>
    <dgm:pt modelId="{D29DA31F-B74D-456E-BEA6-801D1BC845B0}" type="pres">
      <dgm:prSet presAssocID="{01E07B1A-1722-4F32-8733-D125B81DA690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55B3D3-CE75-44FB-A0E0-50AA95B5AAA8}" type="pres">
      <dgm:prSet presAssocID="{01E07B1A-1722-4F32-8733-D125B81DA690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482E2E-253D-4502-A846-E3648DA6F7B9}" type="pres">
      <dgm:prSet presAssocID="{F5FD02D0-CF4D-4B9D-B538-2675CFB245E3}" presName="sp" presStyleCnt="0"/>
      <dgm:spPr/>
    </dgm:pt>
    <dgm:pt modelId="{1DE33763-EECE-4C7E-A299-5F46EF3125E9}" type="pres">
      <dgm:prSet presAssocID="{FA40CCBB-4589-40ED-8859-A142997C2502}" presName="linNode" presStyleCnt="0"/>
      <dgm:spPr/>
    </dgm:pt>
    <dgm:pt modelId="{98ABE262-4877-4CD2-B56C-E9250216FE39}" type="pres">
      <dgm:prSet presAssocID="{FA40CCBB-4589-40ED-8859-A142997C2502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C96994-F24A-4633-9FC6-3968E177786C}" type="pres">
      <dgm:prSet presAssocID="{FA40CCBB-4589-40ED-8859-A142997C2502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375445-94B1-40CB-AC67-0D4E062EDFFB}" type="pres">
      <dgm:prSet presAssocID="{16B6EB8F-20E3-44A6-926D-B97410213F97}" presName="sp" presStyleCnt="0"/>
      <dgm:spPr/>
    </dgm:pt>
    <dgm:pt modelId="{EC53472F-23CE-419E-8F84-0C3D2AB3CAE4}" type="pres">
      <dgm:prSet presAssocID="{2D5DE88E-54BD-4DB4-A334-633B450566C6}" presName="linNode" presStyleCnt="0"/>
      <dgm:spPr/>
    </dgm:pt>
    <dgm:pt modelId="{B5AA1C59-CA69-46DD-B3D1-CAA03673BBB6}" type="pres">
      <dgm:prSet presAssocID="{2D5DE88E-54BD-4DB4-A334-633B450566C6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F81793-682E-46EB-829B-39AF0FCA0AC1}" type="pres">
      <dgm:prSet presAssocID="{2D5DE88E-54BD-4DB4-A334-633B450566C6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749C34-FFB0-487B-BE4F-6B617E4A6031}" type="pres">
      <dgm:prSet presAssocID="{BB9C5919-1C9B-4728-870A-1353CE21BD39}" presName="sp" presStyleCnt="0"/>
      <dgm:spPr/>
    </dgm:pt>
    <dgm:pt modelId="{04340C88-12A3-446A-9733-4A78E8672AB6}" type="pres">
      <dgm:prSet presAssocID="{E5C7AA90-5FD2-4B5F-8723-ABEB50523761}" presName="linNode" presStyleCnt="0"/>
      <dgm:spPr/>
    </dgm:pt>
    <dgm:pt modelId="{502304AB-56C8-4818-B7C2-F5833BF88266}" type="pres">
      <dgm:prSet presAssocID="{E5C7AA90-5FD2-4B5F-8723-ABEB50523761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31E0E5-2500-4AE2-9911-3D6A704D482B}" type="pres">
      <dgm:prSet presAssocID="{E5C7AA90-5FD2-4B5F-8723-ABEB50523761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EC7D89-7E4A-4E01-98CD-26F90164CFD0}" type="presOf" srcId="{FA40CCBB-4589-40ED-8859-A142997C2502}" destId="{98ABE262-4877-4CD2-B56C-E9250216FE39}" srcOrd="0" destOrd="0" presId="urn:microsoft.com/office/officeart/2005/8/layout/vList5"/>
    <dgm:cxn modelId="{BDE5921C-FA00-4D10-9F0C-F5CB7171ED53}" srcId="{FA40CCBB-4589-40ED-8859-A142997C2502}" destId="{D98384D5-01F0-4E9E-ACC0-E2C7CA0F3FDB}" srcOrd="0" destOrd="0" parTransId="{AA9A7B1B-4975-4B81-99AD-022C654E2A80}" sibTransId="{0E116429-577F-4A9E-9BB1-5428D90B7B9B}"/>
    <dgm:cxn modelId="{9C4A4087-072E-4C29-9965-590227A326FE}" type="presOf" srcId="{A6CDFCC8-3EFA-4FE4-88BC-189917CBDA5D}" destId="{8255B3D3-CE75-44FB-A0E0-50AA95B5AAA8}" srcOrd="0" destOrd="0" presId="urn:microsoft.com/office/officeart/2005/8/layout/vList5"/>
    <dgm:cxn modelId="{526587E2-3DDD-4478-8A7F-FA6A4A2F6957}" type="presOf" srcId="{2D5DE88E-54BD-4DB4-A334-633B450566C6}" destId="{B5AA1C59-CA69-46DD-B3D1-CAA03673BBB6}" srcOrd="0" destOrd="0" presId="urn:microsoft.com/office/officeart/2005/8/layout/vList5"/>
    <dgm:cxn modelId="{47149ED1-C29E-48F3-A3B9-D36C9E7DF65D}" srcId="{6BE2534E-87DD-4FC3-AB6D-1A584583E885}" destId="{E5C7AA90-5FD2-4B5F-8723-ABEB50523761}" srcOrd="4" destOrd="0" parTransId="{1A02B725-DE01-42A1-BC0E-E326FB71FCAC}" sibTransId="{A61687DD-9693-4F5F-995A-AAEFF7D77B40}"/>
    <dgm:cxn modelId="{89B49C5E-FE12-40C7-B406-116652DF520D}" type="presOf" srcId="{88F94167-55B7-4763-8C9E-AF4F46BBCE4C}" destId="{4878CB1D-B2F1-4D3B-B7B1-FA6D869CBB17}" srcOrd="0" destOrd="0" presId="urn:microsoft.com/office/officeart/2005/8/layout/vList5"/>
    <dgm:cxn modelId="{6D1BF86F-E6D0-45BF-B489-F7258A14F199}" type="presOf" srcId="{D98384D5-01F0-4E9E-ACC0-E2C7CA0F3FDB}" destId="{B2C96994-F24A-4633-9FC6-3968E177786C}" srcOrd="0" destOrd="0" presId="urn:microsoft.com/office/officeart/2005/8/layout/vList5"/>
    <dgm:cxn modelId="{A3D51880-16AF-494B-B30F-80235ACEE6E0}" type="presOf" srcId="{6CFA26CF-2381-419F-8F06-5594B5CB1F8E}" destId="{7119198E-1838-4C7A-819A-157B03476B22}" srcOrd="0" destOrd="0" presId="urn:microsoft.com/office/officeart/2005/8/layout/vList5"/>
    <dgm:cxn modelId="{99181CFE-8215-4930-B882-00B56CB34B2F}" srcId="{6CFA26CF-2381-419F-8F06-5594B5CB1F8E}" destId="{88F94167-55B7-4763-8C9E-AF4F46BBCE4C}" srcOrd="0" destOrd="0" parTransId="{40EBF301-96B0-4BE9-8D5D-72E91E5BA796}" sibTransId="{371B67B5-D335-455A-9B11-9573B98A8174}"/>
    <dgm:cxn modelId="{4BBD5C84-7CC5-4836-8AB9-8FC3933313A2}" srcId="{6BE2534E-87DD-4FC3-AB6D-1A584583E885}" destId="{01E07B1A-1722-4F32-8733-D125B81DA690}" srcOrd="1" destOrd="0" parTransId="{B76EFF38-E538-4E17-9271-FF003FD79A04}" sibTransId="{F5FD02D0-CF4D-4B9D-B538-2675CFB245E3}"/>
    <dgm:cxn modelId="{D070CE63-487A-471D-9BD7-C1841FD29A95}" srcId="{6BE2534E-87DD-4FC3-AB6D-1A584583E885}" destId="{FA40CCBB-4589-40ED-8859-A142997C2502}" srcOrd="2" destOrd="0" parTransId="{8FE2DC20-8447-41AC-9D05-460E3F661E2A}" sibTransId="{16B6EB8F-20E3-44A6-926D-B97410213F97}"/>
    <dgm:cxn modelId="{FA4A2F38-E23B-4185-8898-B520D77D9D06}" type="presOf" srcId="{6BE2534E-87DD-4FC3-AB6D-1A584583E885}" destId="{B7A79610-4B87-45CD-9A7B-D930484D0685}" srcOrd="0" destOrd="0" presId="urn:microsoft.com/office/officeart/2005/8/layout/vList5"/>
    <dgm:cxn modelId="{C55FC76E-0BEA-4025-B24A-33DCA3B29939}" type="presOf" srcId="{E5C7AA90-5FD2-4B5F-8723-ABEB50523761}" destId="{502304AB-56C8-4818-B7C2-F5833BF88266}" srcOrd="0" destOrd="0" presId="urn:microsoft.com/office/officeart/2005/8/layout/vList5"/>
    <dgm:cxn modelId="{C7CE3A86-3BCA-49E8-8D51-9152318BA71A}" srcId="{6BE2534E-87DD-4FC3-AB6D-1A584583E885}" destId="{2D5DE88E-54BD-4DB4-A334-633B450566C6}" srcOrd="3" destOrd="0" parTransId="{DCBE796A-4650-420A-BB66-D27E21F01206}" sibTransId="{BB9C5919-1C9B-4728-870A-1353CE21BD39}"/>
    <dgm:cxn modelId="{2FCA4F09-4E30-4A38-BA7D-8DD6096BD973}" srcId="{01E07B1A-1722-4F32-8733-D125B81DA690}" destId="{A6CDFCC8-3EFA-4FE4-88BC-189917CBDA5D}" srcOrd="0" destOrd="0" parTransId="{DED07939-BB4B-4C18-B2AD-3CD72F1D28EC}" sibTransId="{4F626B04-7C10-4EA3-8CC9-C5D0A67BF7A0}"/>
    <dgm:cxn modelId="{0C64EF46-337E-43A4-AAC1-3C66CF0AEE4C}" type="presOf" srcId="{672F0D95-244A-4FB8-A2C8-70760FCE2451}" destId="{0DF81793-682E-46EB-829B-39AF0FCA0AC1}" srcOrd="0" destOrd="0" presId="urn:microsoft.com/office/officeart/2005/8/layout/vList5"/>
    <dgm:cxn modelId="{1CA8EE8D-C909-4C4E-873D-06899D734AFC}" srcId="{6BE2534E-87DD-4FC3-AB6D-1A584583E885}" destId="{6CFA26CF-2381-419F-8F06-5594B5CB1F8E}" srcOrd="0" destOrd="0" parTransId="{DF3B38C0-12EC-4015-9724-B60F1B2B3563}" sibTransId="{62C22387-0938-4C9C-B4CE-0BA97F7AA151}"/>
    <dgm:cxn modelId="{296A8C00-806A-41C3-9D25-A81465D45A4A}" srcId="{2D5DE88E-54BD-4DB4-A334-633B450566C6}" destId="{672F0D95-244A-4FB8-A2C8-70760FCE2451}" srcOrd="0" destOrd="0" parTransId="{0671388B-0374-4C75-8685-82AB073138F1}" sibTransId="{882643DA-8F58-4EF2-B326-B073C189F320}"/>
    <dgm:cxn modelId="{6A1E5E31-D61C-4E5E-AA2B-C395F2C3F868}" srcId="{E5C7AA90-5FD2-4B5F-8723-ABEB50523761}" destId="{8735B4D4-175B-449F-ABE4-AD6C21AAA7C6}" srcOrd="0" destOrd="0" parTransId="{9F219DDE-92B8-46F6-91AC-2718DD36B9CF}" sibTransId="{8D7E82F2-5E55-4AC1-8FBF-EB201D9D9B86}"/>
    <dgm:cxn modelId="{81CC5B07-9436-4394-AC93-ED921CAF4E74}" type="presOf" srcId="{01E07B1A-1722-4F32-8733-D125B81DA690}" destId="{D29DA31F-B74D-456E-BEA6-801D1BC845B0}" srcOrd="0" destOrd="0" presId="urn:microsoft.com/office/officeart/2005/8/layout/vList5"/>
    <dgm:cxn modelId="{E8E604A6-B442-4F5D-B9CE-BF31AFF6D280}" type="presOf" srcId="{8735B4D4-175B-449F-ABE4-AD6C21AAA7C6}" destId="{1431E0E5-2500-4AE2-9911-3D6A704D482B}" srcOrd="0" destOrd="0" presId="urn:microsoft.com/office/officeart/2005/8/layout/vList5"/>
    <dgm:cxn modelId="{C51AA0BE-B766-43EA-AE52-8D76AD960334}" type="presParOf" srcId="{B7A79610-4B87-45CD-9A7B-D930484D0685}" destId="{0B3F25A3-CC49-4BC8-8779-A694AD56D7FC}" srcOrd="0" destOrd="0" presId="urn:microsoft.com/office/officeart/2005/8/layout/vList5"/>
    <dgm:cxn modelId="{9750523F-A400-44CB-B75B-A5A0A6D0F299}" type="presParOf" srcId="{0B3F25A3-CC49-4BC8-8779-A694AD56D7FC}" destId="{7119198E-1838-4C7A-819A-157B03476B22}" srcOrd="0" destOrd="0" presId="urn:microsoft.com/office/officeart/2005/8/layout/vList5"/>
    <dgm:cxn modelId="{8E3A4F01-8C89-4F32-BF28-7FE8866C5C81}" type="presParOf" srcId="{0B3F25A3-CC49-4BC8-8779-A694AD56D7FC}" destId="{4878CB1D-B2F1-4D3B-B7B1-FA6D869CBB17}" srcOrd="1" destOrd="0" presId="urn:microsoft.com/office/officeart/2005/8/layout/vList5"/>
    <dgm:cxn modelId="{148A8273-42C7-4287-ABDA-47B66E150A8E}" type="presParOf" srcId="{B7A79610-4B87-45CD-9A7B-D930484D0685}" destId="{1C426AC7-1DF0-40FB-BD07-5407CD742D27}" srcOrd="1" destOrd="0" presId="urn:microsoft.com/office/officeart/2005/8/layout/vList5"/>
    <dgm:cxn modelId="{E91804CD-1188-4CB3-99FC-D9CFF5E7C93D}" type="presParOf" srcId="{B7A79610-4B87-45CD-9A7B-D930484D0685}" destId="{58676470-17B0-4C06-9B01-871277A00877}" srcOrd="2" destOrd="0" presId="urn:microsoft.com/office/officeart/2005/8/layout/vList5"/>
    <dgm:cxn modelId="{30984873-A43E-4CD4-B82F-A5C5C4E17AB6}" type="presParOf" srcId="{58676470-17B0-4C06-9B01-871277A00877}" destId="{D29DA31F-B74D-456E-BEA6-801D1BC845B0}" srcOrd="0" destOrd="0" presId="urn:microsoft.com/office/officeart/2005/8/layout/vList5"/>
    <dgm:cxn modelId="{D27E641A-73BE-46C3-B457-AC827B98ED06}" type="presParOf" srcId="{58676470-17B0-4C06-9B01-871277A00877}" destId="{8255B3D3-CE75-44FB-A0E0-50AA95B5AAA8}" srcOrd="1" destOrd="0" presId="urn:microsoft.com/office/officeart/2005/8/layout/vList5"/>
    <dgm:cxn modelId="{8953BFAC-0DA5-4048-A55C-755BD8350105}" type="presParOf" srcId="{B7A79610-4B87-45CD-9A7B-D930484D0685}" destId="{BA482E2E-253D-4502-A846-E3648DA6F7B9}" srcOrd="3" destOrd="0" presId="urn:microsoft.com/office/officeart/2005/8/layout/vList5"/>
    <dgm:cxn modelId="{E06B264D-DF56-4BE7-A859-24FD50FAA4ED}" type="presParOf" srcId="{B7A79610-4B87-45CD-9A7B-D930484D0685}" destId="{1DE33763-EECE-4C7E-A299-5F46EF3125E9}" srcOrd="4" destOrd="0" presId="urn:microsoft.com/office/officeart/2005/8/layout/vList5"/>
    <dgm:cxn modelId="{6DA859A6-8730-49F8-804D-00582616EE06}" type="presParOf" srcId="{1DE33763-EECE-4C7E-A299-5F46EF3125E9}" destId="{98ABE262-4877-4CD2-B56C-E9250216FE39}" srcOrd="0" destOrd="0" presId="urn:microsoft.com/office/officeart/2005/8/layout/vList5"/>
    <dgm:cxn modelId="{07A55077-C269-4EE9-A915-A0D41A53BFB2}" type="presParOf" srcId="{1DE33763-EECE-4C7E-A299-5F46EF3125E9}" destId="{B2C96994-F24A-4633-9FC6-3968E177786C}" srcOrd="1" destOrd="0" presId="urn:microsoft.com/office/officeart/2005/8/layout/vList5"/>
    <dgm:cxn modelId="{19924270-F437-42A4-BC16-C318156F2298}" type="presParOf" srcId="{B7A79610-4B87-45CD-9A7B-D930484D0685}" destId="{8C375445-94B1-40CB-AC67-0D4E062EDFFB}" srcOrd="5" destOrd="0" presId="urn:microsoft.com/office/officeart/2005/8/layout/vList5"/>
    <dgm:cxn modelId="{865D8AB6-F528-499A-A118-9E8F3CAF6A5B}" type="presParOf" srcId="{B7A79610-4B87-45CD-9A7B-D930484D0685}" destId="{EC53472F-23CE-419E-8F84-0C3D2AB3CAE4}" srcOrd="6" destOrd="0" presId="urn:microsoft.com/office/officeart/2005/8/layout/vList5"/>
    <dgm:cxn modelId="{89FFDE3B-D402-40EB-BA2B-DF6F48CB5591}" type="presParOf" srcId="{EC53472F-23CE-419E-8F84-0C3D2AB3CAE4}" destId="{B5AA1C59-CA69-46DD-B3D1-CAA03673BBB6}" srcOrd="0" destOrd="0" presId="urn:microsoft.com/office/officeart/2005/8/layout/vList5"/>
    <dgm:cxn modelId="{4245E14F-4F67-4B63-AD22-53ECE6713A57}" type="presParOf" srcId="{EC53472F-23CE-419E-8F84-0C3D2AB3CAE4}" destId="{0DF81793-682E-46EB-829B-39AF0FCA0AC1}" srcOrd="1" destOrd="0" presId="urn:microsoft.com/office/officeart/2005/8/layout/vList5"/>
    <dgm:cxn modelId="{C53BF4D4-8BD3-4DD1-BF76-BF34D4A48729}" type="presParOf" srcId="{B7A79610-4B87-45CD-9A7B-D930484D0685}" destId="{07749C34-FFB0-487B-BE4F-6B617E4A6031}" srcOrd="7" destOrd="0" presId="urn:microsoft.com/office/officeart/2005/8/layout/vList5"/>
    <dgm:cxn modelId="{40E27110-1304-4CDC-B934-62CF0B1A3F68}" type="presParOf" srcId="{B7A79610-4B87-45CD-9A7B-D930484D0685}" destId="{04340C88-12A3-446A-9733-4A78E8672AB6}" srcOrd="8" destOrd="0" presId="urn:microsoft.com/office/officeart/2005/8/layout/vList5"/>
    <dgm:cxn modelId="{705CC118-EC0D-464E-96F9-0727DF6CE588}" type="presParOf" srcId="{04340C88-12A3-446A-9733-4A78E8672AB6}" destId="{502304AB-56C8-4818-B7C2-F5833BF88266}" srcOrd="0" destOrd="0" presId="urn:microsoft.com/office/officeart/2005/8/layout/vList5"/>
    <dgm:cxn modelId="{BC38F675-F8B0-451F-8556-8498228434B5}" type="presParOf" srcId="{04340C88-12A3-446A-9733-4A78E8672AB6}" destId="{1431E0E5-2500-4AE2-9911-3D6A704D482B}" srcOrd="1" destOrd="0" presId="urn:microsoft.com/office/officeart/2005/8/layout/vList5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C32B05-62EA-407A-B21C-2310C7945705}" type="doc">
      <dgm:prSet loTypeId="urn:microsoft.com/office/officeart/2011/layout/InterconnectedBlockProcess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D71409-67F9-455C-8C6D-716D284AAA6B}">
      <dgm:prSet phldrT="[Text]" custT="1"/>
      <dgm:spPr>
        <a:xfrm>
          <a:off x="706239" y="426599"/>
          <a:ext cx="1343775" cy="426599"/>
        </a:xfrm>
        <a:gradFill rotWithShape="0">
          <a:gsLst>
            <a:gs pos="0">
              <a:srgbClr val="2C3F5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2C3F5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2C3F5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gm:spPr>
      <dgm:t>
        <a:bodyPr/>
        <a:lstStyle/>
        <a:p>
          <a:r>
            <a:rPr lang="en-US" sz="18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Maharashtra</a:t>
          </a:r>
          <a:endParaRPr lang="en-US" sz="18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1680ED1-AF6E-4B28-AE94-92B0EFB0DF7D}" type="parTrans" cxnId="{2AA9C11F-1F1D-428E-801A-47EAA766C99D}">
      <dgm:prSet/>
      <dgm:spPr/>
      <dgm:t>
        <a:bodyPr/>
        <a:lstStyle/>
        <a:p>
          <a:endParaRPr lang="en-US"/>
        </a:p>
      </dgm:t>
    </dgm:pt>
    <dgm:pt modelId="{478B7D3C-9FB4-4BC6-90AC-49960560DECD}" type="sibTrans" cxnId="{2AA9C11F-1F1D-428E-801A-47EAA766C99D}">
      <dgm:prSet/>
      <dgm:spPr/>
      <dgm:t>
        <a:bodyPr/>
        <a:lstStyle/>
        <a:p>
          <a:endParaRPr lang="en-US"/>
        </a:p>
      </dgm:t>
    </dgm:pt>
    <dgm:pt modelId="{F66099B6-DBBD-4AB0-82D2-877B80F846F7}">
      <dgm:prSet phldrT="[Text]" custT="1"/>
      <dgm:spPr>
        <a:xfrm>
          <a:off x="2050015" y="319949"/>
          <a:ext cx="1343775" cy="533248"/>
        </a:xfrm>
        <a:gradFill rotWithShape="0">
          <a:gsLst>
            <a:gs pos="0">
              <a:srgbClr val="C0392B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C0392B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C0392B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gm:spPr>
      <dgm:t>
        <a:bodyPr/>
        <a:lstStyle/>
        <a:p>
          <a:r>
            <a:rPr lang="en-US" sz="1800" b="1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Madhya Pradesh</a:t>
          </a:r>
          <a:endParaRPr lang="en-US" sz="1800" b="1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B09C8BFB-F41C-4AC4-AB94-F216E3081C2D}" type="parTrans" cxnId="{B4F3EA32-CE64-4A92-9BAE-BC57E5392B05}">
      <dgm:prSet/>
      <dgm:spPr/>
      <dgm:t>
        <a:bodyPr/>
        <a:lstStyle/>
        <a:p>
          <a:endParaRPr lang="en-US"/>
        </a:p>
      </dgm:t>
    </dgm:pt>
    <dgm:pt modelId="{BC531B32-9B0E-482E-BF91-65C61F17168D}" type="sibTrans" cxnId="{B4F3EA32-CE64-4A92-9BAE-BC57E5392B05}">
      <dgm:prSet/>
      <dgm:spPr/>
      <dgm:t>
        <a:bodyPr/>
        <a:lstStyle/>
        <a:p>
          <a:endParaRPr lang="en-US"/>
        </a:p>
      </dgm:t>
    </dgm:pt>
    <dgm:pt modelId="{EE62A4F6-4AC4-435B-990E-81A71CE8CAC7}">
      <dgm:prSet phldrT="[Text]" custT="1"/>
      <dgm:spPr>
        <a:xfrm>
          <a:off x="3393790" y="216712"/>
          <a:ext cx="1343775" cy="639898"/>
        </a:xfrm>
        <a:gradFill rotWithShape="0">
          <a:gsLst>
            <a:gs pos="0">
              <a:srgbClr val="F39C1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F39C1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F39C1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gm:spPr>
      <dgm:t>
        <a:bodyPr/>
        <a:lstStyle/>
        <a:p>
          <a:r>
            <a:rPr lang="en-US" sz="1800" b="1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Gujarat</a:t>
          </a:r>
          <a:endParaRPr lang="en-US" sz="1800" b="1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F287B947-7343-4FA2-B288-B23A59FFAE31}" type="parTrans" cxnId="{3A2CECA6-0C5B-46BB-B7C6-7D37E9D210BD}">
      <dgm:prSet/>
      <dgm:spPr/>
      <dgm:t>
        <a:bodyPr/>
        <a:lstStyle/>
        <a:p>
          <a:endParaRPr lang="en-US"/>
        </a:p>
      </dgm:t>
    </dgm:pt>
    <dgm:pt modelId="{389F9A93-0231-4877-8C41-5D5B8DD7AAC0}" type="sibTrans" cxnId="{3A2CECA6-0C5B-46BB-B7C6-7D37E9D210BD}">
      <dgm:prSet/>
      <dgm:spPr/>
      <dgm:t>
        <a:bodyPr/>
        <a:lstStyle/>
        <a:p>
          <a:endParaRPr lang="en-US"/>
        </a:p>
      </dgm:t>
    </dgm:pt>
    <dgm:pt modelId="{2A22E84C-3AA3-4E9C-AE5F-9C2FB0D7FB11}">
      <dgm:prSet phldrT="[Text]" custT="1"/>
      <dgm:spPr>
        <a:xfrm>
          <a:off x="4737566" y="106649"/>
          <a:ext cx="1343775" cy="746548"/>
        </a:xfr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9BBB59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gm:spPr>
      <dgm:t>
        <a:bodyPr/>
        <a:lstStyle/>
        <a:p>
          <a:r>
            <a:rPr lang="en-US" sz="1800" b="1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Uttar </a:t>
          </a:r>
          <a:br>
            <a:rPr lang="en-US" sz="1800" b="1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b="1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Pradesh</a:t>
          </a:r>
          <a:endParaRPr lang="en-US" sz="1800" b="1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6C025E55-DF42-4C5D-AFD5-6015FA053D46}" type="parTrans" cxnId="{BEB859E7-C343-408E-86A1-667C27EE5761}">
      <dgm:prSet/>
      <dgm:spPr/>
      <dgm:t>
        <a:bodyPr/>
        <a:lstStyle/>
        <a:p>
          <a:endParaRPr lang="en-US"/>
        </a:p>
      </dgm:t>
    </dgm:pt>
    <dgm:pt modelId="{744EA591-F199-49C2-B63A-82709D96C729}" type="sibTrans" cxnId="{BEB859E7-C343-408E-86A1-667C27EE5761}">
      <dgm:prSet/>
      <dgm:spPr/>
      <dgm:t>
        <a:bodyPr/>
        <a:lstStyle/>
        <a:p>
          <a:endParaRPr lang="en-US"/>
        </a:p>
      </dgm:t>
    </dgm:pt>
    <dgm:pt modelId="{36045517-CEA4-4BE3-B836-C2B6BFE5649B}">
      <dgm:prSet phldrT="[Text]" custT="1"/>
      <dgm:spPr>
        <a:xfrm>
          <a:off x="6077984" y="0"/>
          <a:ext cx="1343775" cy="853198"/>
        </a:xfrm>
        <a:gradFill rotWithShape="0">
          <a:gsLst>
            <a:gs pos="0">
              <a:srgbClr val="16A08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16A08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16A08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gm:spPr>
      <dgm:t>
        <a:bodyPr/>
        <a:lstStyle/>
        <a:p>
          <a:r>
            <a:rPr lang="en-US" sz="2000" b="1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Tripura</a:t>
          </a:r>
          <a:endParaRPr lang="en-US" sz="2000" b="1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6231A36F-9B04-4B4A-917A-7E163AFFC956}" type="parTrans" cxnId="{4019353B-443B-4DED-AA6C-3C60E18414C7}">
      <dgm:prSet/>
      <dgm:spPr/>
      <dgm:t>
        <a:bodyPr/>
        <a:lstStyle/>
        <a:p>
          <a:endParaRPr lang="en-US"/>
        </a:p>
      </dgm:t>
    </dgm:pt>
    <dgm:pt modelId="{BFF3C5ED-87D0-4709-A3B8-A7BF0668006A}" type="sibTrans" cxnId="{4019353B-443B-4DED-AA6C-3C60E18414C7}">
      <dgm:prSet/>
      <dgm:spPr/>
      <dgm:t>
        <a:bodyPr/>
        <a:lstStyle/>
        <a:p>
          <a:endParaRPr lang="en-US"/>
        </a:p>
      </dgm:t>
    </dgm:pt>
    <dgm:pt modelId="{B8B8D19F-6262-4D92-8085-FA54F8DBC17C}">
      <dgm:prSet phldrT="[Text]" custT="1"/>
      <dgm:spPr>
        <a:xfrm>
          <a:off x="706239" y="853198"/>
          <a:ext cx="1343775" cy="2559594"/>
        </a:xfrm>
        <a:solidFill>
          <a:srgbClr val="2980B9">
            <a:tint val="50000"/>
            <a:hueOff val="-3204092"/>
            <a:satOff val="-13274"/>
            <a:lumOff val="11412"/>
            <a:alphaOff val="0"/>
          </a:srgbClr>
        </a:solidFill>
        <a:ln>
          <a:noFill/>
        </a:ln>
        <a:effectLst/>
      </dgm:spPr>
      <dgm:t>
        <a:bodyPr/>
        <a:lstStyle/>
        <a:p>
          <a:pPr algn="ctr"/>
          <a:r>
            <a:rPr lang="en-US" sz="19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Demand:</a:t>
          </a:r>
          <a:endParaRPr lang="en-US" sz="19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C62F8FE3-07F5-4AA5-B384-C9FECB1B06D1}" type="parTrans" cxnId="{4040A205-395E-4739-A8E1-707B3345958C}">
      <dgm:prSet/>
      <dgm:spPr/>
      <dgm:t>
        <a:bodyPr/>
        <a:lstStyle/>
        <a:p>
          <a:endParaRPr lang="en-US"/>
        </a:p>
      </dgm:t>
    </dgm:pt>
    <dgm:pt modelId="{2E18262D-54AE-4051-90A8-9CAABC7C6F51}" type="sibTrans" cxnId="{4040A205-395E-4739-A8E1-707B3345958C}">
      <dgm:prSet/>
      <dgm:spPr/>
      <dgm:t>
        <a:bodyPr/>
        <a:lstStyle/>
        <a:p>
          <a:endParaRPr lang="en-US"/>
        </a:p>
      </dgm:t>
    </dgm:pt>
    <dgm:pt modelId="{05DFF8EE-AC75-4A19-BC36-735E6DA1B66B}">
      <dgm:prSet phldrT="[Text]" custT="1"/>
      <dgm:spPr>
        <a:xfrm>
          <a:off x="2050015" y="853198"/>
          <a:ext cx="1343775" cy="2772893"/>
        </a:xfrm>
        <a:solidFill>
          <a:srgbClr val="2980B9">
            <a:tint val="50000"/>
            <a:hueOff val="-2403069"/>
            <a:satOff val="-9956"/>
            <a:lumOff val="8559"/>
            <a:alphaOff val="0"/>
          </a:srgbClr>
        </a:solidFill>
        <a:ln>
          <a:noFill/>
        </a:ln>
        <a:effectLst/>
      </dgm:spPr>
      <dgm:t>
        <a:bodyPr/>
        <a:lstStyle/>
        <a:p>
          <a:pPr algn="ctr"/>
          <a:r>
            <a:rPr lang="en-US" sz="19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Demand:</a:t>
          </a:r>
          <a:endParaRPr lang="en-US" sz="19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1E128E41-66FB-4A5A-B96E-F99140C2D746}" type="parTrans" cxnId="{699E8EE4-9156-406F-BFEE-D73680B0045A}">
      <dgm:prSet/>
      <dgm:spPr/>
      <dgm:t>
        <a:bodyPr/>
        <a:lstStyle/>
        <a:p>
          <a:endParaRPr lang="en-US"/>
        </a:p>
      </dgm:t>
    </dgm:pt>
    <dgm:pt modelId="{5834AB3E-DD2F-4616-80ED-B6E65D84CF91}" type="sibTrans" cxnId="{699E8EE4-9156-406F-BFEE-D73680B0045A}">
      <dgm:prSet/>
      <dgm:spPr/>
      <dgm:t>
        <a:bodyPr/>
        <a:lstStyle/>
        <a:p>
          <a:endParaRPr lang="en-US"/>
        </a:p>
      </dgm:t>
    </dgm:pt>
    <dgm:pt modelId="{B0F239F7-0EA8-4F1B-93B5-C2B96C528084}">
      <dgm:prSet phldrT="[Text]" custT="1"/>
      <dgm:spPr>
        <a:xfrm>
          <a:off x="3393790" y="853198"/>
          <a:ext cx="1343775" cy="2986193"/>
        </a:xfrm>
        <a:solidFill>
          <a:srgbClr val="2980B9">
            <a:tint val="50000"/>
            <a:hueOff val="-1602046"/>
            <a:satOff val="-6637"/>
            <a:lumOff val="5706"/>
            <a:alphaOff val="0"/>
          </a:srgbClr>
        </a:solidFill>
        <a:ln>
          <a:noFill/>
        </a:ln>
        <a:effectLst/>
      </dgm:spPr>
      <dgm:t>
        <a:bodyPr/>
        <a:lstStyle/>
        <a:p>
          <a:pPr algn="ctr"/>
          <a:r>
            <a:rPr lang="en-US" sz="19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Demand:</a:t>
          </a:r>
          <a:endParaRPr lang="en-US" sz="19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8A59F1B6-AFFC-4C16-A91A-576BD8505CFC}" type="parTrans" cxnId="{BBF66BC8-7B1F-4AF4-8735-414A18829CFD}">
      <dgm:prSet/>
      <dgm:spPr/>
      <dgm:t>
        <a:bodyPr/>
        <a:lstStyle/>
        <a:p>
          <a:endParaRPr lang="en-US"/>
        </a:p>
      </dgm:t>
    </dgm:pt>
    <dgm:pt modelId="{BD4E5C98-6BB0-4996-A05C-185F0EB19B44}" type="sibTrans" cxnId="{BBF66BC8-7B1F-4AF4-8735-414A18829CFD}">
      <dgm:prSet/>
      <dgm:spPr/>
      <dgm:t>
        <a:bodyPr/>
        <a:lstStyle/>
        <a:p>
          <a:endParaRPr lang="en-US"/>
        </a:p>
      </dgm:t>
    </dgm:pt>
    <dgm:pt modelId="{3C753BD6-56B9-456E-8E4F-73EBDF9002B5}">
      <dgm:prSet phldrT="[Text]" custT="1"/>
      <dgm:spPr>
        <a:xfrm>
          <a:off x="4737566" y="853198"/>
          <a:ext cx="1343775" cy="3199492"/>
        </a:xfrm>
        <a:solidFill>
          <a:srgbClr val="2980B9">
            <a:tint val="50000"/>
            <a:hueOff val="-801023"/>
            <a:satOff val="-3319"/>
            <a:lumOff val="2853"/>
            <a:alphaOff val="0"/>
          </a:srgbClr>
        </a:solidFill>
        <a:ln>
          <a:noFill/>
        </a:ln>
        <a:effectLst/>
      </dgm:spPr>
      <dgm:t>
        <a:bodyPr/>
        <a:lstStyle/>
        <a:p>
          <a:pPr algn="ctr"/>
          <a:r>
            <a:rPr lang="en-US" sz="19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Demand:</a:t>
          </a:r>
          <a:endParaRPr lang="en-US" sz="19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633066B3-875A-441C-B476-06E16803B99D}" type="parTrans" cxnId="{3123264F-C1C5-4EE8-81A6-D435DF0F5AF4}">
      <dgm:prSet/>
      <dgm:spPr/>
      <dgm:t>
        <a:bodyPr/>
        <a:lstStyle/>
        <a:p>
          <a:endParaRPr lang="en-US"/>
        </a:p>
      </dgm:t>
    </dgm:pt>
    <dgm:pt modelId="{1CD54C1E-5CC3-45AC-B48F-1D8247DA84A5}" type="sibTrans" cxnId="{3123264F-C1C5-4EE8-81A6-D435DF0F5AF4}">
      <dgm:prSet/>
      <dgm:spPr/>
      <dgm:t>
        <a:bodyPr/>
        <a:lstStyle/>
        <a:p>
          <a:endParaRPr lang="en-US"/>
        </a:p>
      </dgm:t>
    </dgm:pt>
    <dgm:pt modelId="{6905BD1A-310C-471F-8F14-08B88A87D97C}">
      <dgm:prSet phldrT="[Text]" custT="1"/>
      <dgm:spPr>
        <a:xfrm>
          <a:off x="6077984" y="853198"/>
          <a:ext cx="1343775" cy="3412792"/>
        </a:xfrm>
        <a:solidFill>
          <a:srgbClr val="2980B9">
            <a:tint val="5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 lIns="0" rIns="144000"/>
        <a:lstStyle/>
        <a:p>
          <a:pPr algn="ctr"/>
          <a:r>
            <a:rPr lang="en-US" sz="19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Demand:</a:t>
          </a:r>
        </a:p>
        <a:p>
          <a:pPr algn="ctr"/>
          <a:r>
            <a:rPr lang="en-US" sz="3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1.0</a:t>
          </a:r>
          <a:br>
            <a:rPr lang="en-US" sz="3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</a:br>
          <a:r>
            <a:rPr lang="en-US" sz="19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 </a:t>
          </a:r>
          <a:r>
            <a:rPr lang="en-US" sz="2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Lakh</a:t>
          </a:r>
        </a:p>
        <a:p>
          <a:pPr algn="ctr"/>
          <a:r>
            <a:rPr lang="en-US" sz="19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Sanction:</a:t>
          </a:r>
          <a:endParaRPr lang="en-US" sz="19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18269A61-8812-4C7C-B053-A9ABC9C88D3B}" type="parTrans" cxnId="{E72188BE-E8C8-4D4E-A163-E7236F1A5254}">
      <dgm:prSet/>
      <dgm:spPr/>
      <dgm:t>
        <a:bodyPr/>
        <a:lstStyle/>
        <a:p>
          <a:endParaRPr lang="en-US"/>
        </a:p>
      </dgm:t>
    </dgm:pt>
    <dgm:pt modelId="{BA3D223C-E0DE-4A4E-BF8E-A3F52C916C94}" type="sibTrans" cxnId="{E72188BE-E8C8-4D4E-A163-E7236F1A5254}">
      <dgm:prSet/>
      <dgm:spPr/>
      <dgm:t>
        <a:bodyPr/>
        <a:lstStyle/>
        <a:p>
          <a:endParaRPr lang="en-US"/>
        </a:p>
      </dgm:t>
    </dgm:pt>
    <dgm:pt modelId="{A5546A57-7DDB-48A4-98C9-575ED36A03EA}">
      <dgm:prSet custT="1"/>
      <dgm:spPr/>
      <dgm:t>
        <a:bodyPr/>
        <a:lstStyle/>
        <a:p>
          <a:pPr algn="ctr"/>
          <a:r>
            <a:rPr lang="en-US" sz="3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15.0 </a:t>
          </a:r>
          <a:r>
            <a:rPr lang="en-US" sz="24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Lakh</a:t>
          </a:r>
        </a:p>
      </dgm:t>
    </dgm:pt>
    <dgm:pt modelId="{74A5EEEC-DA6E-461B-92BC-DAE035669A3D}" type="parTrans" cxnId="{B618343B-9D95-4C59-8B00-4DC9CBE634A4}">
      <dgm:prSet/>
      <dgm:spPr/>
      <dgm:t>
        <a:bodyPr/>
        <a:lstStyle/>
        <a:p>
          <a:endParaRPr lang="en-US"/>
        </a:p>
      </dgm:t>
    </dgm:pt>
    <dgm:pt modelId="{5E65D5A8-D3FA-4E82-B46B-3F6457E5CBC3}" type="sibTrans" cxnId="{B618343B-9D95-4C59-8B00-4DC9CBE634A4}">
      <dgm:prSet/>
      <dgm:spPr/>
      <dgm:t>
        <a:bodyPr/>
        <a:lstStyle/>
        <a:p>
          <a:endParaRPr lang="en-US"/>
        </a:p>
      </dgm:t>
    </dgm:pt>
    <dgm:pt modelId="{ACFF01FF-C5EE-4ABC-BCEA-EA08B5FD92CD}">
      <dgm:prSet/>
      <dgm:spPr/>
      <dgm:t>
        <a:bodyPr/>
        <a:lstStyle/>
        <a:p>
          <a:pPr algn="ctr"/>
          <a:r>
            <a:rPr lang="en-US" sz="19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Sanction:</a:t>
          </a:r>
          <a:endParaRPr lang="en-US" sz="19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Impact" panose="020B0806030902050204" pitchFamily="34" charset="0"/>
            <a:ea typeface="+mn-ea"/>
            <a:cs typeface="+mn-cs"/>
          </a:endParaRPr>
        </a:p>
      </dgm:t>
    </dgm:pt>
    <dgm:pt modelId="{52E71FD2-279D-49BA-AD22-57F089189D75}" type="parTrans" cxnId="{36BF7731-882A-45BD-B2E2-64E5574D7C1A}">
      <dgm:prSet/>
      <dgm:spPr/>
      <dgm:t>
        <a:bodyPr/>
        <a:lstStyle/>
        <a:p>
          <a:endParaRPr lang="en-US"/>
        </a:p>
      </dgm:t>
    </dgm:pt>
    <dgm:pt modelId="{34914C6E-EAEC-4097-BB27-23CE521CE91F}" type="sibTrans" cxnId="{36BF7731-882A-45BD-B2E2-64E5574D7C1A}">
      <dgm:prSet/>
      <dgm:spPr/>
      <dgm:t>
        <a:bodyPr/>
        <a:lstStyle/>
        <a:p>
          <a:endParaRPr lang="en-US"/>
        </a:p>
      </dgm:t>
    </dgm:pt>
    <dgm:pt modelId="{4D1E85F9-696C-4774-A043-B45B8FD7F81A}">
      <dgm:prSet custT="1"/>
      <dgm:spPr/>
      <dgm:t>
        <a:bodyPr/>
        <a:lstStyle/>
        <a:p>
          <a:pPr algn="ctr"/>
          <a:r>
            <a:rPr lang="en-US" sz="3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11.4</a:t>
          </a:r>
          <a:r>
            <a:rPr lang="en-US" sz="19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 </a:t>
          </a:r>
          <a:br>
            <a:rPr lang="en-US" sz="19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</a:br>
          <a:r>
            <a:rPr lang="en-US" sz="23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Lakh</a:t>
          </a:r>
        </a:p>
      </dgm:t>
    </dgm:pt>
    <dgm:pt modelId="{D36FB8F6-D5A0-4DCD-9364-868DE50E3A70}" type="parTrans" cxnId="{64DEB3EF-225C-4EA6-B3EE-7DE037CEF629}">
      <dgm:prSet/>
      <dgm:spPr/>
      <dgm:t>
        <a:bodyPr/>
        <a:lstStyle/>
        <a:p>
          <a:endParaRPr lang="en-US"/>
        </a:p>
      </dgm:t>
    </dgm:pt>
    <dgm:pt modelId="{5EBC4322-E58F-428C-A1F5-60172E857D47}" type="sibTrans" cxnId="{64DEB3EF-225C-4EA6-B3EE-7DE037CEF629}">
      <dgm:prSet/>
      <dgm:spPr/>
      <dgm:t>
        <a:bodyPr/>
        <a:lstStyle/>
        <a:p>
          <a:endParaRPr lang="en-US"/>
        </a:p>
      </dgm:t>
    </dgm:pt>
    <dgm:pt modelId="{9ABB459C-A323-4722-97F8-BCC08951F983}">
      <dgm:prSet custT="1"/>
      <dgm:spPr/>
      <dgm:t>
        <a:bodyPr/>
        <a:lstStyle/>
        <a:p>
          <a:pPr algn="ctr"/>
          <a:r>
            <a:rPr lang="en-US" sz="3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11.5</a:t>
          </a:r>
          <a:r>
            <a:rPr lang="en-US" sz="23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 </a:t>
          </a:r>
          <a:br>
            <a:rPr lang="en-US" sz="23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</a:br>
          <a:r>
            <a:rPr lang="en-US" sz="23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Lakh</a:t>
          </a:r>
        </a:p>
      </dgm:t>
    </dgm:pt>
    <dgm:pt modelId="{696B07C1-6734-48ED-B60A-8645119CE5FB}" type="parTrans" cxnId="{73358533-9BAA-4B1C-9E3A-58243F407CEC}">
      <dgm:prSet/>
      <dgm:spPr/>
      <dgm:t>
        <a:bodyPr/>
        <a:lstStyle/>
        <a:p>
          <a:endParaRPr lang="en-US"/>
        </a:p>
      </dgm:t>
    </dgm:pt>
    <dgm:pt modelId="{3787493F-B2E9-44EB-BB0E-96F81DD703F9}" type="sibTrans" cxnId="{73358533-9BAA-4B1C-9E3A-58243F407CEC}">
      <dgm:prSet/>
      <dgm:spPr/>
      <dgm:t>
        <a:bodyPr/>
        <a:lstStyle/>
        <a:p>
          <a:endParaRPr lang="en-US"/>
        </a:p>
      </dgm:t>
    </dgm:pt>
    <dgm:pt modelId="{4CB1BD86-07D6-4E0F-BC25-27BCEF50F784}">
      <dgm:prSet custT="1"/>
      <dgm:spPr/>
      <dgm:t>
        <a:bodyPr/>
        <a:lstStyle/>
        <a:p>
          <a:pPr algn="ctr"/>
          <a:r>
            <a:rPr lang="en-US" sz="19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Sanction:</a:t>
          </a:r>
          <a:endParaRPr lang="en-US" sz="23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Impact" panose="020B0806030902050204" pitchFamily="34" charset="0"/>
            <a:ea typeface="+mn-ea"/>
            <a:cs typeface="+mn-cs"/>
          </a:endParaRPr>
        </a:p>
      </dgm:t>
    </dgm:pt>
    <dgm:pt modelId="{7005E616-6295-4642-9EA1-3998687A969F}" type="parTrans" cxnId="{400FC08E-C854-4AA0-A71E-E0707C095CC3}">
      <dgm:prSet/>
      <dgm:spPr/>
      <dgm:t>
        <a:bodyPr/>
        <a:lstStyle/>
        <a:p>
          <a:endParaRPr lang="en-US"/>
        </a:p>
      </dgm:t>
    </dgm:pt>
    <dgm:pt modelId="{DBAE3D84-4CB1-423E-A7A6-9E2E56808F37}" type="sibTrans" cxnId="{400FC08E-C854-4AA0-A71E-E0707C095CC3}">
      <dgm:prSet/>
      <dgm:spPr/>
      <dgm:t>
        <a:bodyPr/>
        <a:lstStyle/>
        <a:p>
          <a:endParaRPr lang="en-US"/>
        </a:p>
      </dgm:t>
    </dgm:pt>
    <dgm:pt modelId="{4C09777E-0121-4196-8F2E-E621E9E6FDAF}">
      <dgm:prSet custT="1"/>
      <dgm:spPr/>
      <dgm:t>
        <a:bodyPr/>
        <a:lstStyle/>
        <a:p>
          <a:pPr algn="ctr"/>
          <a:r>
            <a:rPr lang="en-US" sz="3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6.8</a:t>
          </a:r>
          <a:r>
            <a:rPr lang="en-US" sz="23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 </a:t>
          </a:r>
          <a:br>
            <a:rPr lang="en-US" sz="23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</a:br>
          <a:r>
            <a:rPr lang="en-US" sz="23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Lakh</a:t>
          </a:r>
        </a:p>
      </dgm:t>
    </dgm:pt>
    <dgm:pt modelId="{965F2CA3-29D8-403F-92AA-DAC28E1DB1B1}" type="parTrans" cxnId="{C110C191-19E5-426A-8AF7-81308D4111E1}">
      <dgm:prSet/>
      <dgm:spPr/>
      <dgm:t>
        <a:bodyPr/>
        <a:lstStyle/>
        <a:p>
          <a:endParaRPr lang="en-US"/>
        </a:p>
      </dgm:t>
    </dgm:pt>
    <dgm:pt modelId="{433A853C-9EAC-4A20-8103-00165D3A6E03}" type="sibTrans" cxnId="{C110C191-19E5-426A-8AF7-81308D4111E1}">
      <dgm:prSet/>
      <dgm:spPr/>
      <dgm:t>
        <a:bodyPr/>
        <a:lstStyle/>
        <a:p>
          <a:endParaRPr lang="en-US"/>
        </a:p>
      </dgm:t>
    </dgm:pt>
    <dgm:pt modelId="{7FC8CD34-881B-424C-B72A-4790878488D1}">
      <dgm:prSet custT="1"/>
      <dgm:spPr/>
      <dgm:t>
        <a:bodyPr/>
        <a:lstStyle/>
        <a:p>
          <a:pPr algn="ctr"/>
          <a:r>
            <a:rPr lang="en-US" sz="3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7.7</a:t>
          </a:r>
          <a:r>
            <a:rPr lang="en-US" sz="23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 </a:t>
          </a:r>
          <a:br>
            <a:rPr lang="en-US" sz="23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</a:br>
          <a:r>
            <a:rPr lang="en-US" sz="23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Lakh</a:t>
          </a:r>
        </a:p>
      </dgm:t>
    </dgm:pt>
    <dgm:pt modelId="{22994234-2A03-408D-BCF1-82A7DEDE975D}" type="parTrans" cxnId="{A53C2D94-4409-4372-930F-E1D0B50C28A1}">
      <dgm:prSet/>
      <dgm:spPr/>
      <dgm:t>
        <a:bodyPr/>
        <a:lstStyle/>
        <a:p>
          <a:endParaRPr lang="en-US"/>
        </a:p>
      </dgm:t>
    </dgm:pt>
    <dgm:pt modelId="{31E749D8-BE82-4855-ADB2-16D4E555FA65}" type="sibTrans" cxnId="{A53C2D94-4409-4372-930F-E1D0B50C28A1}">
      <dgm:prSet/>
      <dgm:spPr/>
      <dgm:t>
        <a:bodyPr/>
        <a:lstStyle/>
        <a:p>
          <a:endParaRPr lang="en-US"/>
        </a:p>
      </dgm:t>
    </dgm:pt>
    <dgm:pt modelId="{3B48C117-3981-4C7D-8282-6144C4361F4A}">
      <dgm:prSet custT="1"/>
      <dgm:spPr/>
      <dgm:t>
        <a:bodyPr/>
        <a:lstStyle/>
        <a:p>
          <a:pPr algn="ctr"/>
          <a:r>
            <a:rPr lang="en-US" sz="19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Sanction:</a:t>
          </a:r>
          <a:endParaRPr lang="en-US" sz="23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Impact" panose="020B0806030902050204" pitchFamily="34" charset="0"/>
            <a:ea typeface="+mn-ea"/>
            <a:cs typeface="+mn-cs"/>
          </a:endParaRPr>
        </a:p>
      </dgm:t>
    </dgm:pt>
    <dgm:pt modelId="{498A38AB-4B1B-44FC-B90B-71E1466C0728}" type="parTrans" cxnId="{3A4EF191-CE22-4359-9978-DB5858B44533}">
      <dgm:prSet/>
      <dgm:spPr/>
      <dgm:t>
        <a:bodyPr/>
        <a:lstStyle/>
        <a:p>
          <a:endParaRPr lang="en-US"/>
        </a:p>
      </dgm:t>
    </dgm:pt>
    <dgm:pt modelId="{1BDD08DA-1516-4CE0-8D80-8C42DF016E9C}" type="sibTrans" cxnId="{3A4EF191-CE22-4359-9978-DB5858B44533}">
      <dgm:prSet/>
      <dgm:spPr/>
      <dgm:t>
        <a:bodyPr/>
        <a:lstStyle/>
        <a:p>
          <a:endParaRPr lang="en-US"/>
        </a:p>
      </dgm:t>
    </dgm:pt>
    <dgm:pt modelId="{FB838813-E031-4317-9FC2-C1E7F334DD9F}">
      <dgm:prSet custT="1"/>
      <dgm:spPr/>
      <dgm:t>
        <a:bodyPr/>
        <a:lstStyle/>
        <a:p>
          <a:pPr algn="ctr"/>
          <a:r>
            <a:rPr lang="en-US" sz="3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4.7</a:t>
          </a:r>
          <a:r>
            <a:rPr lang="en-US" sz="23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 </a:t>
          </a:r>
          <a:br>
            <a:rPr lang="en-US" sz="23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</a:br>
          <a:r>
            <a:rPr lang="en-US" sz="23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Lakh</a:t>
          </a:r>
        </a:p>
      </dgm:t>
    </dgm:pt>
    <dgm:pt modelId="{87F8BA9B-D382-4CC5-AFFC-3AB86CE0DC82}" type="parTrans" cxnId="{5CA8B626-A63D-4D54-B08C-917A0D3DB6C3}">
      <dgm:prSet/>
      <dgm:spPr/>
      <dgm:t>
        <a:bodyPr/>
        <a:lstStyle/>
        <a:p>
          <a:endParaRPr lang="en-US"/>
        </a:p>
      </dgm:t>
    </dgm:pt>
    <dgm:pt modelId="{C6FFD798-7550-4A20-9FC7-7C8E8AA1323D}" type="sibTrans" cxnId="{5CA8B626-A63D-4D54-B08C-917A0D3DB6C3}">
      <dgm:prSet/>
      <dgm:spPr/>
      <dgm:t>
        <a:bodyPr/>
        <a:lstStyle/>
        <a:p>
          <a:endParaRPr lang="en-US"/>
        </a:p>
      </dgm:t>
    </dgm:pt>
    <dgm:pt modelId="{B8DFF5DC-FC6A-4E15-8B14-0B26CD756A1A}">
      <dgm:prSet custT="1"/>
      <dgm:spPr/>
      <dgm:t>
        <a:bodyPr/>
        <a:lstStyle/>
        <a:p>
          <a:pPr algn="ctr"/>
          <a:r>
            <a:rPr lang="en-US" sz="3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17.8</a:t>
          </a:r>
          <a:r>
            <a:rPr lang="en-US" sz="23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 </a:t>
          </a:r>
          <a:br>
            <a:rPr lang="en-US" sz="23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</a:br>
          <a:r>
            <a:rPr lang="en-US" sz="23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Lakh</a:t>
          </a:r>
        </a:p>
      </dgm:t>
    </dgm:pt>
    <dgm:pt modelId="{401126D1-AAF8-47BD-B86F-7EAD6E3BBD57}" type="parTrans" cxnId="{0B28C159-84CE-49C2-B22E-40F62E26C3CA}">
      <dgm:prSet/>
      <dgm:spPr/>
      <dgm:t>
        <a:bodyPr/>
        <a:lstStyle/>
        <a:p>
          <a:endParaRPr lang="en-US"/>
        </a:p>
      </dgm:t>
    </dgm:pt>
    <dgm:pt modelId="{ED166D50-A33D-4928-A726-4221EB2DF066}" type="sibTrans" cxnId="{0B28C159-84CE-49C2-B22E-40F62E26C3CA}">
      <dgm:prSet/>
      <dgm:spPr/>
      <dgm:t>
        <a:bodyPr/>
        <a:lstStyle/>
        <a:p>
          <a:endParaRPr lang="en-US"/>
        </a:p>
      </dgm:t>
    </dgm:pt>
    <dgm:pt modelId="{5CE88AF3-4239-4C2B-A4C1-A9B44EBDE0F0}">
      <dgm:prSet custT="1"/>
      <dgm:spPr/>
      <dgm:t>
        <a:bodyPr/>
        <a:lstStyle/>
        <a:p>
          <a:pPr algn="ctr"/>
          <a:r>
            <a:rPr lang="en-US" sz="19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Sanction:</a:t>
          </a:r>
          <a:endParaRPr lang="en-US" sz="23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Impact" panose="020B0806030902050204" pitchFamily="34" charset="0"/>
            <a:ea typeface="+mn-ea"/>
            <a:cs typeface="+mn-cs"/>
          </a:endParaRPr>
        </a:p>
      </dgm:t>
    </dgm:pt>
    <dgm:pt modelId="{3DBED2B1-53B6-4B6E-BF0F-19182DF556E7}" type="parTrans" cxnId="{D2C776C3-7B2B-43EA-BA66-12500BD66AAF}">
      <dgm:prSet/>
      <dgm:spPr/>
      <dgm:t>
        <a:bodyPr/>
        <a:lstStyle/>
        <a:p>
          <a:endParaRPr lang="en-US"/>
        </a:p>
      </dgm:t>
    </dgm:pt>
    <dgm:pt modelId="{4D3945B7-C264-41C3-8B81-F14B629A8C85}" type="sibTrans" cxnId="{D2C776C3-7B2B-43EA-BA66-12500BD66AAF}">
      <dgm:prSet/>
      <dgm:spPr/>
      <dgm:t>
        <a:bodyPr/>
        <a:lstStyle/>
        <a:p>
          <a:endParaRPr lang="en-US"/>
        </a:p>
      </dgm:t>
    </dgm:pt>
    <dgm:pt modelId="{8A361320-1FED-4F08-8264-DC45880326C4}">
      <dgm:prSet custT="1"/>
      <dgm:spPr/>
      <dgm:t>
        <a:bodyPr/>
        <a:lstStyle/>
        <a:p>
          <a:pPr algn="ctr"/>
          <a:r>
            <a:rPr lang="en-US" sz="3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9.1</a:t>
          </a:r>
          <a:r>
            <a:rPr lang="en-US" sz="23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 </a:t>
          </a:r>
          <a:br>
            <a:rPr lang="en-US" sz="23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</a:br>
          <a:r>
            <a:rPr lang="en-US" sz="23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Lakh</a:t>
          </a:r>
        </a:p>
      </dgm:t>
    </dgm:pt>
    <dgm:pt modelId="{4DDA9080-8E7F-4142-8000-24DCE780FE3F}" type="parTrans" cxnId="{BC5D4726-3996-4977-88F5-24990A58D7BE}">
      <dgm:prSet/>
      <dgm:spPr/>
      <dgm:t>
        <a:bodyPr/>
        <a:lstStyle/>
        <a:p>
          <a:endParaRPr lang="en-US"/>
        </a:p>
      </dgm:t>
    </dgm:pt>
    <dgm:pt modelId="{3489D05B-2030-4580-9731-EF6DCBD259B8}" type="sibTrans" cxnId="{BC5D4726-3996-4977-88F5-24990A58D7BE}">
      <dgm:prSet/>
      <dgm:spPr/>
      <dgm:t>
        <a:bodyPr/>
        <a:lstStyle/>
        <a:p>
          <a:endParaRPr lang="en-US"/>
        </a:p>
      </dgm:t>
    </dgm:pt>
    <dgm:pt modelId="{7717D59A-FD26-4579-9C63-20D05636BD57}">
      <dgm:prSet phldrT="[Text]" custT="1"/>
      <dgm:spPr>
        <a:xfrm>
          <a:off x="706239" y="426599"/>
          <a:ext cx="1343775" cy="426599"/>
        </a:xfrm>
        <a:gradFill rotWithShape="0">
          <a:gsLst>
            <a:gs pos="0">
              <a:srgbClr val="2C3F5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2C3F5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2C3F5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gm:spPr>
      <dgm:t>
        <a:bodyPr/>
        <a:lstStyle/>
        <a:p>
          <a:r>
            <a:rPr lang="en-US" sz="18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Tamil Nadu</a:t>
          </a:r>
          <a:endParaRPr lang="en-US" sz="18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EBC418D-1C26-4C2A-BCBD-8F8A5B4ADD47}" type="parTrans" cxnId="{7AF1241C-10FD-4272-B626-6A02DD56CA9B}">
      <dgm:prSet/>
      <dgm:spPr/>
      <dgm:t>
        <a:bodyPr/>
        <a:lstStyle/>
        <a:p>
          <a:endParaRPr lang="en-US"/>
        </a:p>
      </dgm:t>
    </dgm:pt>
    <dgm:pt modelId="{BB21EAA5-0B64-42D6-BD43-AFC85278A9C4}" type="sibTrans" cxnId="{7AF1241C-10FD-4272-B626-6A02DD56CA9B}">
      <dgm:prSet/>
      <dgm:spPr/>
      <dgm:t>
        <a:bodyPr/>
        <a:lstStyle/>
        <a:p>
          <a:endParaRPr lang="en-US"/>
        </a:p>
      </dgm:t>
    </dgm:pt>
    <dgm:pt modelId="{AC2143A9-90DF-49D9-BEF3-5DC4434B8177}">
      <dgm:prSet custT="1"/>
      <dgm:spPr/>
      <dgm:t>
        <a:bodyPr/>
        <a:lstStyle/>
        <a:p>
          <a:pPr algn="ctr"/>
          <a:r>
            <a:rPr lang="en-US" sz="19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Demand:</a:t>
          </a:r>
          <a:endParaRPr lang="en-US" sz="19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14A2E80F-FEB0-4CF8-8A29-AB275B922480}" type="parTrans" cxnId="{4F50FE5F-3C68-4D09-91FE-29DF5410465A}">
      <dgm:prSet/>
      <dgm:spPr/>
      <dgm:t>
        <a:bodyPr/>
        <a:lstStyle/>
        <a:p>
          <a:endParaRPr lang="en-US"/>
        </a:p>
      </dgm:t>
    </dgm:pt>
    <dgm:pt modelId="{7B74C4A3-A459-44A2-9478-42A3E264C228}" type="sibTrans" cxnId="{4F50FE5F-3C68-4D09-91FE-29DF5410465A}">
      <dgm:prSet/>
      <dgm:spPr/>
      <dgm:t>
        <a:bodyPr/>
        <a:lstStyle/>
        <a:p>
          <a:endParaRPr lang="en-US"/>
        </a:p>
      </dgm:t>
    </dgm:pt>
    <dgm:pt modelId="{8A18A68E-B626-4E60-8399-3EBCB7D390ED}">
      <dgm:prSet custT="1"/>
      <dgm:spPr/>
      <dgm:t>
        <a:bodyPr/>
        <a:lstStyle/>
        <a:p>
          <a:pPr algn="ctr"/>
          <a:r>
            <a:rPr lang="en-US" sz="3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13.9</a:t>
          </a:r>
          <a:r>
            <a:rPr lang="en-US" sz="2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 </a:t>
          </a:r>
          <a:br>
            <a:rPr lang="en-US" sz="2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</a:br>
          <a:r>
            <a:rPr lang="en-US" sz="22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Lakh</a:t>
          </a:r>
        </a:p>
      </dgm:t>
    </dgm:pt>
    <dgm:pt modelId="{9C11F775-01F3-434B-A5F4-AA16380AAF88}" type="parTrans" cxnId="{3416F21B-6C90-491A-B9A3-D0E875550A33}">
      <dgm:prSet/>
      <dgm:spPr/>
      <dgm:t>
        <a:bodyPr/>
        <a:lstStyle/>
        <a:p>
          <a:endParaRPr lang="en-US"/>
        </a:p>
      </dgm:t>
    </dgm:pt>
    <dgm:pt modelId="{E06C6183-660D-4BAF-8329-A9FDF2130416}" type="sibTrans" cxnId="{3416F21B-6C90-491A-B9A3-D0E875550A33}">
      <dgm:prSet/>
      <dgm:spPr/>
      <dgm:t>
        <a:bodyPr/>
        <a:lstStyle/>
        <a:p>
          <a:endParaRPr lang="en-US"/>
        </a:p>
      </dgm:t>
    </dgm:pt>
    <dgm:pt modelId="{CA4F965D-4C49-4B59-B7B2-1BB8E2834213}">
      <dgm:prSet custT="1"/>
      <dgm:spPr/>
      <dgm:t>
        <a:bodyPr/>
        <a:lstStyle/>
        <a:p>
          <a:pPr algn="ctr"/>
          <a:r>
            <a:rPr lang="en-US" sz="19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Sanction:</a:t>
          </a:r>
        </a:p>
      </dgm:t>
    </dgm:pt>
    <dgm:pt modelId="{BC3CE3E5-26C9-4B6A-83ED-9F08F4ED850F}" type="parTrans" cxnId="{19C1B9E2-7A24-4BAE-99A6-366EAF5C4B87}">
      <dgm:prSet/>
      <dgm:spPr/>
      <dgm:t>
        <a:bodyPr/>
        <a:lstStyle/>
        <a:p>
          <a:endParaRPr lang="en-US"/>
        </a:p>
      </dgm:t>
    </dgm:pt>
    <dgm:pt modelId="{775681FC-9DED-4B47-9D40-1ACDF2BB599C}" type="sibTrans" cxnId="{19C1B9E2-7A24-4BAE-99A6-366EAF5C4B87}">
      <dgm:prSet/>
      <dgm:spPr/>
      <dgm:t>
        <a:bodyPr/>
        <a:lstStyle/>
        <a:p>
          <a:endParaRPr lang="en-US"/>
        </a:p>
      </dgm:t>
    </dgm:pt>
    <dgm:pt modelId="{BACCC369-825E-4368-A521-1AF9F522DC80}">
      <dgm:prSet custT="1"/>
      <dgm:spPr/>
      <dgm:t>
        <a:bodyPr/>
        <a:lstStyle/>
        <a:p>
          <a:pPr algn="ctr"/>
          <a:r>
            <a:rPr lang="en-US" sz="3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6.2 </a:t>
          </a:r>
          <a:r>
            <a:rPr lang="en-US" sz="2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/>
          </a:r>
          <a:br>
            <a:rPr lang="en-US" sz="2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</a:br>
          <a:r>
            <a:rPr lang="en-US" sz="2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Lakh</a:t>
          </a:r>
        </a:p>
      </dgm:t>
    </dgm:pt>
    <dgm:pt modelId="{843825A7-FA81-42DA-B9BA-136EE70919E8}" type="parTrans" cxnId="{FEFE5161-CC1C-4882-A09B-869B47A00E35}">
      <dgm:prSet/>
      <dgm:spPr/>
      <dgm:t>
        <a:bodyPr/>
        <a:lstStyle/>
        <a:p>
          <a:endParaRPr lang="en-US"/>
        </a:p>
      </dgm:t>
    </dgm:pt>
    <dgm:pt modelId="{F432EAF6-D5AF-43E7-9DDE-4520BF3341F0}" type="sibTrans" cxnId="{FEFE5161-CC1C-4882-A09B-869B47A00E35}">
      <dgm:prSet/>
      <dgm:spPr/>
      <dgm:t>
        <a:bodyPr/>
        <a:lstStyle/>
        <a:p>
          <a:endParaRPr lang="en-US"/>
        </a:p>
      </dgm:t>
    </dgm:pt>
    <dgm:pt modelId="{0522AB25-A2CF-4A5D-9AC0-8657EEC6DF59}">
      <dgm:prSet phldrT="[Text]" custT="1"/>
      <dgm:spPr>
        <a:xfrm>
          <a:off x="6077984" y="853198"/>
          <a:ext cx="1343775" cy="3412792"/>
        </a:xfrm>
        <a:solidFill>
          <a:schemeClr val="accent2"/>
        </a:solidFill>
        <a:ln>
          <a:noFill/>
        </a:ln>
        <a:effectLst/>
      </dgm:spPr>
      <dgm:t>
        <a:bodyPr lIns="0" rIns="144000"/>
        <a:lstStyle/>
        <a:p>
          <a:pPr algn="ctr" defTabSz="895350"/>
          <a:r>
            <a:rPr lang="en-US" sz="2000" b="1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Andhra Pradesh</a:t>
          </a:r>
          <a:endParaRPr lang="en-US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Impact" panose="020B0806030902050204" pitchFamily="34" charset="0"/>
            <a:ea typeface="+mn-ea"/>
            <a:cs typeface="+mn-cs"/>
          </a:endParaRPr>
        </a:p>
      </dgm:t>
    </dgm:pt>
    <dgm:pt modelId="{193750C7-94DF-4420-B81E-3FCA8161ED14}" type="parTrans" cxnId="{199CCF8C-6FDB-4DE1-BBEF-88E23C81818F}">
      <dgm:prSet/>
      <dgm:spPr/>
      <dgm:t>
        <a:bodyPr/>
        <a:lstStyle/>
        <a:p>
          <a:endParaRPr lang="en-US"/>
        </a:p>
      </dgm:t>
    </dgm:pt>
    <dgm:pt modelId="{6C8BCDE1-137A-4010-8309-2057C1C34D33}" type="sibTrans" cxnId="{199CCF8C-6FDB-4DE1-BBEF-88E23C81818F}">
      <dgm:prSet/>
      <dgm:spPr/>
      <dgm:t>
        <a:bodyPr/>
        <a:lstStyle/>
        <a:p>
          <a:endParaRPr lang="en-US"/>
        </a:p>
      </dgm:t>
    </dgm:pt>
    <dgm:pt modelId="{FB3C65D6-0A7A-4CA8-A51F-DDC2D0A8038D}">
      <dgm:prSet custT="1"/>
      <dgm:spPr/>
      <dgm:t>
        <a:bodyPr/>
        <a:lstStyle/>
        <a:p>
          <a:pPr algn="ctr"/>
          <a:r>
            <a:rPr lang="en-US" sz="19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Demand:</a:t>
          </a:r>
          <a:endParaRPr lang="en-US" sz="19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57DE8B62-EAC0-4B48-9AD7-9AA79B4E29A8}" type="parTrans" cxnId="{4A987769-B212-457E-A7C0-1E253CD892CB}">
      <dgm:prSet/>
      <dgm:spPr/>
      <dgm:t>
        <a:bodyPr/>
        <a:lstStyle/>
        <a:p>
          <a:endParaRPr lang="en-US"/>
        </a:p>
      </dgm:t>
    </dgm:pt>
    <dgm:pt modelId="{A094BC94-EC35-4CD6-9222-D2ED3AE67ECC}" type="sibTrans" cxnId="{4A987769-B212-457E-A7C0-1E253CD892CB}">
      <dgm:prSet/>
      <dgm:spPr/>
      <dgm:t>
        <a:bodyPr/>
        <a:lstStyle/>
        <a:p>
          <a:endParaRPr lang="en-US"/>
        </a:p>
      </dgm:t>
    </dgm:pt>
    <dgm:pt modelId="{DC4C001B-ACD9-4F26-BD06-857CF966184E}">
      <dgm:prSet custT="1"/>
      <dgm:spPr/>
      <dgm:t>
        <a:bodyPr/>
        <a:lstStyle/>
        <a:p>
          <a:pPr algn="ctr"/>
          <a:r>
            <a:rPr lang="en-US" sz="3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13.8</a:t>
          </a:r>
          <a:r>
            <a:rPr lang="en-US" sz="2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 </a:t>
          </a:r>
          <a:r>
            <a:rPr lang="en-US" sz="2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Lakh</a:t>
          </a:r>
        </a:p>
      </dgm:t>
    </dgm:pt>
    <dgm:pt modelId="{034FBE10-875C-47B8-9D6C-D2D65E930CF7}" type="parTrans" cxnId="{7D946C1E-F29F-4995-A4B4-1CA334008E27}">
      <dgm:prSet/>
      <dgm:spPr/>
      <dgm:t>
        <a:bodyPr/>
        <a:lstStyle/>
        <a:p>
          <a:endParaRPr lang="en-US"/>
        </a:p>
      </dgm:t>
    </dgm:pt>
    <dgm:pt modelId="{776C1C10-E328-4A8F-A6FD-FDFF7F6400C9}" type="sibTrans" cxnId="{7D946C1E-F29F-4995-A4B4-1CA334008E27}">
      <dgm:prSet/>
      <dgm:spPr/>
      <dgm:t>
        <a:bodyPr/>
        <a:lstStyle/>
        <a:p>
          <a:endParaRPr lang="en-US"/>
        </a:p>
      </dgm:t>
    </dgm:pt>
    <dgm:pt modelId="{59607439-BC0E-4C02-8DDA-AA719730EA63}">
      <dgm:prSet custT="1"/>
      <dgm:spPr/>
      <dgm:t>
        <a:bodyPr/>
        <a:lstStyle/>
        <a:p>
          <a:pPr algn="ctr"/>
          <a:r>
            <a:rPr lang="en-US" sz="19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Sanction:</a:t>
          </a:r>
        </a:p>
      </dgm:t>
    </dgm:pt>
    <dgm:pt modelId="{6ED01B64-AB4A-4847-ADCE-7ED893517065}" type="parTrans" cxnId="{068BD487-321B-4588-9AD6-F06D7B50A1A5}">
      <dgm:prSet/>
      <dgm:spPr/>
      <dgm:t>
        <a:bodyPr/>
        <a:lstStyle/>
        <a:p>
          <a:endParaRPr lang="en-US"/>
        </a:p>
      </dgm:t>
    </dgm:pt>
    <dgm:pt modelId="{D1CAAB26-DCE9-4C03-BF56-3609901DA745}" type="sibTrans" cxnId="{068BD487-321B-4588-9AD6-F06D7B50A1A5}">
      <dgm:prSet/>
      <dgm:spPr/>
      <dgm:t>
        <a:bodyPr/>
        <a:lstStyle/>
        <a:p>
          <a:endParaRPr lang="en-US"/>
        </a:p>
      </dgm:t>
    </dgm:pt>
    <dgm:pt modelId="{B2B7ABFA-90B8-4006-8CF9-0B1C371DEB0B}">
      <dgm:prSet custT="1"/>
      <dgm:spPr/>
      <dgm:t>
        <a:bodyPr/>
        <a:lstStyle/>
        <a:p>
          <a:pPr algn="ctr"/>
          <a:r>
            <a:rPr lang="en-US" sz="3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12.4</a:t>
          </a:r>
          <a:r>
            <a:rPr lang="en-US" sz="2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/>
          </a:r>
          <a:br>
            <a:rPr lang="en-US" sz="2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</a:br>
          <a:r>
            <a:rPr lang="en-US" sz="2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Lakh</a:t>
          </a:r>
          <a:endParaRPr lang="en-US" sz="2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Impact" panose="020B0806030902050204" pitchFamily="34" charset="0"/>
            <a:ea typeface="+mn-ea"/>
            <a:cs typeface="+mn-cs"/>
          </a:endParaRPr>
        </a:p>
      </dgm:t>
    </dgm:pt>
    <dgm:pt modelId="{43FD4486-A31B-41E4-B6DB-428E744DEF0E}" type="parTrans" cxnId="{BF55CDE0-FA69-4133-8BF4-765BD4B084B8}">
      <dgm:prSet/>
      <dgm:spPr/>
      <dgm:t>
        <a:bodyPr/>
        <a:lstStyle/>
        <a:p>
          <a:endParaRPr lang="en-US"/>
        </a:p>
      </dgm:t>
    </dgm:pt>
    <dgm:pt modelId="{A651EC97-6EDD-4CDE-B5A0-00A05F5F8ADE}" type="sibTrans" cxnId="{BF55CDE0-FA69-4133-8BF4-765BD4B084B8}">
      <dgm:prSet/>
      <dgm:spPr/>
      <dgm:t>
        <a:bodyPr/>
        <a:lstStyle/>
        <a:p>
          <a:endParaRPr lang="en-US"/>
        </a:p>
      </dgm:t>
    </dgm:pt>
    <dgm:pt modelId="{2A046973-14F7-4487-9217-E7010713EA27}">
      <dgm:prSet custT="1"/>
      <dgm:spPr/>
      <dgm:t>
        <a:bodyPr/>
        <a:lstStyle/>
        <a:p>
          <a:pPr algn="ctr"/>
          <a:r>
            <a:rPr lang="en-US" sz="3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0.8</a:t>
          </a:r>
          <a:r>
            <a:rPr lang="en-US" sz="3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/>
          </a:r>
          <a:br>
            <a:rPr lang="en-US" sz="36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</a:br>
          <a:r>
            <a:rPr lang="en-US" sz="2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Lakh</a:t>
          </a:r>
          <a:endParaRPr lang="en-US" sz="2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gm:t>
    </dgm:pt>
    <dgm:pt modelId="{F0A2C034-34B9-4493-85A7-2D52AB3B05C9}" type="parTrans" cxnId="{C22A53AF-7A27-4817-B120-4ADC79DE959C}">
      <dgm:prSet/>
      <dgm:spPr/>
      <dgm:t>
        <a:bodyPr/>
        <a:lstStyle/>
        <a:p>
          <a:endParaRPr lang="en-US"/>
        </a:p>
      </dgm:t>
    </dgm:pt>
    <dgm:pt modelId="{69C476E8-4F08-45A2-824F-4B67D20C2C86}" type="sibTrans" cxnId="{C22A53AF-7A27-4817-B120-4ADC79DE959C}">
      <dgm:prSet/>
      <dgm:spPr/>
      <dgm:t>
        <a:bodyPr/>
        <a:lstStyle/>
        <a:p>
          <a:endParaRPr lang="en-US"/>
        </a:p>
      </dgm:t>
    </dgm:pt>
    <dgm:pt modelId="{7310A263-E50A-4637-B232-12099B22E4F6}">
      <dgm:prSet custT="1"/>
      <dgm:spPr/>
      <dgm:t>
        <a:bodyPr/>
        <a:lstStyle/>
        <a:p>
          <a:pPr algn="ctr"/>
          <a:endParaRPr lang="en-US" sz="23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gm:t>
    </dgm:pt>
    <dgm:pt modelId="{F8A169FD-98AC-47A7-83F1-4043E2119DD5}" type="parTrans" cxnId="{D72197B4-6039-47F5-AFCD-22992BA89E87}">
      <dgm:prSet/>
      <dgm:spPr/>
      <dgm:t>
        <a:bodyPr/>
        <a:lstStyle/>
        <a:p>
          <a:endParaRPr lang="en-US"/>
        </a:p>
      </dgm:t>
    </dgm:pt>
    <dgm:pt modelId="{409A0C76-CCCD-4E40-B7CB-85C312C00B89}" type="sibTrans" cxnId="{D72197B4-6039-47F5-AFCD-22992BA89E87}">
      <dgm:prSet/>
      <dgm:spPr/>
      <dgm:t>
        <a:bodyPr/>
        <a:lstStyle/>
        <a:p>
          <a:endParaRPr lang="en-US"/>
        </a:p>
      </dgm:t>
    </dgm:pt>
    <dgm:pt modelId="{09592B82-CFCE-4E6D-B9D9-CEE5ACAEB5FD}" type="pres">
      <dgm:prSet presAssocID="{B9C32B05-62EA-407A-B21C-2310C7945705}" presName="Name0" presStyleCnt="0">
        <dgm:presLayoutVars>
          <dgm:chMax val="7"/>
          <dgm:chPref val="5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F199611-A29C-4C09-B683-E9399488CF8C}" type="pres">
      <dgm:prSet presAssocID="{0522AB25-A2CF-4A5D-9AC0-8657EEC6DF59}" presName="ChildAccent7" presStyleCnt="0"/>
      <dgm:spPr/>
    </dgm:pt>
    <dgm:pt modelId="{FACC38F0-B856-4E23-84FC-52547859CF6C}" type="pres">
      <dgm:prSet presAssocID="{0522AB25-A2CF-4A5D-9AC0-8657EEC6DF59}" presName="ChildAccent" presStyleLbl="alignImgPlace1" presStyleIdx="0" presStyleCnt="7"/>
      <dgm:spPr/>
      <dgm:t>
        <a:bodyPr/>
        <a:lstStyle/>
        <a:p>
          <a:endParaRPr lang="en-US"/>
        </a:p>
      </dgm:t>
    </dgm:pt>
    <dgm:pt modelId="{E66DD424-EA37-46FE-B959-1CA12CF438F8}" type="pres">
      <dgm:prSet presAssocID="{0522AB25-A2CF-4A5D-9AC0-8657EEC6DF59}" presName="Child7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87943F-80D5-4729-8FCD-FABDE1536A42}" type="pres">
      <dgm:prSet presAssocID="{0522AB25-A2CF-4A5D-9AC0-8657EEC6DF59}" presName="Parent7" presStyleLbl="node1" presStyleIdx="0" presStyleCnt="7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229BAF-0544-4798-95B7-15EE5ABDEC9B}" type="pres">
      <dgm:prSet presAssocID="{36045517-CEA4-4BE3-B836-C2B6BFE5649B}" presName="ChildAccent6" presStyleCnt="0"/>
      <dgm:spPr/>
    </dgm:pt>
    <dgm:pt modelId="{05AACA48-5B9E-4455-BF27-25132BD444EC}" type="pres">
      <dgm:prSet presAssocID="{36045517-CEA4-4BE3-B836-C2B6BFE5649B}" presName="ChildAccent" presStyleLbl="alignImgPlace1" presStyleIdx="1" presStyleCnt="7"/>
      <dgm:spPr>
        <a:prstGeom prst="wedgeRectCallout">
          <a:avLst>
            <a:gd name="adj1" fmla="val 0"/>
            <a:gd name="adj2" fmla="val 0"/>
          </a:avLst>
        </a:prstGeom>
      </dgm:spPr>
      <dgm:t>
        <a:bodyPr/>
        <a:lstStyle/>
        <a:p>
          <a:endParaRPr lang="en-US"/>
        </a:p>
      </dgm:t>
    </dgm:pt>
    <dgm:pt modelId="{4A41356F-71CF-4409-BF39-69ED8C241A35}" type="pres">
      <dgm:prSet presAssocID="{36045517-CEA4-4BE3-B836-C2B6BFE5649B}" presName="Child6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576806-AB02-45CC-A963-E81EBDEB469E}" type="pres">
      <dgm:prSet presAssocID="{36045517-CEA4-4BE3-B836-C2B6BFE5649B}" presName="Parent6" presStyleLbl="node1" presStyleIdx="1" presStyleCnt="7">
        <dgm:presLayoutVars>
          <dgm:chMax val="2"/>
          <dgm:chPref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8DC267F6-E51C-483D-BE0A-6256C130F8D5}" type="pres">
      <dgm:prSet presAssocID="{2A22E84C-3AA3-4E9C-AE5F-9C2FB0D7FB11}" presName="ChildAccent5" presStyleCnt="0"/>
      <dgm:spPr/>
    </dgm:pt>
    <dgm:pt modelId="{EA2DC2B4-0A0A-40A5-9A7C-78BD2C93513A}" type="pres">
      <dgm:prSet presAssocID="{2A22E84C-3AA3-4E9C-AE5F-9C2FB0D7FB11}" presName="ChildAccent" presStyleLbl="alignImgPlace1" presStyleIdx="2" presStyleCnt="7"/>
      <dgm:spPr>
        <a:prstGeom prst="wedgeRectCallout">
          <a:avLst>
            <a:gd name="adj1" fmla="val 62500"/>
            <a:gd name="adj2" fmla="val 20830"/>
          </a:avLst>
        </a:prstGeom>
      </dgm:spPr>
      <dgm:t>
        <a:bodyPr/>
        <a:lstStyle/>
        <a:p>
          <a:endParaRPr lang="en-US"/>
        </a:p>
      </dgm:t>
    </dgm:pt>
    <dgm:pt modelId="{EC0EEB60-29E5-40CF-B21F-5910D9C27F9B}" type="pres">
      <dgm:prSet presAssocID="{2A22E84C-3AA3-4E9C-AE5F-9C2FB0D7FB11}" presName="Child5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79FFD0-72F9-4741-B482-386625268D35}" type="pres">
      <dgm:prSet presAssocID="{2A22E84C-3AA3-4E9C-AE5F-9C2FB0D7FB11}" presName="Parent5" presStyleLbl="node1" presStyleIdx="2" presStyleCnt="7">
        <dgm:presLayoutVars>
          <dgm:chMax val="2"/>
          <dgm:chPref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E2E93C4A-6F18-4DDD-ABCD-3E5E99A6B7E2}" type="pres">
      <dgm:prSet presAssocID="{EE62A4F6-4AC4-435B-990E-81A71CE8CAC7}" presName="ChildAccent4" presStyleCnt="0"/>
      <dgm:spPr/>
    </dgm:pt>
    <dgm:pt modelId="{6EBB87B2-96A1-46C4-AFA1-400CBC961F99}" type="pres">
      <dgm:prSet presAssocID="{EE62A4F6-4AC4-435B-990E-81A71CE8CAC7}" presName="ChildAccent" presStyleLbl="alignImgPlace1" presStyleIdx="3" presStyleCnt="7"/>
      <dgm:spPr>
        <a:prstGeom prst="wedgeRectCallout">
          <a:avLst>
            <a:gd name="adj1" fmla="val 62500"/>
            <a:gd name="adj2" fmla="val 20830"/>
          </a:avLst>
        </a:prstGeom>
      </dgm:spPr>
      <dgm:t>
        <a:bodyPr/>
        <a:lstStyle/>
        <a:p>
          <a:endParaRPr lang="en-US"/>
        </a:p>
      </dgm:t>
    </dgm:pt>
    <dgm:pt modelId="{C7ECD352-E4D9-4D0E-883C-121030BBC051}" type="pres">
      <dgm:prSet presAssocID="{EE62A4F6-4AC4-435B-990E-81A71CE8CAC7}" presName="Child4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1EEE39-DC76-4B10-BD69-A0AE69894326}" type="pres">
      <dgm:prSet presAssocID="{EE62A4F6-4AC4-435B-990E-81A71CE8CAC7}" presName="Parent4" presStyleLbl="node1" presStyleIdx="3" presStyleCnt="7">
        <dgm:presLayoutVars>
          <dgm:chMax val="2"/>
          <dgm:chPref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04D58245-C99F-464A-A53C-63D37C30FD2F}" type="pres">
      <dgm:prSet presAssocID="{F66099B6-DBBD-4AB0-82D2-877B80F846F7}" presName="ChildAccent3" presStyleCnt="0"/>
      <dgm:spPr/>
    </dgm:pt>
    <dgm:pt modelId="{4495F30F-7065-4A67-BD99-B742D75DE06F}" type="pres">
      <dgm:prSet presAssocID="{F66099B6-DBBD-4AB0-82D2-877B80F846F7}" presName="ChildAccent" presStyleLbl="alignImgPlace1" presStyleIdx="4" presStyleCnt="7"/>
      <dgm:spPr>
        <a:prstGeom prst="wedgeRectCallout">
          <a:avLst>
            <a:gd name="adj1" fmla="val 62500"/>
            <a:gd name="adj2" fmla="val 20830"/>
          </a:avLst>
        </a:prstGeom>
      </dgm:spPr>
      <dgm:t>
        <a:bodyPr/>
        <a:lstStyle/>
        <a:p>
          <a:endParaRPr lang="en-US"/>
        </a:p>
      </dgm:t>
    </dgm:pt>
    <dgm:pt modelId="{0B3BFEAF-E342-4ABC-B944-44FAAC3699EA}" type="pres">
      <dgm:prSet presAssocID="{F66099B6-DBBD-4AB0-82D2-877B80F846F7}" presName="Child3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D7D04D-84CB-4818-97DC-15464690A31E}" type="pres">
      <dgm:prSet presAssocID="{F66099B6-DBBD-4AB0-82D2-877B80F846F7}" presName="Parent3" presStyleLbl="node1" presStyleIdx="4" presStyleCnt="7">
        <dgm:presLayoutVars>
          <dgm:chMax val="2"/>
          <dgm:chPref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5127620-FFE8-4AB1-B2A2-ED420BBBD3C1}" type="pres">
      <dgm:prSet presAssocID="{42D71409-67F9-455C-8C6D-716D284AAA6B}" presName="ChildAccent2" presStyleCnt="0"/>
      <dgm:spPr/>
    </dgm:pt>
    <dgm:pt modelId="{95647C7C-B5B8-40B6-BE6C-4C2DAFCE6B68}" type="pres">
      <dgm:prSet presAssocID="{42D71409-67F9-455C-8C6D-716D284AAA6B}" presName="ChildAccent" presStyleLbl="alignImgPlace1" presStyleIdx="5" presStyleCnt="7"/>
      <dgm:spPr>
        <a:prstGeom prst="wedgeRectCallout">
          <a:avLst>
            <a:gd name="adj1" fmla="val 62500"/>
            <a:gd name="adj2" fmla="val 20830"/>
          </a:avLst>
        </a:prstGeom>
      </dgm:spPr>
      <dgm:t>
        <a:bodyPr/>
        <a:lstStyle/>
        <a:p>
          <a:endParaRPr lang="en-US"/>
        </a:p>
      </dgm:t>
    </dgm:pt>
    <dgm:pt modelId="{21470980-9173-46FA-8C2F-44939BC59778}" type="pres">
      <dgm:prSet presAssocID="{42D71409-67F9-455C-8C6D-716D284AAA6B}" presName="Child2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1353B9-BDE8-440D-993C-C3685C413CD4}" type="pres">
      <dgm:prSet presAssocID="{42D71409-67F9-455C-8C6D-716D284AAA6B}" presName="Parent2" presStyleLbl="node1" presStyleIdx="5" presStyleCnt="7">
        <dgm:presLayoutVars>
          <dgm:chMax val="2"/>
          <dgm:chPref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F94BCF94-A0DF-4291-A196-71062EDD31EF}" type="pres">
      <dgm:prSet presAssocID="{7717D59A-FD26-4579-9C63-20D05636BD57}" presName="ChildAccent1" presStyleCnt="0"/>
      <dgm:spPr/>
    </dgm:pt>
    <dgm:pt modelId="{17C4613C-D25D-499A-BA46-0268A7AC099C}" type="pres">
      <dgm:prSet presAssocID="{7717D59A-FD26-4579-9C63-20D05636BD57}" presName="ChildAccent" presStyleLbl="alignImgPlace1" presStyleIdx="6" presStyleCnt="7"/>
      <dgm:spPr/>
      <dgm:t>
        <a:bodyPr/>
        <a:lstStyle/>
        <a:p>
          <a:endParaRPr lang="en-US"/>
        </a:p>
      </dgm:t>
    </dgm:pt>
    <dgm:pt modelId="{6F481E41-D844-4251-AF24-75B36287427E}" type="pres">
      <dgm:prSet presAssocID="{7717D59A-FD26-4579-9C63-20D05636BD57}" presName="Child1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354B2F-2540-4D8E-8C11-96AA14896985}" type="pres">
      <dgm:prSet presAssocID="{7717D59A-FD26-4579-9C63-20D05636BD57}" presName="Parent1" presStyleLbl="node1" presStyleIdx="6" presStyleCnt="7">
        <dgm:presLayoutVars>
          <dgm:chMax val="2"/>
          <dgm:chPref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100B1E72-0F1A-4F28-BB46-E5B6ED2067D4}" type="presOf" srcId="{FB838813-E031-4317-9FC2-C1E7F334DD9F}" destId="{6EBB87B2-96A1-46C4-AFA1-400CBC961F99}" srcOrd="0" destOrd="3" presId="urn:microsoft.com/office/officeart/2011/layout/InterconnectedBlockProcess"/>
    <dgm:cxn modelId="{0576CBCC-2D76-4F69-8585-A8978A096629}" type="presOf" srcId="{59607439-BC0E-4C02-8DDA-AA719730EA63}" destId="{FACC38F0-B856-4E23-84FC-52547859CF6C}" srcOrd="0" destOrd="2" presId="urn:microsoft.com/office/officeart/2011/layout/InterconnectedBlockProcess"/>
    <dgm:cxn modelId="{D2C776C3-7B2B-43EA-BA66-12500BD66AAF}" srcId="{42D71409-67F9-455C-8C6D-716D284AAA6B}" destId="{5CE88AF3-4239-4C2B-A4C1-A9B44EBDE0F0}" srcOrd="2" destOrd="0" parTransId="{3DBED2B1-53B6-4B6E-BF0F-19182DF556E7}" sibTransId="{4D3945B7-C264-41C3-8B81-F14B629A8C85}"/>
    <dgm:cxn modelId="{49BD195E-101B-4749-89E9-3626A70E136F}" type="presOf" srcId="{4D1E85F9-696C-4774-A043-B45B8FD7F81A}" destId="{EC0EEB60-29E5-40CF-B21F-5910D9C27F9B}" srcOrd="1" destOrd="3" presId="urn:microsoft.com/office/officeart/2011/layout/InterconnectedBlockProcess"/>
    <dgm:cxn modelId="{BBF66BC8-7B1F-4AF4-8735-414A18829CFD}" srcId="{EE62A4F6-4AC4-435B-990E-81A71CE8CAC7}" destId="{B0F239F7-0EA8-4F1B-93B5-C2B96C528084}" srcOrd="0" destOrd="0" parTransId="{8A59F1B6-AFFC-4C16-A91A-576BD8505CFC}" sibTransId="{BD4E5C98-6BB0-4996-A05C-185F0EB19B44}"/>
    <dgm:cxn modelId="{15D84AE7-8126-44B9-A3C8-350D2DED901B}" type="presOf" srcId="{A5546A57-7DDB-48A4-98C9-575ED36A03EA}" destId="{EA2DC2B4-0A0A-40A5-9A7C-78BD2C93513A}" srcOrd="0" destOrd="1" presId="urn:microsoft.com/office/officeart/2011/layout/InterconnectedBlockProcess"/>
    <dgm:cxn modelId="{2AA9C11F-1F1D-428E-801A-47EAA766C99D}" srcId="{B9C32B05-62EA-407A-B21C-2310C7945705}" destId="{42D71409-67F9-455C-8C6D-716D284AAA6B}" srcOrd="1" destOrd="0" parTransId="{51680ED1-AF6E-4B28-AE94-92B0EFB0DF7D}" sibTransId="{478B7D3C-9FB4-4BC6-90AC-49960560DECD}"/>
    <dgm:cxn modelId="{3416F21B-6C90-491A-B9A3-D0E875550A33}" srcId="{7717D59A-FD26-4579-9C63-20D05636BD57}" destId="{8A18A68E-B626-4E60-8399-3EBCB7D390ED}" srcOrd="1" destOrd="0" parTransId="{9C11F775-01F3-434B-A5F4-AA16380AAF88}" sibTransId="{E06C6183-660D-4BAF-8329-A9FDF2130416}"/>
    <dgm:cxn modelId="{64DEB3EF-225C-4EA6-B3EE-7DE037CEF629}" srcId="{2A22E84C-3AA3-4E9C-AE5F-9C2FB0D7FB11}" destId="{4D1E85F9-696C-4774-A043-B45B8FD7F81A}" srcOrd="3" destOrd="0" parTransId="{D36FB8F6-D5A0-4DCD-9364-868DE50E3A70}" sibTransId="{5EBC4322-E58F-428C-A1F5-60172E857D47}"/>
    <dgm:cxn modelId="{2D42F8B1-AAB8-4A02-835B-C8DF3A48DB0F}" type="presOf" srcId="{4D1E85F9-696C-4774-A043-B45B8FD7F81A}" destId="{EA2DC2B4-0A0A-40A5-9A7C-78BD2C93513A}" srcOrd="0" destOrd="3" presId="urn:microsoft.com/office/officeart/2011/layout/InterconnectedBlockProcess"/>
    <dgm:cxn modelId="{7AF1241C-10FD-4272-B626-6A02DD56CA9B}" srcId="{B9C32B05-62EA-407A-B21C-2310C7945705}" destId="{7717D59A-FD26-4579-9C63-20D05636BD57}" srcOrd="0" destOrd="0" parTransId="{3EBC418D-1C26-4C2A-BCBD-8F8A5B4ADD47}" sibTransId="{BB21EAA5-0B64-42D6-BD43-AFC85278A9C4}"/>
    <dgm:cxn modelId="{BEB859E7-C343-408E-86A1-667C27EE5761}" srcId="{B9C32B05-62EA-407A-B21C-2310C7945705}" destId="{2A22E84C-3AA3-4E9C-AE5F-9C2FB0D7FB11}" srcOrd="4" destOrd="0" parTransId="{6C025E55-DF42-4C5D-AFD5-6015FA053D46}" sibTransId="{744EA591-F199-49C2-B63A-82709D96C729}"/>
    <dgm:cxn modelId="{F4DBAAF8-9BC9-4421-B671-B4BC027DC6C5}" type="presOf" srcId="{8A361320-1FED-4F08-8264-DC45880326C4}" destId="{21470980-9173-46FA-8C2F-44939BC59778}" srcOrd="1" destOrd="3" presId="urn:microsoft.com/office/officeart/2011/layout/InterconnectedBlockProcess"/>
    <dgm:cxn modelId="{7D946C1E-F29F-4995-A4B4-1CA334008E27}" srcId="{0522AB25-A2CF-4A5D-9AC0-8657EEC6DF59}" destId="{DC4C001B-ACD9-4F26-BD06-857CF966184E}" srcOrd="1" destOrd="0" parTransId="{034FBE10-875C-47B8-9D6C-D2D65E930CF7}" sibTransId="{776C1C10-E328-4A8F-A6FD-FDFF7F6400C9}"/>
    <dgm:cxn modelId="{ACC4985F-CEF2-4621-A64A-62E8CD338F67}" type="presOf" srcId="{59607439-BC0E-4C02-8DDA-AA719730EA63}" destId="{E66DD424-EA37-46FE-B959-1CA12CF438F8}" srcOrd="1" destOrd="2" presId="urn:microsoft.com/office/officeart/2011/layout/InterconnectedBlockProcess"/>
    <dgm:cxn modelId="{B365BA50-A862-49D7-BAC5-8732D3F434C3}" type="presOf" srcId="{F66099B6-DBBD-4AB0-82D2-877B80F846F7}" destId="{06D7D04D-84CB-4818-97DC-15464690A31E}" srcOrd="0" destOrd="0" presId="urn:microsoft.com/office/officeart/2011/layout/InterconnectedBlockProcess"/>
    <dgm:cxn modelId="{2429F355-D20A-43EE-818A-2B7E74F06744}" type="presOf" srcId="{BACCC369-825E-4368-A521-1AF9F522DC80}" destId="{6F481E41-D844-4251-AF24-75B36287427E}" srcOrd="1" destOrd="3" presId="urn:microsoft.com/office/officeart/2011/layout/InterconnectedBlockProcess"/>
    <dgm:cxn modelId="{378F95AF-BD54-484B-A342-2D05A62DA563}" type="presOf" srcId="{5CE88AF3-4239-4C2B-A4C1-A9B44EBDE0F0}" destId="{95647C7C-B5B8-40B6-BE6C-4C2DAFCE6B68}" srcOrd="0" destOrd="2" presId="urn:microsoft.com/office/officeart/2011/layout/InterconnectedBlockProcess"/>
    <dgm:cxn modelId="{309CC829-A9A7-48AA-8E42-F3DE74608306}" type="presOf" srcId="{B8B8D19F-6262-4D92-8085-FA54F8DBC17C}" destId="{95647C7C-B5B8-40B6-BE6C-4C2DAFCE6B68}" srcOrd="0" destOrd="0" presId="urn:microsoft.com/office/officeart/2011/layout/InterconnectedBlockProcess"/>
    <dgm:cxn modelId="{4F50FE5F-3C68-4D09-91FE-29DF5410465A}" srcId="{7717D59A-FD26-4579-9C63-20D05636BD57}" destId="{AC2143A9-90DF-49D9-BEF3-5DC4434B8177}" srcOrd="0" destOrd="0" parTransId="{14A2E80F-FEB0-4CF8-8A29-AB275B922480}" sibTransId="{7B74C4A3-A459-44A2-9478-42A3E264C228}"/>
    <dgm:cxn modelId="{8E26A70C-404E-4282-9E31-4C015F230437}" type="presOf" srcId="{4CB1BD86-07D6-4E0F-BC25-27BCEF50F784}" destId="{0B3BFEAF-E342-4ABC-B944-44FAAC3699EA}" srcOrd="1" destOrd="2" presId="urn:microsoft.com/office/officeart/2011/layout/InterconnectedBlockProcess"/>
    <dgm:cxn modelId="{D958073A-7FC0-47CB-9978-BED1B9F45173}" type="presOf" srcId="{4C09777E-0121-4196-8F2E-E621E9E6FDAF}" destId="{0B3BFEAF-E342-4ABC-B944-44FAAC3699EA}" srcOrd="1" destOrd="3" presId="urn:microsoft.com/office/officeart/2011/layout/InterconnectedBlockProcess"/>
    <dgm:cxn modelId="{C22A53AF-7A27-4817-B120-4ADC79DE959C}" srcId="{36045517-CEA4-4BE3-B836-C2B6BFE5649B}" destId="{2A046973-14F7-4487-9217-E7010713EA27}" srcOrd="1" destOrd="0" parTransId="{F0A2C034-34B9-4493-85A7-2D52AB3B05C9}" sibTransId="{69C476E8-4F08-45A2-824F-4B67D20C2C86}"/>
    <dgm:cxn modelId="{9A17947F-576B-4311-AA0B-8B7A9406F23F}" type="presOf" srcId="{DC4C001B-ACD9-4F26-BD06-857CF966184E}" destId="{FACC38F0-B856-4E23-84FC-52547859CF6C}" srcOrd="0" destOrd="1" presId="urn:microsoft.com/office/officeart/2011/layout/InterconnectedBlockProcess"/>
    <dgm:cxn modelId="{3A4EF191-CE22-4359-9978-DB5858B44533}" srcId="{EE62A4F6-4AC4-435B-990E-81A71CE8CAC7}" destId="{3B48C117-3981-4C7D-8282-6144C4361F4A}" srcOrd="2" destOrd="0" parTransId="{498A38AB-4B1B-44FC-B90B-71E1466C0728}" sibTransId="{1BDD08DA-1516-4CE0-8D80-8C42DF016E9C}"/>
    <dgm:cxn modelId="{3AD6E09C-D505-467F-873F-0CBB12AA716A}" type="presOf" srcId="{FB3C65D6-0A7A-4CA8-A51F-DDC2D0A8038D}" destId="{FACC38F0-B856-4E23-84FC-52547859CF6C}" srcOrd="0" destOrd="0" presId="urn:microsoft.com/office/officeart/2011/layout/InterconnectedBlockProcess"/>
    <dgm:cxn modelId="{954F8EC3-FAC0-4EF3-BAE1-D8DC0A8C5B93}" type="presOf" srcId="{3B48C117-3981-4C7D-8282-6144C4361F4A}" destId="{6EBB87B2-96A1-46C4-AFA1-400CBC961F99}" srcOrd="0" destOrd="2" presId="urn:microsoft.com/office/officeart/2011/layout/InterconnectedBlockProcess"/>
    <dgm:cxn modelId="{61D32328-58ED-426F-A12F-20827091AA64}" type="presOf" srcId="{4CB1BD86-07D6-4E0F-BC25-27BCEF50F784}" destId="{4495F30F-7065-4A67-BD99-B742D75DE06F}" srcOrd="0" destOrd="2" presId="urn:microsoft.com/office/officeart/2011/layout/InterconnectedBlockProcess"/>
    <dgm:cxn modelId="{BC5D4726-3996-4977-88F5-24990A58D7BE}" srcId="{42D71409-67F9-455C-8C6D-716D284AAA6B}" destId="{8A361320-1FED-4F08-8264-DC45880326C4}" srcOrd="3" destOrd="0" parTransId="{4DDA9080-8E7F-4142-8000-24DCE780FE3F}" sibTransId="{3489D05B-2030-4580-9731-EF6DCBD259B8}"/>
    <dgm:cxn modelId="{CA770FD2-455B-4AC3-8DCB-23C073302708}" type="presOf" srcId="{7310A263-E50A-4637-B232-12099B22E4F6}" destId="{6EBB87B2-96A1-46C4-AFA1-400CBC961F99}" srcOrd="0" destOrd="4" presId="urn:microsoft.com/office/officeart/2011/layout/InterconnectedBlockProcess"/>
    <dgm:cxn modelId="{9F41746A-103A-4129-A2E7-07427224A87D}" type="presOf" srcId="{FB3C65D6-0A7A-4CA8-A51F-DDC2D0A8038D}" destId="{E66DD424-EA37-46FE-B959-1CA12CF438F8}" srcOrd="1" destOrd="0" presId="urn:microsoft.com/office/officeart/2011/layout/InterconnectedBlockProcess"/>
    <dgm:cxn modelId="{B6309AE6-8116-4CE2-99DA-89433CAAFFB7}" type="presOf" srcId="{05DFF8EE-AC75-4A19-BC36-735E6DA1B66B}" destId="{0B3BFEAF-E342-4ABC-B944-44FAAC3699EA}" srcOrd="1" destOrd="0" presId="urn:microsoft.com/office/officeart/2011/layout/InterconnectedBlockProcess"/>
    <dgm:cxn modelId="{AB07A860-AF13-4766-B425-6706153F13BA}" type="presOf" srcId="{B2B7ABFA-90B8-4006-8CF9-0B1C371DEB0B}" destId="{FACC38F0-B856-4E23-84FC-52547859CF6C}" srcOrd="0" destOrd="3" presId="urn:microsoft.com/office/officeart/2011/layout/InterconnectedBlockProcess"/>
    <dgm:cxn modelId="{699E8EE4-9156-406F-BFEE-D73680B0045A}" srcId="{F66099B6-DBBD-4AB0-82D2-877B80F846F7}" destId="{05DFF8EE-AC75-4A19-BC36-735E6DA1B66B}" srcOrd="0" destOrd="0" parTransId="{1E128E41-66FB-4A5A-B96E-F99140C2D746}" sibTransId="{5834AB3E-DD2F-4616-80ED-B6E65D84CF91}"/>
    <dgm:cxn modelId="{4A987769-B212-457E-A7C0-1E253CD892CB}" srcId="{0522AB25-A2CF-4A5D-9AC0-8657EEC6DF59}" destId="{FB3C65D6-0A7A-4CA8-A51F-DDC2D0A8038D}" srcOrd="0" destOrd="0" parTransId="{57DE8B62-EAC0-4B48-9AD7-9AA79B4E29A8}" sibTransId="{A094BC94-EC35-4CD6-9222-D2ED3AE67ECC}"/>
    <dgm:cxn modelId="{B6B8D732-1ACD-45C5-B74F-C12616BE9BB0}" type="presOf" srcId="{5CE88AF3-4239-4C2B-A4C1-A9B44EBDE0F0}" destId="{21470980-9173-46FA-8C2F-44939BC59778}" srcOrd="1" destOrd="2" presId="urn:microsoft.com/office/officeart/2011/layout/InterconnectedBlockProcess"/>
    <dgm:cxn modelId="{1DC038EF-0522-48B6-BC84-02646221BAFF}" type="presOf" srcId="{7310A263-E50A-4637-B232-12099B22E4F6}" destId="{C7ECD352-E4D9-4D0E-883C-121030BBC051}" srcOrd="1" destOrd="4" presId="urn:microsoft.com/office/officeart/2011/layout/InterconnectedBlockProcess"/>
    <dgm:cxn modelId="{1D8966CC-C564-4EB8-80AC-9BEF675689DE}" type="presOf" srcId="{2A046973-14F7-4487-9217-E7010713EA27}" destId="{4A41356F-71CF-4409-BF39-69ED8C241A35}" srcOrd="1" destOrd="1" presId="urn:microsoft.com/office/officeart/2011/layout/InterconnectedBlockProcess"/>
    <dgm:cxn modelId="{0166EA93-54F9-46D0-A78B-28B90DA85610}" type="presOf" srcId="{3C753BD6-56B9-456E-8E4F-73EBDF9002B5}" destId="{EA2DC2B4-0A0A-40A5-9A7C-78BD2C93513A}" srcOrd="0" destOrd="0" presId="urn:microsoft.com/office/officeart/2011/layout/InterconnectedBlockProcess"/>
    <dgm:cxn modelId="{6FA53211-A0B9-4D97-B014-3D9EA6C4F85F}" type="presOf" srcId="{8A361320-1FED-4F08-8264-DC45880326C4}" destId="{95647C7C-B5B8-40B6-BE6C-4C2DAFCE6B68}" srcOrd="0" destOrd="3" presId="urn:microsoft.com/office/officeart/2011/layout/InterconnectedBlockProcess"/>
    <dgm:cxn modelId="{B86EAF3D-9628-4632-AC2E-7AB2736417A6}" type="presOf" srcId="{6905BD1A-310C-471F-8F14-08B88A87D97C}" destId="{05AACA48-5B9E-4455-BF27-25132BD444EC}" srcOrd="0" destOrd="0" presId="urn:microsoft.com/office/officeart/2011/layout/InterconnectedBlockProcess"/>
    <dgm:cxn modelId="{E5BD5FD5-7A00-414C-AA2B-D3D07EB3868E}" type="presOf" srcId="{ACFF01FF-C5EE-4ABC-BCEA-EA08B5FD92CD}" destId="{EC0EEB60-29E5-40CF-B21F-5910D9C27F9B}" srcOrd="1" destOrd="2" presId="urn:microsoft.com/office/officeart/2011/layout/InterconnectedBlockProcess"/>
    <dgm:cxn modelId="{3A2CECA6-0C5B-46BB-B7C6-7D37E9D210BD}" srcId="{B9C32B05-62EA-407A-B21C-2310C7945705}" destId="{EE62A4F6-4AC4-435B-990E-81A71CE8CAC7}" srcOrd="3" destOrd="0" parTransId="{F287B947-7343-4FA2-B288-B23A59FFAE31}" sibTransId="{389F9A93-0231-4877-8C41-5D5B8DD7AAC0}"/>
    <dgm:cxn modelId="{73358533-9BAA-4B1C-9E3A-58243F407CEC}" srcId="{F66099B6-DBBD-4AB0-82D2-877B80F846F7}" destId="{9ABB459C-A323-4722-97F8-BCC08951F983}" srcOrd="1" destOrd="0" parTransId="{696B07C1-6734-48ED-B60A-8645119CE5FB}" sibTransId="{3787493F-B2E9-44EB-BB0E-96F81DD703F9}"/>
    <dgm:cxn modelId="{19C1B9E2-7A24-4BAE-99A6-366EAF5C4B87}" srcId="{7717D59A-FD26-4579-9C63-20D05636BD57}" destId="{CA4F965D-4C49-4B59-B7B2-1BB8E2834213}" srcOrd="2" destOrd="0" parTransId="{BC3CE3E5-26C9-4B6A-83ED-9F08F4ED850F}" sibTransId="{775681FC-9DED-4B47-9D40-1ACDF2BB599C}"/>
    <dgm:cxn modelId="{25B6A3BE-F7D4-4814-A665-F7F41BD83C29}" type="presOf" srcId="{2A046973-14F7-4487-9217-E7010713EA27}" destId="{05AACA48-5B9E-4455-BF27-25132BD444EC}" srcOrd="0" destOrd="1" presId="urn:microsoft.com/office/officeart/2011/layout/InterconnectedBlockProcess"/>
    <dgm:cxn modelId="{34EA4057-064B-425A-9A1C-F98D594DFD2A}" type="presOf" srcId="{BACCC369-825E-4368-A521-1AF9F522DC80}" destId="{17C4613C-D25D-499A-BA46-0268A7AC099C}" srcOrd="0" destOrd="3" presId="urn:microsoft.com/office/officeart/2011/layout/InterconnectedBlockProcess"/>
    <dgm:cxn modelId="{068BD487-321B-4588-9AD6-F06D7B50A1A5}" srcId="{0522AB25-A2CF-4A5D-9AC0-8657EEC6DF59}" destId="{59607439-BC0E-4C02-8DDA-AA719730EA63}" srcOrd="2" destOrd="0" parTransId="{6ED01B64-AB4A-4847-ADCE-7ED893517065}" sibTransId="{D1CAAB26-DCE9-4C03-BF56-3609901DA745}"/>
    <dgm:cxn modelId="{E72188BE-E8C8-4D4E-A163-E7236F1A5254}" srcId="{36045517-CEA4-4BE3-B836-C2B6BFE5649B}" destId="{6905BD1A-310C-471F-8F14-08B88A87D97C}" srcOrd="0" destOrd="0" parTransId="{18269A61-8812-4C7C-B053-A9ABC9C88D3B}" sibTransId="{BA3D223C-E0DE-4A4E-BF8E-A3F52C916C94}"/>
    <dgm:cxn modelId="{A53C2D94-4409-4372-930F-E1D0B50C28A1}" srcId="{EE62A4F6-4AC4-435B-990E-81A71CE8CAC7}" destId="{7FC8CD34-881B-424C-B72A-4790878488D1}" srcOrd="1" destOrd="0" parTransId="{22994234-2A03-408D-BCF1-82A7DEDE975D}" sibTransId="{31E749D8-BE82-4855-ADB2-16D4E555FA65}"/>
    <dgm:cxn modelId="{4B04A08B-1975-4A00-A331-95D0A0C36489}" type="presOf" srcId="{B0F239F7-0EA8-4F1B-93B5-C2B96C528084}" destId="{6EBB87B2-96A1-46C4-AFA1-400CBC961F99}" srcOrd="0" destOrd="0" presId="urn:microsoft.com/office/officeart/2011/layout/InterconnectedBlockProcess"/>
    <dgm:cxn modelId="{AE88FFD8-FC5E-48E2-9895-4F936C0DFD0D}" type="presOf" srcId="{9ABB459C-A323-4722-97F8-BCC08951F983}" destId="{4495F30F-7065-4A67-BD99-B742D75DE06F}" srcOrd="0" destOrd="1" presId="urn:microsoft.com/office/officeart/2011/layout/InterconnectedBlockProcess"/>
    <dgm:cxn modelId="{E82AC8BE-17FA-42D6-A610-EDC4BC21A1DF}" type="presOf" srcId="{B8DFF5DC-FC6A-4E15-8B14-0B26CD756A1A}" destId="{21470980-9173-46FA-8C2F-44939BC59778}" srcOrd="1" destOrd="1" presId="urn:microsoft.com/office/officeart/2011/layout/InterconnectedBlockProcess"/>
    <dgm:cxn modelId="{4040A205-395E-4739-A8E1-707B3345958C}" srcId="{42D71409-67F9-455C-8C6D-716D284AAA6B}" destId="{B8B8D19F-6262-4D92-8085-FA54F8DBC17C}" srcOrd="0" destOrd="0" parTransId="{C62F8FE3-07F5-4AA5-B384-C9FECB1B06D1}" sibTransId="{2E18262D-54AE-4051-90A8-9CAABC7C6F51}"/>
    <dgm:cxn modelId="{3123264F-C1C5-4EE8-81A6-D435DF0F5AF4}" srcId="{2A22E84C-3AA3-4E9C-AE5F-9C2FB0D7FB11}" destId="{3C753BD6-56B9-456E-8E4F-73EBDF9002B5}" srcOrd="0" destOrd="0" parTransId="{633066B3-875A-441C-B476-06E16803B99D}" sibTransId="{1CD54C1E-5CC3-45AC-B48F-1D8247DA84A5}"/>
    <dgm:cxn modelId="{47AC75B3-373D-4261-8949-86E2721AD941}" type="presOf" srcId="{2A22E84C-3AA3-4E9C-AE5F-9C2FB0D7FB11}" destId="{8A79FFD0-72F9-4741-B482-386625268D35}" srcOrd="0" destOrd="0" presId="urn:microsoft.com/office/officeart/2011/layout/InterconnectedBlockProcess"/>
    <dgm:cxn modelId="{2C205BFC-0586-4C81-B97C-48FE020733F6}" type="presOf" srcId="{0522AB25-A2CF-4A5D-9AC0-8657EEC6DF59}" destId="{3387943F-80D5-4729-8FCD-FABDE1536A42}" srcOrd="0" destOrd="0" presId="urn:microsoft.com/office/officeart/2011/layout/InterconnectedBlockProcess"/>
    <dgm:cxn modelId="{1A99E937-3420-4834-A220-0143039DA185}" type="presOf" srcId="{7FC8CD34-881B-424C-B72A-4790878488D1}" destId="{C7ECD352-E4D9-4D0E-883C-121030BBC051}" srcOrd="1" destOrd="1" presId="urn:microsoft.com/office/officeart/2011/layout/InterconnectedBlockProcess"/>
    <dgm:cxn modelId="{A48AED82-79A9-40D7-AD50-D79558A270D5}" type="presOf" srcId="{CA4F965D-4C49-4B59-B7B2-1BB8E2834213}" destId="{17C4613C-D25D-499A-BA46-0268A7AC099C}" srcOrd="0" destOrd="2" presId="urn:microsoft.com/office/officeart/2011/layout/InterconnectedBlockProcess"/>
    <dgm:cxn modelId="{61EC471A-F212-419A-AE57-09FF4CE8AE6B}" type="presOf" srcId="{3C753BD6-56B9-456E-8E4F-73EBDF9002B5}" destId="{EC0EEB60-29E5-40CF-B21F-5910D9C27F9B}" srcOrd="1" destOrd="0" presId="urn:microsoft.com/office/officeart/2011/layout/InterconnectedBlockProcess"/>
    <dgm:cxn modelId="{1CDAAAE7-376B-405E-9383-476615CBCD0E}" type="presOf" srcId="{FB838813-E031-4317-9FC2-C1E7F334DD9F}" destId="{C7ECD352-E4D9-4D0E-883C-121030BBC051}" srcOrd="1" destOrd="3" presId="urn:microsoft.com/office/officeart/2011/layout/InterconnectedBlockProcess"/>
    <dgm:cxn modelId="{FEFE5161-CC1C-4882-A09B-869B47A00E35}" srcId="{7717D59A-FD26-4579-9C63-20D05636BD57}" destId="{BACCC369-825E-4368-A521-1AF9F522DC80}" srcOrd="3" destOrd="0" parTransId="{843825A7-FA81-42DA-B9BA-136EE70919E8}" sibTransId="{F432EAF6-D5AF-43E7-9DDE-4520BF3341F0}"/>
    <dgm:cxn modelId="{4019353B-443B-4DED-AA6C-3C60E18414C7}" srcId="{B9C32B05-62EA-407A-B21C-2310C7945705}" destId="{36045517-CEA4-4BE3-B836-C2B6BFE5649B}" srcOrd="5" destOrd="0" parTransId="{6231A36F-9B04-4B4A-917A-7E163AFFC956}" sibTransId="{BFF3C5ED-87D0-4709-A3B8-A7BF0668006A}"/>
    <dgm:cxn modelId="{CE0C56AB-8CBC-43A1-B655-1633E93CAC81}" type="presOf" srcId="{4C09777E-0121-4196-8F2E-E621E9E6FDAF}" destId="{4495F30F-7065-4A67-BD99-B742D75DE06F}" srcOrd="0" destOrd="3" presId="urn:microsoft.com/office/officeart/2011/layout/InterconnectedBlockProcess"/>
    <dgm:cxn modelId="{B4F3EA32-CE64-4A92-9BAE-BC57E5392B05}" srcId="{B9C32B05-62EA-407A-B21C-2310C7945705}" destId="{F66099B6-DBBD-4AB0-82D2-877B80F846F7}" srcOrd="2" destOrd="0" parTransId="{B09C8BFB-F41C-4AC4-AB94-F216E3081C2D}" sibTransId="{BC531B32-9B0E-482E-BF91-65C61F17168D}"/>
    <dgm:cxn modelId="{D9BBCFD3-4CDD-43B8-AF2C-8ABCAC95161A}" type="presOf" srcId="{ACFF01FF-C5EE-4ABC-BCEA-EA08B5FD92CD}" destId="{EA2DC2B4-0A0A-40A5-9A7C-78BD2C93513A}" srcOrd="0" destOrd="2" presId="urn:microsoft.com/office/officeart/2011/layout/InterconnectedBlockProcess"/>
    <dgm:cxn modelId="{416E667D-67B2-4DC4-B486-DEB6121BA4ED}" type="presOf" srcId="{B0F239F7-0EA8-4F1B-93B5-C2B96C528084}" destId="{C7ECD352-E4D9-4D0E-883C-121030BBC051}" srcOrd="1" destOrd="0" presId="urn:microsoft.com/office/officeart/2011/layout/InterconnectedBlockProcess"/>
    <dgm:cxn modelId="{0B28C159-84CE-49C2-B22E-40F62E26C3CA}" srcId="{42D71409-67F9-455C-8C6D-716D284AAA6B}" destId="{B8DFF5DC-FC6A-4E15-8B14-0B26CD756A1A}" srcOrd="1" destOrd="0" parTransId="{401126D1-AAF8-47BD-B86F-7EAD6E3BBD57}" sibTransId="{ED166D50-A33D-4928-A726-4221EB2DF066}"/>
    <dgm:cxn modelId="{C28B77BA-0DEA-4C7F-84C3-A05F92DBE174}" type="presOf" srcId="{3B48C117-3981-4C7D-8282-6144C4361F4A}" destId="{C7ECD352-E4D9-4D0E-883C-121030BBC051}" srcOrd="1" destOrd="2" presId="urn:microsoft.com/office/officeart/2011/layout/InterconnectedBlockProcess"/>
    <dgm:cxn modelId="{FA79F466-3943-48D9-B488-6CBD6087FD3C}" type="presOf" srcId="{7FC8CD34-881B-424C-B72A-4790878488D1}" destId="{6EBB87B2-96A1-46C4-AFA1-400CBC961F99}" srcOrd="0" destOrd="1" presId="urn:microsoft.com/office/officeart/2011/layout/InterconnectedBlockProcess"/>
    <dgm:cxn modelId="{4E597A15-A92B-4AF2-9460-E25BFDB36AB0}" type="presOf" srcId="{6905BD1A-310C-471F-8F14-08B88A87D97C}" destId="{4A41356F-71CF-4409-BF39-69ED8C241A35}" srcOrd="1" destOrd="0" presId="urn:microsoft.com/office/officeart/2011/layout/InterconnectedBlockProcess"/>
    <dgm:cxn modelId="{D72197B4-6039-47F5-AFCD-22992BA89E87}" srcId="{EE62A4F6-4AC4-435B-990E-81A71CE8CAC7}" destId="{7310A263-E50A-4637-B232-12099B22E4F6}" srcOrd="4" destOrd="0" parTransId="{F8A169FD-98AC-47A7-83F1-4043E2119DD5}" sibTransId="{409A0C76-CCCD-4E40-B7CB-85C312C00B89}"/>
    <dgm:cxn modelId="{400FC08E-C854-4AA0-A71E-E0707C095CC3}" srcId="{F66099B6-DBBD-4AB0-82D2-877B80F846F7}" destId="{4CB1BD86-07D6-4E0F-BC25-27BCEF50F784}" srcOrd="2" destOrd="0" parTransId="{7005E616-6295-4642-9EA1-3998687A969F}" sibTransId="{DBAE3D84-4CB1-423E-A7A6-9E2E56808F37}"/>
    <dgm:cxn modelId="{9A524963-B2F1-447F-999F-9764D1991863}" type="presOf" srcId="{8A18A68E-B626-4E60-8399-3EBCB7D390ED}" destId="{17C4613C-D25D-499A-BA46-0268A7AC099C}" srcOrd="0" destOrd="1" presId="urn:microsoft.com/office/officeart/2011/layout/InterconnectedBlockProcess"/>
    <dgm:cxn modelId="{36BF7731-882A-45BD-B2E2-64E5574D7C1A}" srcId="{2A22E84C-3AA3-4E9C-AE5F-9C2FB0D7FB11}" destId="{ACFF01FF-C5EE-4ABC-BCEA-EA08B5FD92CD}" srcOrd="2" destOrd="0" parTransId="{52E71FD2-279D-49BA-AD22-57F089189D75}" sibTransId="{34914C6E-EAEC-4097-BB27-23CE521CE91F}"/>
    <dgm:cxn modelId="{B23EDA70-F62D-4396-8DB3-E0C3358F338B}" type="presOf" srcId="{AC2143A9-90DF-49D9-BEF3-5DC4434B8177}" destId="{6F481E41-D844-4251-AF24-75B36287427E}" srcOrd="1" destOrd="0" presId="urn:microsoft.com/office/officeart/2011/layout/InterconnectedBlockProcess"/>
    <dgm:cxn modelId="{199CCF8C-6FDB-4DE1-BBEF-88E23C81818F}" srcId="{B9C32B05-62EA-407A-B21C-2310C7945705}" destId="{0522AB25-A2CF-4A5D-9AC0-8657EEC6DF59}" srcOrd="6" destOrd="0" parTransId="{193750C7-94DF-4420-B81E-3FCA8161ED14}" sibTransId="{6C8BCDE1-137A-4010-8309-2057C1C34D33}"/>
    <dgm:cxn modelId="{A442EB39-6ED9-4F95-9169-62A5B6CCA5E3}" type="presOf" srcId="{A5546A57-7DDB-48A4-98C9-575ED36A03EA}" destId="{EC0EEB60-29E5-40CF-B21F-5910D9C27F9B}" srcOrd="1" destOrd="1" presId="urn:microsoft.com/office/officeart/2011/layout/InterconnectedBlockProcess"/>
    <dgm:cxn modelId="{260C8362-3A6F-4EA8-9E84-48DB213B4718}" type="presOf" srcId="{36045517-CEA4-4BE3-B836-C2B6BFE5649B}" destId="{0C576806-AB02-45CC-A963-E81EBDEB469E}" srcOrd="0" destOrd="0" presId="urn:microsoft.com/office/officeart/2011/layout/InterconnectedBlockProcess"/>
    <dgm:cxn modelId="{7A0C544E-37A6-4E34-B157-257BE9E8A8DA}" type="presOf" srcId="{B9C32B05-62EA-407A-B21C-2310C7945705}" destId="{09592B82-CFCE-4E6D-B9D9-CEE5ACAEB5FD}" srcOrd="0" destOrd="0" presId="urn:microsoft.com/office/officeart/2011/layout/InterconnectedBlockProcess"/>
    <dgm:cxn modelId="{C110C191-19E5-426A-8AF7-81308D4111E1}" srcId="{F66099B6-DBBD-4AB0-82D2-877B80F846F7}" destId="{4C09777E-0121-4196-8F2E-E621E9E6FDAF}" srcOrd="3" destOrd="0" parTransId="{965F2CA3-29D8-403F-92AA-DAC28E1DB1B1}" sibTransId="{433A853C-9EAC-4A20-8103-00165D3A6E03}"/>
    <dgm:cxn modelId="{BF55CDE0-FA69-4133-8BF4-765BD4B084B8}" srcId="{0522AB25-A2CF-4A5D-9AC0-8657EEC6DF59}" destId="{B2B7ABFA-90B8-4006-8CF9-0B1C371DEB0B}" srcOrd="3" destOrd="0" parTransId="{43FD4486-A31B-41E4-B6DB-428E744DEF0E}" sibTransId="{A651EC97-6EDD-4CDE-B5A0-00A05F5F8ADE}"/>
    <dgm:cxn modelId="{FE770FEC-8BC2-4DFE-92C7-21BA6300A654}" type="presOf" srcId="{42D71409-67F9-455C-8C6D-716D284AAA6B}" destId="{A91353B9-BDE8-440D-993C-C3685C413CD4}" srcOrd="0" destOrd="0" presId="urn:microsoft.com/office/officeart/2011/layout/InterconnectedBlockProcess"/>
    <dgm:cxn modelId="{6DE06F0C-CDE9-4ECC-9D32-C46D6181B5C7}" type="presOf" srcId="{DC4C001B-ACD9-4F26-BD06-857CF966184E}" destId="{E66DD424-EA37-46FE-B959-1CA12CF438F8}" srcOrd="1" destOrd="1" presId="urn:microsoft.com/office/officeart/2011/layout/InterconnectedBlockProcess"/>
    <dgm:cxn modelId="{517BE660-747C-42F0-A56F-5EAB50580EB3}" type="presOf" srcId="{05DFF8EE-AC75-4A19-BC36-735E6DA1B66B}" destId="{4495F30F-7065-4A67-BD99-B742D75DE06F}" srcOrd="0" destOrd="0" presId="urn:microsoft.com/office/officeart/2011/layout/InterconnectedBlockProcess"/>
    <dgm:cxn modelId="{1CBCD10F-4B98-4D56-A401-CFEB029BCD1D}" type="presOf" srcId="{8A18A68E-B626-4E60-8399-3EBCB7D390ED}" destId="{6F481E41-D844-4251-AF24-75B36287427E}" srcOrd="1" destOrd="1" presId="urn:microsoft.com/office/officeart/2011/layout/InterconnectedBlockProcess"/>
    <dgm:cxn modelId="{B69ADAAE-C828-48F6-B66C-E9CB0347076A}" type="presOf" srcId="{9ABB459C-A323-4722-97F8-BCC08951F983}" destId="{0B3BFEAF-E342-4ABC-B944-44FAAC3699EA}" srcOrd="1" destOrd="1" presId="urn:microsoft.com/office/officeart/2011/layout/InterconnectedBlockProcess"/>
    <dgm:cxn modelId="{D6B1B21D-B4AA-4920-BE83-61EF159E055E}" type="presOf" srcId="{B8B8D19F-6262-4D92-8085-FA54F8DBC17C}" destId="{21470980-9173-46FA-8C2F-44939BC59778}" srcOrd="1" destOrd="0" presId="urn:microsoft.com/office/officeart/2011/layout/InterconnectedBlockProcess"/>
    <dgm:cxn modelId="{179A29D3-8E3D-40E8-B313-E65D0A2CB49B}" type="presOf" srcId="{B2B7ABFA-90B8-4006-8CF9-0B1C371DEB0B}" destId="{E66DD424-EA37-46FE-B959-1CA12CF438F8}" srcOrd="1" destOrd="3" presId="urn:microsoft.com/office/officeart/2011/layout/InterconnectedBlockProcess"/>
    <dgm:cxn modelId="{5A7DAFD7-EA7F-4D84-B890-23394E981850}" type="presOf" srcId="{7717D59A-FD26-4579-9C63-20D05636BD57}" destId="{92354B2F-2540-4D8E-8C11-96AA14896985}" srcOrd="0" destOrd="0" presId="urn:microsoft.com/office/officeart/2011/layout/InterconnectedBlockProcess"/>
    <dgm:cxn modelId="{E8B471CC-A3A5-4182-B7F9-DA552FB65380}" type="presOf" srcId="{EE62A4F6-4AC4-435B-990E-81A71CE8CAC7}" destId="{151EEE39-DC76-4B10-BD69-A0AE69894326}" srcOrd="0" destOrd="0" presId="urn:microsoft.com/office/officeart/2011/layout/InterconnectedBlockProcess"/>
    <dgm:cxn modelId="{AF6549E0-3A1A-4FEF-A8FB-929F8AA7D3AF}" type="presOf" srcId="{AC2143A9-90DF-49D9-BEF3-5DC4434B8177}" destId="{17C4613C-D25D-499A-BA46-0268A7AC099C}" srcOrd="0" destOrd="0" presId="urn:microsoft.com/office/officeart/2011/layout/InterconnectedBlockProcess"/>
    <dgm:cxn modelId="{5CA8B626-A63D-4D54-B08C-917A0D3DB6C3}" srcId="{EE62A4F6-4AC4-435B-990E-81A71CE8CAC7}" destId="{FB838813-E031-4317-9FC2-C1E7F334DD9F}" srcOrd="3" destOrd="0" parTransId="{87F8BA9B-D382-4CC5-AFFC-3AB86CE0DC82}" sibTransId="{C6FFD798-7550-4A20-9FC7-7C8E8AA1323D}"/>
    <dgm:cxn modelId="{2345453E-0F4E-4ADB-95CD-52734D88F8C8}" type="presOf" srcId="{B8DFF5DC-FC6A-4E15-8B14-0B26CD756A1A}" destId="{95647C7C-B5B8-40B6-BE6C-4C2DAFCE6B68}" srcOrd="0" destOrd="1" presId="urn:microsoft.com/office/officeart/2011/layout/InterconnectedBlockProcess"/>
    <dgm:cxn modelId="{B618343B-9D95-4C59-8B00-4DC9CBE634A4}" srcId="{2A22E84C-3AA3-4E9C-AE5F-9C2FB0D7FB11}" destId="{A5546A57-7DDB-48A4-98C9-575ED36A03EA}" srcOrd="1" destOrd="0" parTransId="{74A5EEEC-DA6E-461B-92BC-DAE035669A3D}" sibTransId="{5E65D5A8-D3FA-4E82-B46B-3F6457E5CBC3}"/>
    <dgm:cxn modelId="{AF72183D-0B6F-417D-99AD-CBA4CAE97298}" type="presOf" srcId="{CA4F965D-4C49-4B59-B7B2-1BB8E2834213}" destId="{6F481E41-D844-4251-AF24-75B36287427E}" srcOrd="1" destOrd="2" presId="urn:microsoft.com/office/officeart/2011/layout/InterconnectedBlockProcess"/>
    <dgm:cxn modelId="{8EFA543E-6809-45A4-BDEC-79D020EF8DF8}" type="presParOf" srcId="{09592B82-CFCE-4E6D-B9D9-CEE5ACAEB5FD}" destId="{0F199611-A29C-4C09-B683-E9399488CF8C}" srcOrd="0" destOrd="0" presId="urn:microsoft.com/office/officeart/2011/layout/InterconnectedBlockProcess"/>
    <dgm:cxn modelId="{5B56CDD9-0EA2-4EF6-B29A-18AD5D8FD85E}" type="presParOf" srcId="{0F199611-A29C-4C09-B683-E9399488CF8C}" destId="{FACC38F0-B856-4E23-84FC-52547859CF6C}" srcOrd="0" destOrd="0" presId="urn:microsoft.com/office/officeart/2011/layout/InterconnectedBlockProcess"/>
    <dgm:cxn modelId="{ABC0D19E-0CAB-4F64-9040-E2DB924AB95E}" type="presParOf" srcId="{09592B82-CFCE-4E6D-B9D9-CEE5ACAEB5FD}" destId="{E66DD424-EA37-46FE-B959-1CA12CF438F8}" srcOrd="1" destOrd="0" presId="urn:microsoft.com/office/officeart/2011/layout/InterconnectedBlockProcess"/>
    <dgm:cxn modelId="{EB180598-A02A-409C-9BB0-A47FE8D61940}" type="presParOf" srcId="{09592B82-CFCE-4E6D-B9D9-CEE5ACAEB5FD}" destId="{3387943F-80D5-4729-8FCD-FABDE1536A42}" srcOrd="2" destOrd="0" presId="urn:microsoft.com/office/officeart/2011/layout/InterconnectedBlockProcess"/>
    <dgm:cxn modelId="{E70D4BDA-57F0-4CCF-991F-809A451AB27B}" type="presParOf" srcId="{09592B82-CFCE-4E6D-B9D9-CEE5ACAEB5FD}" destId="{60229BAF-0544-4798-95B7-15EE5ABDEC9B}" srcOrd="3" destOrd="0" presId="urn:microsoft.com/office/officeart/2011/layout/InterconnectedBlockProcess"/>
    <dgm:cxn modelId="{55D4D702-E66A-4B83-8170-07C4E7A84E22}" type="presParOf" srcId="{60229BAF-0544-4798-95B7-15EE5ABDEC9B}" destId="{05AACA48-5B9E-4455-BF27-25132BD444EC}" srcOrd="0" destOrd="0" presId="urn:microsoft.com/office/officeart/2011/layout/InterconnectedBlockProcess"/>
    <dgm:cxn modelId="{AB04FCB0-E5E1-4122-9072-53C2891995D1}" type="presParOf" srcId="{09592B82-CFCE-4E6D-B9D9-CEE5ACAEB5FD}" destId="{4A41356F-71CF-4409-BF39-69ED8C241A35}" srcOrd="4" destOrd="0" presId="urn:microsoft.com/office/officeart/2011/layout/InterconnectedBlockProcess"/>
    <dgm:cxn modelId="{995664E2-E4B0-4508-8E8E-7C95568B03C7}" type="presParOf" srcId="{09592B82-CFCE-4E6D-B9D9-CEE5ACAEB5FD}" destId="{0C576806-AB02-45CC-A963-E81EBDEB469E}" srcOrd="5" destOrd="0" presId="urn:microsoft.com/office/officeart/2011/layout/InterconnectedBlockProcess"/>
    <dgm:cxn modelId="{FDE0077C-25F7-4C81-BB8B-CCDA0C8476AF}" type="presParOf" srcId="{09592B82-CFCE-4E6D-B9D9-CEE5ACAEB5FD}" destId="{8DC267F6-E51C-483D-BE0A-6256C130F8D5}" srcOrd="6" destOrd="0" presId="urn:microsoft.com/office/officeart/2011/layout/InterconnectedBlockProcess"/>
    <dgm:cxn modelId="{7CDFFCBE-C3CF-4855-A624-78905C47B8D4}" type="presParOf" srcId="{8DC267F6-E51C-483D-BE0A-6256C130F8D5}" destId="{EA2DC2B4-0A0A-40A5-9A7C-78BD2C93513A}" srcOrd="0" destOrd="0" presId="urn:microsoft.com/office/officeart/2011/layout/InterconnectedBlockProcess"/>
    <dgm:cxn modelId="{988BE49A-D18A-49F2-8DCE-45999D306BB2}" type="presParOf" srcId="{09592B82-CFCE-4E6D-B9D9-CEE5ACAEB5FD}" destId="{EC0EEB60-29E5-40CF-B21F-5910D9C27F9B}" srcOrd="7" destOrd="0" presId="urn:microsoft.com/office/officeart/2011/layout/InterconnectedBlockProcess"/>
    <dgm:cxn modelId="{56A481DA-7E6B-436D-A115-D83CA5A5F086}" type="presParOf" srcId="{09592B82-CFCE-4E6D-B9D9-CEE5ACAEB5FD}" destId="{8A79FFD0-72F9-4741-B482-386625268D35}" srcOrd="8" destOrd="0" presId="urn:microsoft.com/office/officeart/2011/layout/InterconnectedBlockProcess"/>
    <dgm:cxn modelId="{9EAFFD8F-DE09-4A8C-A650-502BBFF1329E}" type="presParOf" srcId="{09592B82-CFCE-4E6D-B9D9-CEE5ACAEB5FD}" destId="{E2E93C4A-6F18-4DDD-ABCD-3E5E99A6B7E2}" srcOrd="9" destOrd="0" presId="urn:microsoft.com/office/officeart/2011/layout/InterconnectedBlockProcess"/>
    <dgm:cxn modelId="{6BB1E534-80F5-4544-913B-2CCF2F6DDA9C}" type="presParOf" srcId="{E2E93C4A-6F18-4DDD-ABCD-3E5E99A6B7E2}" destId="{6EBB87B2-96A1-46C4-AFA1-400CBC961F99}" srcOrd="0" destOrd="0" presId="urn:microsoft.com/office/officeart/2011/layout/InterconnectedBlockProcess"/>
    <dgm:cxn modelId="{BC0DC4F7-0DF2-40BC-B92B-2B2842CE9FB4}" type="presParOf" srcId="{09592B82-CFCE-4E6D-B9D9-CEE5ACAEB5FD}" destId="{C7ECD352-E4D9-4D0E-883C-121030BBC051}" srcOrd="10" destOrd="0" presId="urn:microsoft.com/office/officeart/2011/layout/InterconnectedBlockProcess"/>
    <dgm:cxn modelId="{001CDA08-37D8-4FB3-9422-9788DDE073DD}" type="presParOf" srcId="{09592B82-CFCE-4E6D-B9D9-CEE5ACAEB5FD}" destId="{151EEE39-DC76-4B10-BD69-A0AE69894326}" srcOrd="11" destOrd="0" presId="urn:microsoft.com/office/officeart/2011/layout/InterconnectedBlockProcess"/>
    <dgm:cxn modelId="{F61613FA-3157-4978-AA85-EBAAEA9443A2}" type="presParOf" srcId="{09592B82-CFCE-4E6D-B9D9-CEE5ACAEB5FD}" destId="{04D58245-C99F-464A-A53C-63D37C30FD2F}" srcOrd="12" destOrd="0" presId="urn:microsoft.com/office/officeart/2011/layout/InterconnectedBlockProcess"/>
    <dgm:cxn modelId="{20AD1F21-809C-49AA-AFF5-23F33146D3E7}" type="presParOf" srcId="{04D58245-C99F-464A-A53C-63D37C30FD2F}" destId="{4495F30F-7065-4A67-BD99-B742D75DE06F}" srcOrd="0" destOrd="0" presId="urn:microsoft.com/office/officeart/2011/layout/InterconnectedBlockProcess"/>
    <dgm:cxn modelId="{72C6FF71-512D-41C6-97BA-31647D588B17}" type="presParOf" srcId="{09592B82-CFCE-4E6D-B9D9-CEE5ACAEB5FD}" destId="{0B3BFEAF-E342-4ABC-B944-44FAAC3699EA}" srcOrd="13" destOrd="0" presId="urn:microsoft.com/office/officeart/2011/layout/InterconnectedBlockProcess"/>
    <dgm:cxn modelId="{25670A18-504D-4AA7-AC5D-CC0F8B419844}" type="presParOf" srcId="{09592B82-CFCE-4E6D-B9D9-CEE5ACAEB5FD}" destId="{06D7D04D-84CB-4818-97DC-15464690A31E}" srcOrd="14" destOrd="0" presId="urn:microsoft.com/office/officeart/2011/layout/InterconnectedBlockProcess"/>
    <dgm:cxn modelId="{CF15A858-BBEA-4CC3-A143-825565F2964F}" type="presParOf" srcId="{09592B82-CFCE-4E6D-B9D9-CEE5ACAEB5FD}" destId="{D5127620-FFE8-4AB1-B2A2-ED420BBBD3C1}" srcOrd="15" destOrd="0" presId="urn:microsoft.com/office/officeart/2011/layout/InterconnectedBlockProcess"/>
    <dgm:cxn modelId="{B2BDB3B5-D4D9-45C5-9880-93AB5529CD46}" type="presParOf" srcId="{D5127620-FFE8-4AB1-B2A2-ED420BBBD3C1}" destId="{95647C7C-B5B8-40B6-BE6C-4C2DAFCE6B68}" srcOrd="0" destOrd="0" presId="urn:microsoft.com/office/officeart/2011/layout/InterconnectedBlockProcess"/>
    <dgm:cxn modelId="{89047974-21AF-4C22-AAE3-0CAF69FF4CDF}" type="presParOf" srcId="{09592B82-CFCE-4E6D-B9D9-CEE5ACAEB5FD}" destId="{21470980-9173-46FA-8C2F-44939BC59778}" srcOrd="16" destOrd="0" presId="urn:microsoft.com/office/officeart/2011/layout/InterconnectedBlockProcess"/>
    <dgm:cxn modelId="{EB4B3258-F5ED-4833-81DB-DDDDC8C4C1EA}" type="presParOf" srcId="{09592B82-CFCE-4E6D-B9D9-CEE5ACAEB5FD}" destId="{A91353B9-BDE8-440D-993C-C3685C413CD4}" srcOrd="17" destOrd="0" presId="urn:microsoft.com/office/officeart/2011/layout/InterconnectedBlockProcess"/>
    <dgm:cxn modelId="{1BD49F67-0D93-41F9-ACC9-8D351BB93FC2}" type="presParOf" srcId="{09592B82-CFCE-4E6D-B9D9-CEE5ACAEB5FD}" destId="{F94BCF94-A0DF-4291-A196-71062EDD31EF}" srcOrd="18" destOrd="0" presId="urn:microsoft.com/office/officeart/2011/layout/InterconnectedBlockProcess"/>
    <dgm:cxn modelId="{627F01E0-C9FD-49D0-A3D3-F3F9DC2F761D}" type="presParOf" srcId="{F94BCF94-A0DF-4291-A196-71062EDD31EF}" destId="{17C4613C-D25D-499A-BA46-0268A7AC099C}" srcOrd="0" destOrd="0" presId="urn:microsoft.com/office/officeart/2011/layout/InterconnectedBlockProcess"/>
    <dgm:cxn modelId="{650FE09C-DCBA-4AAE-85C5-9F59B39CFA0A}" type="presParOf" srcId="{09592B82-CFCE-4E6D-B9D9-CEE5ACAEB5FD}" destId="{6F481E41-D844-4251-AF24-75B36287427E}" srcOrd="19" destOrd="0" presId="urn:microsoft.com/office/officeart/2011/layout/InterconnectedBlockProcess"/>
    <dgm:cxn modelId="{D0AEFEF8-A872-4A22-AD38-1294CDCB20FB}" type="presParOf" srcId="{09592B82-CFCE-4E6D-B9D9-CEE5ACAEB5FD}" destId="{92354B2F-2540-4D8E-8C11-96AA14896985}" srcOrd="20" destOrd="0" presId="urn:microsoft.com/office/officeart/2011/layout/InterconnectedBlock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78CB1D-B2F1-4D3B-B7B1-FA6D869CBB17}">
      <dsp:nvSpPr>
        <dsp:cNvPr id="0" name=""/>
        <dsp:cNvSpPr/>
      </dsp:nvSpPr>
      <dsp:spPr>
        <a:xfrm rot="5400000">
          <a:off x="4788932" y="-2043046"/>
          <a:ext cx="536391" cy="4759649"/>
        </a:xfrm>
        <a:prstGeom prst="round2SameRect">
          <a:avLst/>
        </a:prstGeom>
        <a:solidFill>
          <a:schemeClr val="bg1">
            <a:lumMod val="75000"/>
            <a:alpha val="9000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1" kern="1200" dirty="0" smtClean="0">
              <a:solidFill>
                <a:schemeClr val="tx1"/>
              </a:solidFill>
            </a:rPr>
            <a:t>10 Million</a:t>
          </a:r>
          <a:endParaRPr lang="en-US" sz="2300" b="1" kern="1200" dirty="0">
            <a:solidFill>
              <a:schemeClr val="tx1"/>
            </a:solidFill>
          </a:endParaRPr>
        </a:p>
      </dsp:txBody>
      <dsp:txXfrm rot="-5400000">
        <a:off x="2677303" y="94767"/>
        <a:ext cx="4733465" cy="484023"/>
      </dsp:txXfrm>
    </dsp:sp>
    <dsp:sp modelId="{7119198E-1838-4C7A-819A-157B03476B22}">
      <dsp:nvSpPr>
        <dsp:cNvPr id="0" name=""/>
        <dsp:cNvSpPr/>
      </dsp:nvSpPr>
      <dsp:spPr>
        <a:xfrm>
          <a:off x="0" y="1533"/>
          <a:ext cx="2677303" cy="670489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tx1"/>
              </a:solidFill>
            </a:rPr>
            <a:t>Demand Assessed</a:t>
          </a:r>
          <a:endParaRPr lang="en-US" sz="2300" kern="1200" dirty="0">
            <a:solidFill>
              <a:schemeClr val="tx1"/>
            </a:solidFill>
          </a:endParaRPr>
        </a:p>
      </dsp:txBody>
      <dsp:txXfrm>
        <a:off x="32731" y="34264"/>
        <a:ext cx="2611841" cy="605027"/>
      </dsp:txXfrm>
    </dsp:sp>
    <dsp:sp modelId="{8255B3D3-CE75-44FB-A0E0-50AA95B5AAA8}">
      <dsp:nvSpPr>
        <dsp:cNvPr id="0" name=""/>
        <dsp:cNvSpPr/>
      </dsp:nvSpPr>
      <dsp:spPr>
        <a:xfrm rot="5400000">
          <a:off x="4788932" y="-1339031"/>
          <a:ext cx="536391" cy="4759649"/>
        </a:xfrm>
        <a:prstGeom prst="round2SameRect">
          <a:avLst/>
        </a:prstGeom>
        <a:solidFill>
          <a:schemeClr val="bg1">
            <a:lumMod val="75000"/>
            <a:alpha val="9000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1" kern="1200" dirty="0" smtClean="0">
              <a:solidFill>
                <a:schemeClr val="tx1"/>
              </a:solidFill>
            </a:rPr>
            <a:t>7.9 Million</a:t>
          </a:r>
          <a:endParaRPr lang="en-US" sz="2300" b="1" kern="1200" dirty="0">
            <a:solidFill>
              <a:schemeClr val="tx1"/>
            </a:solidFill>
          </a:endParaRPr>
        </a:p>
      </dsp:txBody>
      <dsp:txXfrm rot="-5400000">
        <a:off x="2677303" y="798782"/>
        <a:ext cx="4733465" cy="484023"/>
      </dsp:txXfrm>
    </dsp:sp>
    <dsp:sp modelId="{D29DA31F-B74D-456E-BEA6-801D1BC845B0}">
      <dsp:nvSpPr>
        <dsp:cNvPr id="0" name=""/>
        <dsp:cNvSpPr/>
      </dsp:nvSpPr>
      <dsp:spPr>
        <a:xfrm>
          <a:off x="0" y="705548"/>
          <a:ext cx="2677303" cy="670489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tx1"/>
              </a:solidFill>
            </a:rPr>
            <a:t>Houses Sanctioned</a:t>
          </a:r>
          <a:endParaRPr lang="en-US" sz="2300" kern="1200" dirty="0">
            <a:solidFill>
              <a:schemeClr val="tx1"/>
            </a:solidFill>
          </a:endParaRPr>
        </a:p>
      </dsp:txBody>
      <dsp:txXfrm>
        <a:off x="32731" y="738279"/>
        <a:ext cx="2611841" cy="605027"/>
      </dsp:txXfrm>
    </dsp:sp>
    <dsp:sp modelId="{B2C96994-F24A-4633-9FC6-3968E177786C}">
      <dsp:nvSpPr>
        <dsp:cNvPr id="0" name=""/>
        <dsp:cNvSpPr/>
      </dsp:nvSpPr>
      <dsp:spPr>
        <a:xfrm rot="5400000">
          <a:off x="4788932" y="-635017"/>
          <a:ext cx="536391" cy="4759649"/>
        </a:xfrm>
        <a:prstGeom prst="round2SameRect">
          <a:avLst/>
        </a:prstGeom>
        <a:solidFill>
          <a:schemeClr val="bg1">
            <a:lumMod val="75000"/>
            <a:alpha val="9000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1" kern="1200" dirty="0" smtClean="0">
              <a:solidFill>
                <a:schemeClr val="tx1"/>
              </a:solidFill>
            </a:rPr>
            <a:t>4,331</a:t>
          </a:r>
          <a:endParaRPr lang="en-US" sz="2300" b="1" kern="1200" dirty="0">
            <a:solidFill>
              <a:schemeClr val="tx1"/>
            </a:solidFill>
          </a:endParaRPr>
        </a:p>
      </dsp:txBody>
      <dsp:txXfrm rot="-5400000">
        <a:off x="2677303" y="1502796"/>
        <a:ext cx="4733465" cy="484023"/>
      </dsp:txXfrm>
    </dsp:sp>
    <dsp:sp modelId="{98ABE262-4877-4CD2-B56C-E9250216FE39}">
      <dsp:nvSpPr>
        <dsp:cNvPr id="0" name=""/>
        <dsp:cNvSpPr/>
      </dsp:nvSpPr>
      <dsp:spPr>
        <a:xfrm>
          <a:off x="0" y="1409562"/>
          <a:ext cx="2677303" cy="670489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tx1"/>
              </a:solidFill>
            </a:rPr>
            <a:t>Cities included</a:t>
          </a:r>
          <a:endParaRPr lang="en-US" sz="2300" kern="1200" dirty="0">
            <a:solidFill>
              <a:schemeClr val="tx1"/>
            </a:solidFill>
          </a:endParaRPr>
        </a:p>
      </dsp:txBody>
      <dsp:txXfrm>
        <a:off x="32731" y="1442293"/>
        <a:ext cx="2611841" cy="605027"/>
      </dsp:txXfrm>
    </dsp:sp>
    <dsp:sp modelId="{0DF81793-682E-46EB-829B-39AF0FCA0AC1}">
      <dsp:nvSpPr>
        <dsp:cNvPr id="0" name=""/>
        <dsp:cNvSpPr/>
      </dsp:nvSpPr>
      <dsp:spPr>
        <a:xfrm rot="5400000">
          <a:off x="4788932" y="68997"/>
          <a:ext cx="536391" cy="4759649"/>
        </a:xfrm>
        <a:prstGeom prst="round2SameRect">
          <a:avLst/>
        </a:prstGeom>
        <a:solidFill>
          <a:schemeClr val="bg1">
            <a:lumMod val="75000"/>
            <a:alpha val="9000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1" kern="1200" dirty="0" smtClean="0">
              <a:solidFill>
                <a:schemeClr val="tx1"/>
              </a:solidFill>
            </a:rPr>
            <a:t>US$ 17 billion (Rs 1.22 Lakh Cr)</a:t>
          </a:r>
          <a:endParaRPr lang="en-US" sz="2300" b="1" kern="1200" dirty="0">
            <a:solidFill>
              <a:schemeClr val="tx1"/>
            </a:solidFill>
          </a:endParaRPr>
        </a:p>
      </dsp:txBody>
      <dsp:txXfrm rot="-5400000">
        <a:off x="2677303" y="2206810"/>
        <a:ext cx="4733465" cy="484023"/>
      </dsp:txXfrm>
    </dsp:sp>
    <dsp:sp modelId="{B5AA1C59-CA69-46DD-B3D1-CAA03673BBB6}">
      <dsp:nvSpPr>
        <dsp:cNvPr id="0" name=""/>
        <dsp:cNvSpPr/>
      </dsp:nvSpPr>
      <dsp:spPr>
        <a:xfrm>
          <a:off x="0" y="2113576"/>
          <a:ext cx="2677303" cy="670489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tx1"/>
              </a:solidFill>
            </a:rPr>
            <a:t>Central Assistance</a:t>
          </a:r>
          <a:endParaRPr lang="en-US" sz="2300" kern="1200" dirty="0">
            <a:solidFill>
              <a:schemeClr val="tx1"/>
            </a:solidFill>
          </a:endParaRPr>
        </a:p>
      </dsp:txBody>
      <dsp:txXfrm>
        <a:off x="32731" y="2146307"/>
        <a:ext cx="2611841" cy="605027"/>
      </dsp:txXfrm>
    </dsp:sp>
    <dsp:sp modelId="{1431E0E5-2500-4AE2-9911-3D6A704D482B}">
      <dsp:nvSpPr>
        <dsp:cNvPr id="0" name=""/>
        <dsp:cNvSpPr/>
      </dsp:nvSpPr>
      <dsp:spPr>
        <a:xfrm rot="5400000">
          <a:off x="4788932" y="773011"/>
          <a:ext cx="536391" cy="4759649"/>
        </a:xfrm>
        <a:prstGeom prst="round2SameRect">
          <a:avLst/>
        </a:prstGeom>
        <a:solidFill>
          <a:schemeClr val="bg1">
            <a:lumMod val="75000"/>
            <a:alpha val="9000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1" kern="1200" dirty="0" smtClean="0">
              <a:solidFill>
                <a:schemeClr val="tx1"/>
              </a:solidFill>
            </a:rPr>
            <a:t>US$ 63 billion (Rs 4.48 Lakh Cr)</a:t>
          </a:r>
          <a:endParaRPr lang="en-US" sz="2300" b="1" kern="1200" dirty="0">
            <a:solidFill>
              <a:schemeClr val="tx1"/>
            </a:solidFill>
          </a:endParaRPr>
        </a:p>
      </dsp:txBody>
      <dsp:txXfrm rot="-5400000">
        <a:off x="2677303" y="2910824"/>
        <a:ext cx="4733465" cy="484023"/>
      </dsp:txXfrm>
    </dsp:sp>
    <dsp:sp modelId="{502304AB-56C8-4818-B7C2-F5833BF88266}">
      <dsp:nvSpPr>
        <dsp:cNvPr id="0" name=""/>
        <dsp:cNvSpPr/>
      </dsp:nvSpPr>
      <dsp:spPr>
        <a:xfrm>
          <a:off x="0" y="2817591"/>
          <a:ext cx="2677303" cy="670489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tx1"/>
              </a:solidFill>
            </a:rPr>
            <a:t>Total Investment</a:t>
          </a:r>
          <a:endParaRPr lang="en-US" sz="2300" kern="1200" dirty="0">
            <a:solidFill>
              <a:schemeClr val="tx1"/>
            </a:solidFill>
          </a:endParaRPr>
        </a:p>
      </dsp:txBody>
      <dsp:txXfrm>
        <a:off x="32731" y="2850322"/>
        <a:ext cx="2611841" cy="6050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CC38F0-B856-4E23-84FC-52547859CF6C}">
      <dsp:nvSpPr>
        <dsp:cNvPr id="0" name=""/>
        <dsp:cNvSpPr/>
      </dsp:nvSpPr>
      <dsp:spPr>
        <a:xfrm>
          <a:off x="10364367" y="1121305"/>
          <a:ext cx="1417364" cy="4050769"/>
        </a:xfrm>
        <a:prstGeom prst="wedgeRectCallout">
          <a:avLst>
            <a:gd name="adj1" fmla="val 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5" tIns="60325" rIns="60325" bIns="60325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Demand:</a:t>
          </a:r>
          <a:endParaRPr lang="en-US" sz="1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13.8</a:t>
          </a:r>
          <a:r>
            <a:rPr lang="en-US" sz="2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 </a:t>
          </a:r>
          <a:r>
            <a:rPr lang="en-US" sz="2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Lakh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Sanction: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12.4</a:t>
          </a:r>
          <a:r>
            <a:rPr lang="en-US" sz="2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/>
          </a:r>
          <a:br>
            <a:rPr lang="en-US" sz="2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</a:br>
          <a:r>
            <a:rPr lang="en-US" sz="2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Lakh</a:t>
          </a:r>
          <a:endParaRPr lang="en-US" sz="2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Impact" panose="020B0806030902050204" pitchFamily="34" charset="0"/>
            <a:ea typeface="+mn-ea"/>
            <a:cs typeface="+mn-cs"/>
          </a:endParaRPr>
        </a:p>
      </dsp:txBody>
      <dsp:txXfrm>
        <a:off x="10544507" y="1121305"/>
        <a:ext cx="1237224" cy="4050769"/>
      </dsp:txXfrm>
    </dsp:sp>
    <dsp:sp modelId="{3387943F-80D5-4729-8FCD-FABDE1536A42}">
      <dsp:nvSpPr>
        <dsp:cNvPr id="0" name=""/>
        <dsp:cNvSpPr/>
      </dsp:nvSpPr>
      <dsp:spPr>
        <a:xfrm>
          <a:off x="10373275" y="0"/>
          <a:ext cx="1408456" cy="1124926"/>
        </a:xfrm>
        <a:prstGeom prst="rect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3500" rIns="144000" bIns="63500" numCol="1" spcCol="1270" anchor="ctr" anchorCtr="0">
          <a:noAutofit/>
        </a:bodyPr>
        <a:lstStyle/>
        <a:p>
          <a:pPr lvl="0" algn="ctr" defTabSz="895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Andhra Pradesh</a:t>
          </a:r>
          <a:endParaRPr lang="en-US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Impact" panose="020B0806030902050204" pitchFamily="34" charset="0"/>
            <a:ea typeface="+mn-ea"/>
            <a:cs typeface="+mn-cs"/>
          </a:endParaRPr>
        </a:p>
      </dsp:txBody>
      <dsp:txXfrm>
        <a:off x="10373275" y="0"/>
        <a:ext cx="1408456" cy="1124926"/>
      </dsp:txXfrm>
    </dsp:sp>
    <dsp:sp modelId="{05AACA48-5B9E-4455-BF27-25132BD444EC}">
      <dsp:nvSpPr>
        <dsp:cNvPr id="0" name=""/>
        <dsp:cNvSpPr/>
      </dsp:nvSpPr>
      <dsp:spPr>
        <a:xfrm>
          <a:off x="8957890" y="1121305"/>
          <a:ext cx="1417364" cy="3825783"/>
        </a:xfrm>
        <a:prstGeom prst="wedgeRectCallout">
          <a:avLst>
            <a:gd name="adj1" fmla="val 0"/>
            <a:gd name="adj2" fmla="val 0"/>
          </a:avLst>
        </a:prstGeom>
        <a:solidFill>
          <a:srgbClr val="2980B9">
            <a:tint val="5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60325" rIns="144000" bIns="60325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Demand: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1.0</a:t>
          </a:r>
          <a:br>
            <a:rPr lang="en-US" sz="3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</a:br>
          <a:r>
            <a:rPr lang="en-US" sz="1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 </a:t>
          </a:r>
          <a:r>
            <a:rPr lang="en-US" sz="2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Lakh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Sanction:</a:t>
          </a:r>
          <a:endParaRPr lang="en-US" sz="1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0.8</a:t>
          </a:r>
          <a:r>
            <a:rPr lang="en-US" sz="3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/>
          </a:r>
          <a:br>
            <a:rPr lang="en-US" sz="3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</a:br>
          <a:r>
            <a:rPr lang="en-US" sz="2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Lakh</a:t>
          </a:r>
          <a:endParaRPr lang="en-US" sz="2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sp:txBody>
      <dsp:txXfrm>
        <a:off x="9138030" y="1121305"/>
        <a:ext cx="1237224" cy="3825783"/>
      </dsp:txXfrm>
    </dsp:sp>
    <dsp:sp modelId="{0C576806-AB02-45CC-A963-E81EBDEB469E}">
      <dsp:nvSpPr>
        <dsp:cNvPr id="0" name=""/>
        <dsp:cNvSpPr/>
      </dsp:nvSpPr>
      <dsp:spPr>
        <a:xfrm>
          <a:off x="8970757" y="112234"/>
          <a:ext cx="1409446" cy="1012692"/>
        </a:xfrm>
        <a:prstGeom prst="rect">
          <a:avLst/>
        </a:prstGeom>
        <a:gradFill rotWithShape="0">
          <a:gsLst>
            <a:gs pos="0">
              <a:srgbClr val="16A08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16A08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16A08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Tripura</a:t>
          </a:r>
          <a:endParaRPr lang="en-US" sz="2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8970757" y="112234"/>
        <a:ext cx="1409446" cy="1012692"/>
      </dsp:txXfrm>
    </dsp:sp>
    <dsp:sp modelId="{EA2DC2B4-0A0A-40A5-9A7C-78BD2C93513A}">
      <dsp:nvSpPr>
        <dsp:cNvPr id="0" name=""/>
        <dsp:cNvSpPr/>
      </dsp:nvSpPr>
      <dsp:spPr>
        <a:xfrm>
          <a:off x="7551412" y="1121305"/>
          <a:ext cx="1417364" cy="3600798"/>
        </a:xfrm>
        <a:prstGeom prst="wedgeRectCallout">
          <a:avLst>
            <a:gd name="adj1" fmla="val 62500"/>
            <a:gd name="adj2" fmla="val 20830"/>
          </a:avLst>
        </a:prstGeom>
        <a:solidFill>
          <a:srgbClr val="2980B9">
            <a:tint val="50000"/>
            <a:hueOff val="-801023"/>
            <a:satOff val="-3319"/>
            <a:lumOff val="2853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5" tIns="60325" rIns="60325" bIns="60325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Demand:</a:t>
          </a:r>
          <a:endParaRPr lang="en-US" sz="1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15.0 </a:t>
          </a:r>
          <a:r>
            <a:rPr lang="en-US" sz="24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Lakh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Sanction:</a:t>
          </a:r>
          <a:endParaRPr lang="en-US" sz="1900" kern="12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Impact" panose="020B0806030902050204" pitchFamily="34" charset="0"/>
            <a:ea typeface="+mn-ea"/>
            <a:cs typeface="+mn-cs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11.4</a:t>
          </a:r>
          <a:r>
            <a:rPr lang="en-US" sz="1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 </a:t>
          </a:r>
          <a:br>
            <a:rPr lang="en-US" sz="1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</a:br>
          <a:r>
            <a:rPr lang="en-US" sz="23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Lakh</a:t>
          </a:r>
        </a:p>
      </dsp:txBody>
      <dsp:txXfrm>
        <a:off x="7731552" y="1121305"/>
        <a:ext cx="1237224" cy="3600798"/>
      </dsp:txXfrm>
    </dsp:sp>
    <dsp:sp modelId="{8A79FFD0-72F9-4741-B482-386625268D35}">
      <dsp:nvSpPr>
        <dsp:cNvPr id="0" name=""/>
        <dsp:cNvSpPr/>
      </dsp:nvSpPr>
      <dsp:spPr>
        <a:xfrm>
          <a:off x="7551412" y="221364"/>
          <a:ext cx="1417364" cy="899941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9BBB59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Uttar </a:t>
          </a:r>
          <a:br>
            <a:rPr lang="en-US" sz="1800" b="1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b="1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Pradesh</a:t>
          </a:r>
          <a:endParaRPr lang="en-US" sz="18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7551412" y="221364"/>
        <a:ext cx="1417364" cy="899941"/>
      </dsp:txXfrm>
    </dsp:sp>
    <dsp:sp modelId="{6EBB87B2-96A1-46C4-AFA1-400CBC961F99}">
      <dsp:nvSpPr>
        <dsp:cNvPr id="0" name=""/>
        <dsp:cNvSpPr/>
      </dsp:nvSpPr>
      <dsp:spPr>
        <a:xfrm>
          <a:off x="6137017" y="1121305"/>
          <a:ext cx="1417364" cy="3375296"/>
        </a:xfrm>
        <a:prstGeom prst="wedgeRectCallout">
          <a:avLst>
            <a:gd name="adj1" fmla="val 62500"/>
            <a:gd name="adj2" fmla="val 20830"/>
          </a:avLst>
        </a:prstGeom>
        <a:solidFill>
          <a:srgbClr val="2980B9">
            <a:tint val="50000"/>
            <a:hueOff val="-1602046"/>
            <a:satOff val="-6637"/>
            <a:lumOff val="5706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5" tIns="60325" rIns="60325" bIns="60325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Demand:</a:t>
          </a:r>
          <a:endParaRPr lang="en-US" sz="1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7.7</a:t>
          </a:r>
          <a:r>
            <a:rPr lang="en-US" sz="23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 </a:t>
          </a:r>
          <a:br>
            <a:rPr lang="en-US" sz="23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</a:br>
          <a:r>
            <a:rPr lang="en-US" sz="23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Lakh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Sanction:</a:t>
          </a:r>
          <a:endParaRPr lang="en-US" sz="2300" kern="12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Impact" panose="020B0806030902050204" pitchFamily="34" charset="0"/>
            <a:ea typeface="+mn-ea"/>
            <a:cs typeface="+mn-cs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4.7</a:t>
          </a:r>
          <a:r>
            <a:rPr lang="en-US" sz="23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 </a:t>
          </a:r>
          <a:br>
            <a:rPr lang="en-US" sz="23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</a:br>
          <a:r>
            <a:rPr lang="en-US" sz="23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Lakh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sp:txBody>
      <dsp:txXfrm>
        <a:off x="6317157" y="1121305"/>
        <a:ext cx="1237224" cy="3375296"/>
      </dsp:txXfrm>
    </dsp:sp>
    <dsp:sp modelId="{151EEE39-DC76-4B10-BD69-A0AE69894326}">
      <dsp:nvSpPr>
        <dsp:cNvPr id="0" name=""/>
        <dsp:cNvSpPr/>
      </dsp:nvSpPr>
      <dsp:spPr>
        <a:xfrm>
          <a:off x="6137017" y="333598"/>
          <a:ext cx="1417364" cy="787707"/>
        </a:xfrm>
        <a:prstGeom prst="rect">
          <a:avLst/>
        </a:prstGeom>
        <a:gradFill rotWithShape="0">
          <a:gsLst>
            <a:gs pos="0">
              <a:srgbClr val="F39C1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F39C1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F39C1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Gujarat</a:t>
          </a:r>
          <a:endParaRPr lang="en-US" sz="18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6137017" y="333598"/>
        <a:ext cx="1417364" cy="787707"/>
      </dsp:txXfrm>
    </dsp:sp>
    <dsp:sp modelId="{4495F30F-7065-4A67-BD99-B742D75DE06F}">
      <dsp:nvSpPr>
        <dsp:cNvPr id="0" name=""/>
        <dsp:cNvSpPr/>
      </dsp:nvSpPr>
      <dsp:spPr>
        <a:xfrm>
          <a:off x="4719652" y="1121305"/>
          <a:ext cx="1417364" cy="3150310"/>
        </a:xfrm>
        <a:prstGeom prst="wedgeRectCallout">
          <a:avLst>
            <a:gd name="adj1" fmla="val 62500"/>
            <a:gd name="adj2" fmla="val 20830"/>
          </a:avLst>
        </a:prstGeom>
        <a:solidFill>
          <a:srgbClr val="2980B9">
            <a:tint val="50000"/>
            <a:hueOff val="-2403069"/>
            <a:satOff val="-9956"/>
            <a:lumOff val="8559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5" tIns="60325" rIns="60325" bIns="60325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Demand:</a:t>
          </a:r>
          <a:endParaRPr lang="en-US" sz="1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11.5</a:t>
          </a:r>
          <a:r>
            <a:rPr lang="en-US" sz="23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 </a:t>
          </a:r>
          <a:br>
            <a:rPr lang="en-US" sz="23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</a:br>
          <a:r>
            <a:rPr lang="en-US" sz="23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Lakh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Sanction:</a:t>
          </a:r>
          <a:endParaRPr lang="en-US" sz="2300" kern="12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Impact" panose="020B0806030902050204" pitchFamily="34" charset="0"/>
            <a:ea typeface="+mn-ea"/>
            <a:cs typeface="+mn-cs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6.8</a:t>
          </a:r>
          <a:r>
            <a:rPr lang="en-US" sz="23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 </a:t>
          </a:r>
          <a:br>
            <a:rPr lang="en-US" sz="23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</a:br>
          <a:r>
            <a:rPr lang="en-US" sz="23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Lakh</a:t>
          </a:r>
        </a:p>
      </dsp:txBody>
      <dsp:txXfrm>
        <a:off x="4899792" y="1121305"/>
        <a:ext cx="1237224" cy="3150310"/>
      </dsp:txXfrm>
    </dsp:sp>
    <dsp:sp modelId="{06D7D04D-84CB-4818-97DC-15464690A31E}">
      <dsp:nvSpPr>
        <dsp:cNvPr id="0" name=""/>
        <dsp:cNvSpPr/>
      </dsp:nvSpPr>
      <dsp:spPr>
        <a:xfrm>
          <a:off x="4719652" y="449970"/>
          <a:ext cx="1417364" cy="674955"/>
        </a:xfrm>
        <a:prstGeom prst="rect">
          <a:avLst/>
        </a:prstGeom>
        <a:gradFill rotWithShape="0">
          <a:gsLst>
            <a:gs pos="0">
              <a:srgbClr val="C0392B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C0392B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C0392B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Madhya Pradesh</a:t>
          </a:r>
          <a:endParaRPr lang="en-US" sz="18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4719652" y="449970"/>
        <a:ext cx="1417364" cy="674955"/>
      </dsp:txXfrm>
    </dsp:sp>
    <dsp:sp modelId="{95647C7C-B5B8-40B6-BE6C-4C2DAFCE6B68}">
      <dsp:nvSpPr>
        <dsp:cNvPr id="0" name=""/>
        <dsp:cNvSpPr/>
      </dsp:nvSpPr>
      <dsp:spPr>
        <a:xfrm>
          <a:off x="3301297" y="1121305"/>
          <a:ext cx="1417364" cy="2925325"/>
        </a:xfrm>
        <a:prstGeom prst="wedgeRectCallout">
          <a:avLst>
            <a:gd name="adj1" fmla="val 62500"/>
            <a:gd name="adj2" fmla="val 20830"/>
          </a:avLst>
        </a:prstGeom>
        <a:solidFill>
          <a:srgbClr val="2980B9">
            <a:tint val="50000"/>
            <a:hueOff val="-3204092"/>
            <a:satOff val="-13274"/>
            <a:lumOff val="11412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5" tIns="60325" rIns="60325" bIns="60325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Demand:</a:t>
          </a:r>
          <a:endParaRPr lang="en-US" sz="1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17.8</a:t>
          </a:r>
          <a:r>
            <a:rPr lang="en-US" sz="23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 </a:t>
          </a:r>
          <a:br>
            <a:rPr lang="en-US" sz="23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</a:br>
          <a:r>
            <a:rPr lang="en-US" sz="23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Lakh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Sanction:</a:t>
          </a:r>
          <a:endParaRPr lang="en-US" sz="2300" kern="12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Impact" panose="020B0806030902050204" pitchFamily="34" charset="0"/>
            <a:ea typeface="+mn-ea"/>
            <a:cs typeface="+mn-cs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9.1</a:t>
          </a:r>
          <a:r>
            <a:rPr lang="en-US" sz="23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 </a:t>
          </a:r>
          <a:br>
            <a:rPr lang="en-US" sz="23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</a:br>
          <a:r>
            <a:rPr lang="en-US" sz="23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Lakh</a:t>
          </a:r>
        </a:p>
      </dsp:txBody>
      <dsp:txXfrm>
        <a:off x="3481437" y="1121305"/>
        <a:ext cx="1237224" cy="2925325"/>
      </dsp:txXfrm>
    </dsp:sp>
    <dsp:sp modelId="{A91353B9-BDE8-440D-993C-C3685C413CD4}">
      <dsp:nvSpPr>
        <dsp:cNvPr id="0" name=""/>
        <dsp:cNvSpPr/>
      </dsp:nvSpPr>
      <dsp:spPr>
        <a:xfrm>
          <a:off x="3301297" y="558584"/>
          <a:ext cx="1417364" cy="562721"/>
        </a:xfrm>
        <a:prstGeom prst="rect">
          <a:avLst/>
        </a:prstGeom>
        <a:gradFill rotWithShape="0">
          <a:gsLst>
            <a:gs pos="0">
              <a:srgbClr val="2C3F5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2C3F5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2C3F5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Maharashtra</a:t>
          </a:r>
          <a:endParaRPr lang="en-US" sz="18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301297" y="558584"/>
        <a:ext cx="1417364" cy="562721"/>
      </dsp:txXfrm>
    </dsp:sp>
    <dsp:sp modelId="{17C4613C-D25D-499A-BA46-0268A7AC099C}">
      <dsp:nvSpPr>
        <dsp:cNvPr id="0" name=""/>
        <dsp:cNvSpPr/>
      </dsp:nvSpPr>
      <dsp:spPr>
        <a:xfrm>
          <a:off x="1883932" y="1121305"/>
          <a:ext cx="1417364" cy="2700340"/>
        </a:xfrm>
        <a:prstGeom prst="wedgeRectCallout">
          <a:avLst>
            <a:gd name="adj1" fmla="val 62500"/>
            <a:gd name="adj2" fmla="val 20830"/>
          </a:avLst>
        </a:prstGeom>
        <a:solidFill>
          <a:schemeClr val="accent1">
            <a:tint val="50000"/>
            <a:hueOff val="-12059734"/>
            <a:satOff val="24125"/>
            <a:lumOff val="102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5" tIns="60325" rIns="60325" bIns="60325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Demand:</a:t>
          </a:r>
          <a:endParaRPr lang="en-US" sz="1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13.9</a:t>
          </a:r>
          <a:r>
            <a:rPr lang="en-US" sz="2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 </a:t>
          </a:r>
          <a:br>
            <a:rPr lang="en-US" sz="2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</a:br>
          <a:r>
            <a:rPr lang="en-US" sz="22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Lakh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Sanction: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>6.2 </a:t>
          </a:r>
          <a:r>
            <a:rPr lang="en-US" sz="2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  <a:t/>
          </a:r>
          <a:br>
            <a:rPr lang="en-US" sz="2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Impact" panose="020B0806030902050204" pitchFamily="34" charset="0"/>
              <a:ea typeface="+mn-ea"/>
              <a:cs typeface="+mn-cs"/>
            </a:rPr>
          </a:br>
          <a:r>
            <a:rPr lang="en-US" sz="2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Lakh</a:t>
          </a:r>
        </a:p>
      </dsp:txBody>
      <dsp:txXfrm>
        <a:off x="2064072" y="1121305"/>
        <a:ext cx="1237224" cy="2700340"/>
      </dsp:txXfrm>
    </dsp:sp>
    <dsp:sp modelId="{92354B2F-2540-4D8E-8C11-96AA14896985}">
      <dsp:nvSpPr>
        <dsp:cNvPr id="0" name=""/>
        <dsp:cNvSpPr/>
      </dsp:nvSpPr>
      <dsp:spPr>
        <a:xfrm>
          <a:off x="1883932" y="671335"/>
          <a:ext cx="1417364" cy="449970"/>
        </a:xfrm>
        <a:prstGeom prst="rect">
          <a:avLst/>
        </a:prstGeom>
        <a:gradFill rotWithShape="0">
          <a:gsLst>
            <a:gs pos="0">
              <a:srgbClr val="2C3F5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2C3F5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2C3F5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Tamil Nadu</a:t>
          </a:r>
          <a:endParaRPr lang="en-US" sz="18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883932" y="671335"/>
        <a:ext cx="1417364" cy="449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InterconnectedBlockProcess">
  <dgm:title val="Interconnected Block Process"/>
  <dgm:desc val="Use to show sequential steps in a process. Works best with small amounts of Level 1 text and medium amounts of Level 2 text."/>
  <dgm:catLst>
    <dgm:cat type="process" pri="5500"/>
    <dgm:cat type="officeonline" pri="3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2" destOrd="0"/>
        <dgm:cxn modelId="42" srcId="40" destId="41" srcOrd="0" destOrd="0"/>
      </dgm:cxnLst>
      <dgm:bg/>
      <dgm:whole/>
    </dgm:dataModel>
  </dgm:clrData>
  <dgm:layoutNode name="Name0">
    <dgm:varLst>
      <dgm:chMax val="7"/>
      <dgm:chPref val="5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.127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5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Accent1" refType="w" fact="0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Child1" refType="w" fact="0.063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Parent1" refType="w" fact="0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.5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Child2" refType="w" fact="0.5635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Parent2" refType="w" fact="0.5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6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Accent1" refType="w" fact="0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Child1" refType="w" fact="0.0423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Parent1" refType="w" fact="0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Child2" refType="w" fact="0.3756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.6667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Child3" refType="w" fact="0.709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Parent3" refType="w" fact="0.6667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7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Accent1" refType="w" fact="0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Child1" refType="w" fact="0.0317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Parent1" refType="w" fact="0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2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Child2" refType="w" fact="0.2817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Parent2" refType="w" fact="0.2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Child3" refType="w" fact="0.5317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Parent3" refType="w" fact="0.5"/>
              <dgm:constr type="t" for="ch" forName="Parent3" refType="h" fact="0.0275"/>
              <dgm:constr type="w" for="ch" forName="Parent3" refType="w" fact="0.25"/>
              <dgm:constr type="h" for="ch" forName="Parent3" refType="h" fact="0.1622"/>
              <dgm:constr type="l" for="ch" forName="ChildAccent4" refType="w" fact="0.75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Child4" refType="w" fact="0.7817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Parent4" refType="w" fact="0.75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8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Accent1" refType="w" fact="0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Child1" refType="w" fact="0.0254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Parent1" refType="w" fact="0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2001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Child2" refType="w" fact="0.2255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Parent2" refType="w" fact="0.2001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Child3" refType="w" fact="0.4256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6003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Child4" refType="w" fact="0.6257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Parent4" refType="w" fact="0.6003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.7999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Child5" refType="w" fact="0.8253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Parent5" refType="w" fact="0.7999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9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Accent1" refType="w" fact="0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Child1" refType="w" fact="0.0212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Parent1" refType="w" fact="0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167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Child2" refType="w" fact="0.1888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Parent2" refType="w" fact="0.167"/>
              <dgm:constr type="t" for="ch" forName="Parent2" refType="h" fact="0.0923"/>
              <dgm:constr type="w" for="ch" forName="Parent2" refType="w" fact="0.167"/>
              <dgm:constr type="h" for="ch" forName="Parent2" refType="h" fact="0.1164"/>
              <dgm:constr type="l" for="ch" forName="ChildAccent3" refType="w" fact="0.333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Child3" refType="w" fact="0.3551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Parent3" refType="w" fact="0.3339"/>
              <dgm:constr type="t" for="ch" forName="Parent3" refType="h" fact="0.0698"/>
              <dgm:constr type="w" for="ch" forName="Parent3" refType="w" fact="0.167"/>
              <dgm:constr type="h" for="ch" forName="Parent3" refType="h" fact="0.1396"/>
              <dgm:constr type="l" for="ch" forName="ChildAccent4" refType="w" fact="0.500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Child4" refType="w" fact="0.5221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Parent4" refType="w" fact="0.501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6674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Child5" refType="w" fact="0.6886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Parent5" refType="w" fact="0.668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.833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Child6" refType="w" fact="0.8542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Parent6" refType="w" fact="0.835"/>
              <dgm:constr type="t" for="ch" forName="Parent6" refType="h" fact="0"/>
              <dgm:constr type="w" for="ch" forName="Parent6" refType="w" fact="0.165"/>
              <dgm:constr type="h" for="ch" forName="Parent6" refType="h" fact="0.2095"/>
            </dgm:constrLst>
          </dgm:if>
          <dgm:else name="Name10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Accent1" refType="w" fact="0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Child1" refType="w" fact="0.0182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Parent1" refType="w" fact="0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1432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Child2" refType="w" fact="0.1614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Parent2" refType="w" fact="0.1432"/>
              <dgm:constr type="t" for="ch" forName="Parent2" refType="h" fact="0.108"/>
              <dgm:constr type="w" for="ch" forName="Parent2" refType="w" fact="0.1432"/>
              <dgm:constr type="h" for="ch" forName="Parent2" refType="h" fact="0.1088"/>
              <dgm:constr type="l" for="ch" forName="ChildAccent3" refType="w" fact="0.2865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Child3" refType="w" fact="0.3047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Parent3" refType="w" fact="0.2865"/>
              <dgm:constr type="t" for="ch" forName="Parent3" refType="h" fact="0.087"/>
              <dgm:constr type="w" for="ch" forName="Parent3" refType="w" fact="0.143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Child4" refType="w" fact="0.4479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5726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Child5" refType="w" fact="0.5908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Parent5" refType="w" fact="0.5726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7147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Child6" refType="w" fact="0.7329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Parent6" refType="w" fact="0.716"/>
              <dgm:constr type="t" for="ch" forName="Parent6" refType="h" fact="0.0217"/>
              <dgm:constr type="w" for="ch" forName="Parent6" refType="w" fact="0.1424"/>
              <dgm:constr type="h" for="ch" forName="Parent6" refType="h" fact="0.1958"/>
              <dgm:constr type="l" for="ch" forName="ChildAccent7" refType="w" fact="0.8568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Child7" refType="w" fact="0.875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Parent7" refType="w" fact="0.8577"/>
              <dgm:constr type="t" for="ch" forName="Parent7" refType="h" fact="0"/>
              <dgm:constr type="w" for="ch" forName="Parent7" refType="w" fact="0.1423"/>
              <dgm:constr type="h" for="ch" forName="Parent7" refType="h" fact="0.2175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14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2" refType="w" fact="0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Child1" refType="w" fact="0.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ChildAccent1" refType="w" fact="0.5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Parent1" refType="w" fact="0.5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Parent2" refType="w" fact="0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15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3" refType="w" fact="0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Child2" refType="w" fact="0.3333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Child1" refType="w" fact="0.6667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ChildAccent1" refType="w" fact="0.6667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Parent1" refType="w" fact="0.6667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Parent3" refType="w" fact="0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16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4" refType="w" fact="0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Child3" refType="w" fact="0.25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Child2" refType="w" fact="0.5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Child1" refType="w" fact="0.75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ChildAccent1" refType="w" fact="0.75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Parent1" refType="w" fact="0.75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Parent2" refType="w" fact="0.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2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Parent3" refType="w" fact="0.25"/>
              <dgm:constr type="t" for="ch" forName="Parent3" refType="h" fact="0.0279"/>
              <dgm:constr type="w" for="ch" forName="Parent3" refType="w" fact="0.25"/>
              <dgm:constr type="h" for="ch" forName="Parent3" refType="h" fact="0.161"/>
              <dgm:constr type="l" for="ch" forName="ChildAccent4" refType="w" fact="0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Parent4" refType="w" fact="0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17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5" refType="w" fact="0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Child4" refType="w" fact="0.2001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Child3" refType="w" fact="0.4002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Child2" refType="w" fact="0.6003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Child1" refType="w" fact="0.7999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ChildAccent1" refType="w" fact="0.7999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Parent1" refType="w" fact="0.7999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6003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Parent2" refType="w" fact="0.6003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2001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Parent4" refType="w" fact="0.2001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Parent5" refType="w" fact="0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18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6" refType="w" fact="0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Child5" refType="w" fact="0.167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Child4" refType="w" fact="0.3339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Child3" refType="w" fact="0.5009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Child2" refType="w" fact="0.6674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Child1" refType="w" fact="0.833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ChildAccent1" refType="w" fact="0.833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Parent1" refType="w" fact="0.833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6674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Parent2" refType="w" fact="0.6674"/>
              <dgm:constr type="t" for="ch" forName="Parent2" refType="h" fact="0.0923"/>
              <dgm:constr type="w" for="ch" forName="Parent2" refType="w" fact="0.165"/>
              <dgm:constr type="h" for="ch" forName="Parent2" refType="h" fact="0.1164"/>
              <dgm:constr type="l" for="ch" forName="ChildAccent3" refType="w" fact="0.500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Parent3" refType="w" fact="0.5009"/>
              <dgm:constr type="t" for="ch" forName="Parent3" refType="h" fact="0.0698"/>
              <dgm:constr type="w" for="ch" forName="Parent3" refType="w" fact="0.166"/>
              <dgm:constr type="h" for="ch" forName="Parent3" refType="h" fact="0.1396"/>
              <dgm:constr type="l" for="ch" forName="ChildAccent4" refType="w" fact="0.333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Parent4" refType="w" fact="0.3339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167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Parent5" refType="w" fact="0.167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Parent6" refType="w" fact="0"/>
              <dgm:constr type="t" for="ch" forName="Parent6" refType="h" fact="0"/>
              <dgm:constr type="w" for="ch" forName="Parent6" refType="w" fact="0.167"/>
              <dgm:constr type="h" for="ch" forName="Parent6" refType="h" fact="0.2095"/>
            </dgm:constrLst>
          </dgm:if>
          <dgm:else name="Name19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7" refType="w" fact="0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Child6" refType="w" fact="0.1432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Child5" refType="w" fact="0.2865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Child4" refType="w" fact="0.4297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Child3" refType="w" fact="0.5726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Child2" refType="w" fact="0.7147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Child1" refType="w" fact="0.8568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ChildAccent1" refType="w" fact="0.8568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Parent1" refType="w" fact="0.8568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7147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Parent2" refType="w" fact="0.7147"/>
              <dgm:constr type="t" for="ch" forName="Parent2" refType="h" fact="0.108"/>
              <dgm:constr type="w" for="ch" forName="Parent2" refType="w" fact="0.1425"/>
              <dgm:constr type="h" for="ch" forName="Parent2" refType="h" fact="0.1088"/>
              <dgm:constr type="l" for="ch" forName="ChildAccent3" refType="w" fact="0.5726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Parent3" refType="w" fact="0.5726"/>
              <dgm:constr type="t" for="ch" forName="Parent3" refType="h" fact="0.087"/>
              <dgm:constr type="w" for="ch" forName="Parent3" refType="w" fact="0.14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2865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Parent5" refType="w" fact="0.2865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1432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Parent6" refType="w" fact="0.1432"/>
              <dgm:constr type="t" for="ch" forName="Parent6" refType="h" fact="0.0217"/>
              <dgm:constr type="w" for="ch" forName="Parent6" refType="w" fact="0.1432"/>
              <dgm:constr type="h" for="ch" forName="Parent6" refType="h" fact="0.1958"/>
              <dgm:constr type="l" for="ch" forName="ChildAccent7" refType="w" fact="0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Parent7" refType="w" fact="0"/>
              <dgm:constr type="t" for="ch" forName="Parent7" refType="h" fact="0"/>
              <dgm:constr type="w" for="ch" forName="Parent7" refType="w" fact="0.1432"/>
              <dgm:constr type="h" for="ch" forName="Parent7" refType="h" fact="0.2175"/>
            </dgm:constrLst>
          </dgm:else>
        </dgm:choose>
      </dgm:else>
    </dgm:choose>
    <dgm:forEach name="wrapper" axis="self" ptType="parTrans">
      <dgm:forEach name="accentRepeat" axis="self">
        <dgm:layoutNode name="ChildAccent" styleLbl="alignImgPlace1">
          <dgm:alg type="sp"/>
          <dgm:choose name="Name20">
            <dgm:if name="Name21" axis="followSib" ptType="node" func="cnt" op="equ" val="0">
              <dgm:shape xmlns:r="http://schemas.openxmlformats.org/officeDocument/2006/relationships" type="wedgeRectCallout" r:blip="">
                <dgm:adjLst>
                  <dgm:adj idx="1" val="0"/>
                  <dgm:adj idx="2" val="0"/>
                </dgm:adjLst>
              </dgm:shape>
            </dgm:if>
            <dgm:else name="Name22">
              <dgm:choose name="Name23">
                <dgm:if name="Name24" axis="precedSib" ptType="node" func="cnt" op="equ" val="6">
                  <dgm:shape xmlns:r="http://schemas.openxmlformats.org/officeDocument/2006/relationships" type="wedgeRectCallout" r:blip="">
                    <dgm:adjLst>
                      <dgm:adj idx="1" val="0"/>
                      <dgm:adj idx="2" val="0"/>
                    </dgm:adjLst>
                  </dgm:shape>
                </dgm:if>
                <dgm:else name="Name25">
                  <dgm:choose name="Name26">
                    <dgm:if name="Name27" func="var" arg="dir" op="equ" val="norm">
                      <dgm:shape xmlns:r="http://schemas.openxmlformats.org/officeDocument/2006/relationships" type="wedgeRectCallout" r:blip="">
                        <dgm:adjLst>
                          <dgm:adj idx="1" val="0.625"/>
                          <dgm:adj idx="2" val="0.2083"/>
                        </dgm:adjLst>
                      </dgm:shape>
                    </dgm:if>
                    <dgm:else name="Name28">
                      <dgm:shape xmlns:r="http://schemas.openxmlformats.org/officeDocument/2006/relationships" type="wedgeRectCallout" r:blip="">
                        <dgm:adjLst>
                          <dgm:adj idx="1" val="-0.625"/>
                          <dgm:adj idx="2" val="0.2083"/>
                        </dgm:adjLst>
                      </dgm:shape>
                    </dgm:else>
                  </dgm:choose>
                </dgm:else>
              </dgm:choose>
            </dgm:else>
          </dgm:choose>
          <dgm:presOf axis="des" ptType="node"/>
        </dgm:layoutNode>
      </dgm:forEach>
    </dgm:forEach>
    <dgm:forEach name="Name29" axis="ch" ptType="node" st="7" cnt="1">
      <dgm:layoutNode name="ChildAccent7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7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7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4" axis="ch" ptType="node" st="6" cnt="1">
      <dgm:layoutNode name="Child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Child6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6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9" axis="ch" ptType="node" st="5" cnt="1">
      <dgm:layoutNode name="Child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  <dgm:layoutNode name="Child5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5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4" axis="ch" ptType="node" st="4" cnt="1">
      <dgm:layoutNode name="ChildAccent4">
        <dgm:alg type="sp"/>
        <dgm:shape xmlns:r="http://schemas.openxmlformats.org/officeDocument/2006/relationships" r:blip="">
          <dgm:adjLst/>
        </dgm:shape>
        <dgm:presOf/>
        <dgm:constrLst/>
        <dgm:forEach name="Name45" ref="accent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4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9" axis="ch" ptType="node" st="3" cnt="1">
      <dgm:layoutNode name="ChildAccent3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Child3" styleLbl="revTx">
        <dgm:varLst>
          <dgm:chMax val="0"/>
          <dgm:chPref val="0"/>
          <dgm:bulletEnabled val="1"/>
        </dgm:varLst>
        <dgm:choose name="Name51">
          <dgm:if name="Name5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3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4" axis="ch" ptType="node" st="2" cnt="1">
      <dgm:layoutNode name="ChildAccent2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  <dgm:layoutNode name="Child2" styleLbl="revTx">
        <dgm:varLst>
          <dgm:chMax val="0"/>
          <dgm:chPref val="0"/>
          <dgm:bulletEnabled val="1"/>
        </dgm:varLst>
        <dgm:choose name="Name56">
          <dgm:if name="Name5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2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9" axis="ch" ptType="node" cnt="1">
      <dgm:layoutNode name="ChildAccent1">
        <dgm:alg type="sp"/>
        <dgm:shape xmlns:r="http://schemas.openxmlformats.org/officeDocument/2006/relationships" r:blip="">
          <dgm:adjLst/>
        </dgm:shape>
        <dgm:presOf/>
        <dgm:constrLst/>
        <dgm:forEach name="Name60" ref="accentRepeat"/>
      </dgm:layoutNode>
      <dgm:layoutNode name="Child1" styleLbl="revTx">
        <dgm:varLst>
          <dgm:chMax val="0"/>
          <dgm:chPref val="0"/>
          <dgm:bulletEnabled val="1"/>
        </dgm:varLst>
        <dgm:choose name="Name61">
          <dgm:if name="Name6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6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1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2DEC7-7102-41E0-936D-7B45B3F07298}" type="datetimeFigureOut">
              <a:rPr lang="en-IN" smtClean="0"/>
              <a:t>15-03-2019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9899D-07F9-4426-843B-A057DC5B783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80191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578F5-3BFA-46E0-95A3-A371EE36E720}" type="datetime1">
              <a:rPr lang="en-IN" smtClean="0"/>
              <a:t>15-03-2019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7831-5D5E-4B20-8D30-5F2B31E18E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79194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0DEDC-5F79-435A-983D-911F3DA25755}" type="datetime1">
              <a:rPr lang="en-IN" smtClean="0"/>
              <a:t>15-03-2019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7831-5D5E-4B20-8D30-5F2B31E18E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04052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70DF-E820-4707-BE5E-578265266DC1}" type="datetime1">
              <a:rPr lang="en-IN" smtClean="0"/>
              <a:t>15-03-2019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7831-5D5E-4B20-8D30-5F2B31E18E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09532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51C8-6CF0-4FF0-A6A8-F7823C2E4644}" type="datetime1">
              <a:rPr lang="en-IN" smtClean="0"/>
              <a:t>15-03-2019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7831-5D5E-4B20-8D30-5F2B31E18E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0646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2E27-71D7-4EC1-A00D-EE6269341394}" type="datetime1">
              <a:rPr lang="en-IN" smtClean="0"/>
              <a:t>15-03-2019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7831-5D5E-4B20-8D30-5F2B31E18E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46272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0AEE-4523-410F-96FF-24C6299CEFAF}" type="datetime1">
              <a:rPr lang="en-IN" smtClean="0"/>
              <a:t>15-03-2019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7831-5D5E-4B20-8D30-5F2B31E18E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6207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F3EC7-9782-4F15-AF3A-A4B6F8BE9F89}" type="datetime1">
              <a:rPr lang="en-IN" smtClean="0"/>
              <a:t>15-03-2019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7831-5D5E-4B20-8D30-5F2B31E18E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1268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523D-F511-4C9F-A3F8-33817F498516}" type="datetime1">
              <a:rPr lang="en-IN" smtClean="0"/>
              <a:t>15-03-2019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7831-5D5E-4B20-8D30-5F2B31E18E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67779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39BC-1D7B-43CC-BB57-1D6B8527CCD5}" type="datetime1">
              <a:rPr lang="en-IN" smtClean="0"/>
              <a:t>15-03-2019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7831-5D5E-4B20-8D30-5F2B31E18E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4287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9198F-A754-40F1-A041-1A3CB8D8B44B}" type="datetime1">
              <a:rPr lang="en-IN" smtClean="0"/>
              <a:t>15-03-2019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7831-5D5E-4B20-8D30-5F2B31E18E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60818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343F4-DF9E-4DFD-A5A4-31D8E7C7207D}" type="datetime1">
              <a:rPr lang="en-IN" smtClean="0"/>
              <a:t>15-03-2019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7831-5D5E-4B20-8D30-5F2B31E18E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26252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FED59-F8AB-4E21-B96E-0C9C54C8DA5E}" type="datetime1">
              <a:rPr lang="en-IN" smtClean="0"/>
              <a:t>15-03-2019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07831-5D5E-4B20-8D30-5F2B31E18E8A}" type="slidenum">
              <a:rPr lang="en-IN" smtClean="0"/>
              <a:t>‹#›</a:t>
            </a:fld>
            <a:endParaRPr lang="en-IN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1355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1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chart" Target="../charts/chart1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chart" Target="../charts/chart3.xml"/><Relationship Id="rId7" Type="http://schemas.openxmlformats.org/officeDocument/2006/relationships/image" Target="../media/image1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13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13779-8861-4717-A1B4-73C573F5FB6B}" type="slidenum">
              <a:rPr lang="en-IN" smtClean="0"/>
              <a:t>1</a:t>
            </a:fld>
            <a:endParaRPr lang="en-IN"/>
          </a:p>
        </p:txBody>
      </p:sp>
      <p:grpSp>
        <p:nvGrpSpPr>
          <p:cNvPr id="8" name="Group 7"/>
          <p:cNvGrpSpPr/>
          <p:nvPr/>
        </p:nvGrpSpPr>
        <p:grpSpPr>
          <a:xfrm>
            <a:off x="5661307" y="2346276"/>
            <a:ext cx="3679469" cy="2713045"/>
            <a:chOff x="5661307" y="2346276"/>
            <a:chExt cx="3679469" cy="2713045"/>
          </a:xfrm>
        </p:grpSpPr>
        <p:sp>
          <p:nvSpPr>
            <p:cNvPr id="26" name="Subtitle 2"/>
            <p:cNvSpPr txBox="1">
              <a:spLocks/>
            </p:cNvSpPr>
            <p:nvPr/>
          </p:nvSpPr>
          <p:spPr bwMode="auto">
            <a:xfrm>
              <a:off x="5965064" y="3395147"/>
              <a:ext cx="3037292" cy="166417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 cap="flat" cmpd="sng" algn="ctr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I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nivers Condensed" panose="020B0606020202060204" pitchFamily="34" charset="0"/>
                  <a:cs typeface="Arial" pitchFamily="34" charset="0"/>
                </a:rPr>
                <a:t>PMAY(U)</a:t>
              </a:r>
              <a:r>
                <a:rPr kumimoji="0" lang="en-IN" sz="2400" b="1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nivers Condensed" panose="020B0606020202060204" pitchFamily="34" charset="0"/>
                  <a:cs typeface="Arial" pitchFamily="34" charset="0"/>
                </a:rPr>
                <a:t> Journey &amp;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lang="en-IN" sz="2400" b="1" baseline="0" dirty="0" smtClean="0">
                  <a:solidFill>
                    <a:schemeClr val="bg1"/>
                  </a:solidFill>
                  <a:latin typeface="Univers Condensed" panose="020B0606020202060204" pitchFamily="34" charset="0"/>
                  <a:cs typeface="Arial" pitchFamily="34" charset="0"/>
                </a:rPr>
                <a:t>Light</a:t>
              </a:r>
              <a:r>
                <a:rPr lang="en-IN" sz="2400" b="1" dirty="0" smtClean="0">
                  <a:solidFill>
                    <a:schemeClr val="bg1"/>
                  </a:solidFill>
                  <a:latin typeface="Univers Condensed" panose="020B0606020202060204" pitchFamily="34" charset="0"/>
                  <a:cs typeface="Arial" pitchFamily="34" charset="0"/>
                </a:rPr>
                <a:t> House Projects</a:t>
              </a:r>
              <a:endParaRPr kumimoji="0" lang="en-I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nivers Condensed" panose="020B0606020202060204" pitchFamily="34" charset="0"/>
                <a:cs typeface="Arial" pitchFamily="34" charset="0"/>
              </a:endParaRPr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5661307" y="2346276"/>
              <a:ext cx="3679469" cy="1031379"/>
            </a:xfrm>
            <a:prstGeom prst="triangle">
              <a:avLst/>
            </a:prstGeom>
            <a:solidFill>
              <a:srgbClr val="FFC60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33831" y="135474"/>
            <a:ext cx="10226300" cy="1092264"/>
            <a:chOff x="1024633" y="45524"/>
            <a:chExt cx="10226300" cy="109226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552" y="112607"/>
              <a:ext cx="1600647" cy="90393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7599" y="112607"/>
              <a:ext cx="1431748" cy="1025181"/>
            </a:xfrm>
            <a:prstGeom prst="rect">
              <a:avLst/>
            </a:prstGeom>
          </p:spPr>
        </p:pic>
        <p:pic>
          <p:nvPicPr>
            <p:cNvPr id="32" name="Picture 2" descr="Image result for swachh bharat 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4492" y="345723"/>
              <a:ext cx="1346441" cy="585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3" name="Straight Connector 32"/>
            <p:cNvCxnSpPr/>
            <p:nvPr/>
          </p:nvCxnSpPr>
          <p:spPr>
            <a:xfrm>
              <a:off x="1024633" y="1137788"/>
              <a:ext cx="10103373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/>
            <a:srcRect l="33017" t="29788" r="26586" b="38748"/>
            <a:stretch/>
          </p:blipFill>
          <p:spPr>
            <a:xfrm>
              <a:off x="4893972" y="45524"/>
              <a:ext cx="2386703" cy="1045647"/>
            </a:xfrm>
            <a:prstGeom prst="rect">
              <a:avLst/>
            </a:prstGeom>
          </p:spPr>
        </p:pic>
        <p:cxnSp>
          <p:nvCxnSpPr>
            <p:cNvPr id="35" name="Straight Connector 34"/>
            <p:cNvCxnSpPr/>
            <p:nvPr/>
          </p:nvCxnSpPr>
          <p:spPr>
            <a:xfrm>
              <a:off x="9904492" y="229796"/>
              <a:ext cx="0" cy="805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7619" t="28377" r="39920" b="11094"/>
          <a:stretch/>
        </p:blipFill>
        <p:spPr>
          <a:xfrm>
            <a:off x="2652397" y="1916740"/>
            <a:ext cx="3008910" cy="315604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589376" y="5445803"/>
            <a:ext cx="7041734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243" y="5577119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200" b="1" dirty="0" smtClean="0">
                <a:solidFill>
                  <a:schemeClr val="accent1">
                    <a:lumMod val="50000"/>
                  </a:schemeClr>
                </a:solidFill>
              </a:rPr>
              <a:t>Joint Secretary &amp; Mission Director (Housing for All)</a:t>
            </a:r>
            <a:br>
              <a:rPr lang="en-IN" sz="22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IN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IN" sz="24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nd</a:t>
            </a:r>
            <a:r>
              <a:rPr lang="en-IN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N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March 2019</a:t>
            </a:r>
          </a:p>
          <a:p>
            <a:pPr algn="ctr"/>
            <a:endParaRPr lang="en-IN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79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AutoShape 16" descr="Image result for transparent rupee icon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IN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3" name="AutoShape 9" descr="Image result for tick mark ico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IN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5" name="AutoShape 11" descr="Image result for tick mark ico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IN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2" name="AutoShape 2" descr="Image result for warning ico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IN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A9312-ECF2-42C8-AF37-081AA99A2364}" type="slidenum">
              <a:rPr lang="en-IN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10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0336169" y="198982"/>
            <a:ext cx="1619228" cy="628556"/>
            <a:chOff x="10046754" y="158832"/>
            <a:chExt cx="1908643" cy="740902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754" y="158832"/>
              <a:ext cx="1034729" cy="740902"/>
            </a:xfrm>
            <a:prstGeom prst="rect">
              <a:avLst/>
            </a:prstGeom>
          </p:spPr>
        </p:pic>
        <p:pic>
          <p:nvPicPr>
            <p:cNvPr id="39" name="Picture 2" descr="Image result for swachh bharat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2320" y="317650"/>
              <a:ext cx="973077" cy="423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0" name="Straight Connector 39"/>
            <p:cNvCxnSpPr/>
            <p:nvPr/>
          </p:nvCxnSpPr>
          <p:spPr>
            <a:xfrm>
              <a:off x="10982320" y="201723"/>
              <a:ext cx="1" cy="58248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68" y="158832"/>
            <a:ext cx="2136307" cy="66870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78069" y="729529"/>
            <a:ext cx="10451802" cy="448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IN" sz="2800" b="1" u="sng" dirty="0" smtClean="0">
                <a:latin typeface="Tw Cen MT Condensed" panose="020B0606020104020203" pitchFamily="34" charset="0"/>
              </a:rPr>
              <a:t>Demonstration Housing Projects</a:t>
            </a:r>
            <a:endParaRPr lang="en-IN" sz="2800" b="1" u="sng" dirty="0">
              <a:latin typeface="Tw Cen MT Condensed" panose="020B0606020104020203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760" y="1306945"/>
            <a:ext cx="4868111" cy="261735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1" b="13810"/>
          <a:stretch/>
        </p:blipFill>
        <p:spPr>
          <a:xfrm>
            <a:off x="6261760" y="4048125"/>
            <a:ext cx="4859055" cy="2432010"/>
          </a:xfrm>
          <a:prstGeom prst="rect">
            <a:avLst/>
          </a:prstGeom>
        </p:spPr>
      </p:pic>
      <p:sp>
        <p:nvSpPr>
          <p:cNvPr id="8" name="Rectangle 7"/>
          <p:cNvSpPr>
            <a:spLocks/>
          </p:cNvSpPr>
          <p:nvPr/>
        </p:nvSpPr>
        <p:spPr>
          <a:xfrm>
            <a:off x="886763" y="1306945"/>
            <a:ext cx="5142012" cy="5178644"/>
          </a:xfrm>
          <a:prstGeom prst="rect">
            <a:avLst/>
          </a:prstGeom>
          <a:solidFill>
            <a:srgbClr val="FFC000"/>
          </a:solidFill>
        </p:spPr>
        <p:txBody>
          <a:bodyPr wrap="square" lIns="216000" tIns="324000" rIns="360000" bIns="324000">
            <a:spAutoFit/>
          </a:bodyPr>
          <a:lstStyle/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IN" sz="2200" dirty="0">
                <a:solidFill>
                  <a:schemeClr val="tx1"/>
                </a:solidFill>
              </a:rPr>
              <a:t>A model housing project built with new/ alternate technology 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IN" sz="2200" dirty="0">
                <a:solidFill>
                  <a:schemeClr val="tx1"/>
                </a:solidFill>
              </a:rPr>
              <a:t>Providing on-site orientation to practitioners in the housing sector with knowledge on the application and use of alternate technology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IN" sz="2200" dirty="0">
                <a:solidFill>
                  <a:schemeClr val="tx1"/>
                </a:solidFill>
              </a:rPr>
              <a:t>Each DHP contains up to </a:t>
            </a:r>
            <a:r>
              <a:rPr lang="en-IN" sz="2200" b="1" dirty="0">
                <a:solidFill>
                  <a:schemeClr val="tx1"/>
                </a:solidFill>
              </a:rPr>
              <a:t>40 Houses </a:t>
            </a:r>
            <a:r>
              <a:rPr lang="en-IN" sz="2200" dirty="0">
                <a:solidFill>
                  <a:schemeClr val="tx1"/>
                </a:solidFill>
              </a:rPr>
              <a:t>with sustainable, cost and time effective emerging alternate housing construction technologies suitable to the geo-climatic and hazardous conditions of the </a:t>
            </a:r>
            <a:r>
              <a:rPr lang="en-IN" sz="2200" dirty="0" smtClean="0">
                <a:solidFill>
                  <a:schemeClr val="tx1"/>
                </a:solidFill>
              </a:rPr>
              <a:t>region</a:t>
            </a:r>
            <a:endParaRPr lang="en-IN" sz="2200" dirty="0">
              <a:solidFill>
                <a:schemeClr val="tx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259092" y="3597731"/>
            <a:ext cx="1870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err="1" smtClean="0">
                <a:solidFill>
                  <a:srgbClr val="FF0000"/>
                </a:solidFill>
              </a:rPr>
              <a:t>Biharshariff</a:t>
            </a:r>
            <a:r>
              <a:rPr lang="en-US" sz="1600" b="1" dirty="0" smtClean="0">
                <a:solidFill>
                  <a:srgbClr val="FF0000"/>
                </a:solidFill>
              </a:rPr>
              <a:t>, Bihar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700342" y="6138397"/>
            <a:ext cx="2429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FF00"/>
                </a:solidFill>
              </a:rPr>
              <a:t>Hyderabad, Telangana</a:t>
            </a:r>
            <a:endParaRPr lang="en-US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125"/>
          <p:cNvSpPr txBox="1"/>
          <p:nvPr/>
        </p:nvSpPr>
        <p:spPr>
          <a:xfrm>
            <a:off x="1711604" y="586985"/>
            <a:ext cx="3881295" cy="448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IN" sz="2800" b="1" u="sng" dirty="0" smtClean="0">
                <a:latin typeface="Tw Cen MT Condensed" panose="020B0606020104020203" pitchFamily="34" charset="0"/>
              </a:rPr>
              <a:t>PMAY(U) Light House Projects</a:t>
            </a:r>
            <a:endParaRPr lang="en-IN" sz="2800" b="1" u="sng" dirty="0">
              <a:latin typeface="Tw Cen MT Condensed" panose="020B06060201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7621" y="1125112"/>
            <a:ext cx="5344086" cy="5334107"/>
          </a:xfrm>
          <a:prstGeom prst="rect">
            <a:avLst/>
          </a:prstGeom>
          <a:solidFill>
            <a:srgbClr val="FFC000"/>
          </a:solidFill>
        </p:spPr>
        <p:txBody>
          <a:bodyPr wrap="square" lIns="144000" tIns="180000" rIns="288000" bIns="18000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IN" sz="1900" dirty="0"/>
              <a:t>Proven Technologies that are innovative and established </a:t>
            </a:r>
            <a:r>
              <a:rPr lang="en-IN" sz="1900" dirty="0" smtClean="0"/>
              <a:t>will be </a:t>
            </a:r>
            <a:r>
              <a:rPr lang="en-IN" sz="1900" dirty="0"/>
              <a:t>identified and mainstreamed from around the world for use in the Indian </a:t>
            </a:r>
            <a:r>
              <a:rPr lang="en-IN" sz="1900" dirty="0" smtClean="0"/>
              <a:t>context </a:t>
            </a:r>
            <a:endParaRPr lang="en-IN" sz="19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IN" sz="1900" dirty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IN" sz="1900" dirty="0" smtClean="0"/>
              <a:t>6 technologies to be </a:t>
            </a:r>
            <a:r>
              <a:rPr lang="en-IN" sz="1900" dirty="0"/>
              <a:t>applied to build L</a:t>
            </a:r>
            <a:r>
              <a:rPr lang="en-IN" sz="1900" dirty="0" smtClean="0"/>
              <a:t>ighthouse Projects at six PMAY(U) regions under GHTC-India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n-IN" sz="1900" dirty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IN" sz="1900" dirty="0" smtClean="0"/>
              <a:t>These projects will comprise approx. </a:t>
            </a:r>
            <a:r>
              <a:rPr lang="en-IN" sz="1900" dirty="0"/>
              <a:t>1,000 housing units </a:t>
            </a:r>
            <a:r>
              <a:rPr lang="en-IN" sz="1900" dirty="0" smtClean="0"/>
              <a:t>each</a:t>
            </a:r>
            <a:endParaRPr lang="en-IN" sz="19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IN" sz="1900" dirty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IN" sz="1900" dirty="0" smtClean="0"/>
              <a:t>The </a:t>
            </a:r>
            <a:r>
              <a:rPr lang="en-IN" sz="1900" dirty="0"/>
              <a:t>projects will demonstrate the merits of the selected technologies and serve as live laboratories for research, testing, technology transfer, increasing mass awareness and for mainstreaming them in the </a:t>
            </a:r>
            <a:r>
              <a:rPr lang="en-IN" sz="1900" dirty="0" smtClean="0"/>
              <a:t>country.</a:t>
            </a:r>
            <a:endParaRPr lang="en-IN" sz="1900" dirty="0"/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3"/>
          <a:srcRect l="20416" t="26666" r="26458" b="31482"/>
          <a:stretch/>
        </p:blipFill>
        <p:spPr>
          <a:xfrm>
            <a:off x="10616107" y="159123"/>
            <a:ext cx="1339280" cy="593485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0" y="155607"/>
            <a:ext cx="775791" cy="438115"/>
          </a:xfrm>
          <a:prstGeom prst="rect">
            <a:avLst/>
          </a:prstGeom>
        </p:spPr>
      </p:pic>
      <p:cxnSp>
        <p:nvCxnSpPr>
          <p:cNvPr id="129" name="Straight Connector 128"/>
          <p:cNvCxnSpPr/>
          <p:nvPr/>
        </p:nvCxnSpPr>
        <p:spPr>
          <a:xfrm>
            <a:off x="919523" y="70025"/>
            <a:ext cx="0" cy="611863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0" name="Picture 1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24" y="212976"/>
            <a:ext cx="928253" cy="359147"/>
          </a:xfrm>
          <a:prstGeom prst="rect">
            <a:avLst/>
          </a:prstGeom>
        </p:spPr>
      </p:pic>
      <p:sp>
        <p:nvSpPr>
          <p:cNvPr id="13" name="AutoShape 2" descr="Image result for flag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4" name="Group 3"/>
          <p:cNvGrpSpPr/>
          <p:nvPr/>
        </p:nvGrpSpPr>
        <p:grpSpPr>
          <a:xfrm>
            <a:off x="6556849" y="601083"/>
            <a:ext cx="5079555" cy="6022287"/>
            <a:chOff x="6488482" y="601083"/>
            <a:chExt cx="5079555" cy="6022287"/>
          </a:xfrm>
        </p:grpSpPr>
        <p:grpSp>
          <p:nvGrpSpPr>
            <p:cNvPr id="131" name="Group 130"/>
            <p:cNvGrpSpPr/>
            <p:nvPr/>
          </p:nvGrpSpPr>
          <p:grpSpPr>
            <a:xfrm>
              <a:off x="6488482" y="601083"/>
              <a:ext cx="5079555" cy="6022287"/>
              <a:chOff x="4129843" y="589494"/>
              <a:chExt cx="5079555" cy="6022287"/>
            </a:xfrm>
            <a:solidFill>
              <a:srgbClr val="D7DF23"/>
            </a:solidFill>
          </p:grpSpPr>
          <p:grpSp>
            <p:nvGrpSpPr>
              <p:cNvPr id="132" name="Group 131"/>
              <p:cNvGrpSpPr/>
              <p:nvPr/>
            </p:nvGrpSpPr>
            <p:grpSpPr>
              <a:xfrm>
                <a:off x="4186521" y="589494"/>
                <a:ext cx="5022877" cy="6022287"/>
                <a:chOff x="3737334" y="-91424"/>
                <a:chExt cx="5022877" cy="6022287"/>
              </a:xfrm>
              <a:grpFill/>
            </p:grpSpPr>
            <p:grpSp>
              <p:nvGrpSpPr>
                <p:cNvPr id="138" name="Group 137"/>
                <p:cNvGrpSpPr/>
                <p:nvPr/>
              </p:nvGrpSpPr>
              <p:grpSpPr>
                <a:xfrm>
                  <a:off x="3737334" y="-91424"/>
                  <a:ext cx="5022877" cy="6022287"/>
                  <a:chOff x="5034240" y="1463529"/>
                  <a:chExt cx="3725971" cy="4467333"/>
                </a:xfrm>
                <a:grpFill/>
              </p:grpSpPr>
              <p:sp>
                <p:nvSpPr>
                  <p:cNvPr id="140" name="AP"/>
                  <p:cNvSpPr>
                    <a:spLocks/>
                  </p:cNvSpPr>
                  <p:nvPr/>
                </p:nvSpPr>
                <p:spPr bwMode="auto">
                  <a:xfrm>
                    <a:off x="6072686" y="4078265"/>
                    <a:ext cx="1128810" cy="1044683"/>
                  </a:xfrm>
                  <a:custGeom>
                    <a:avLst/>
                    <a:gdLst>
                      <a:gd name="T0" fmla="*/ 498 w 521"/>
                      <a:gd name="T1" fmla="*/ 12 h 423"/>
                      <a:gd name="T2" fmla="*/ 472 w 521"/>
                      <a:gd name="T3" fmla="*/ 20 h 423"/>
                      <a:gd name="T4" fmla="*/ 455 w 521"/>
                      <a:gd name="T5" fmla="*/ 13 h 423"/>
                      <a:gd name="T6" fmla="*/ 443 w 521"/>
                      <a:gd name="T7" fmla="*/ 4 h 423"/>
                      <a:gd name="T8" fmla="*/ 429 w 521"/>
                      <a:gd name="T9" fmla="*/ 8 h 423"/>
                      <a:gd name="T10" fmla="*/ 423 w 521"/>
                      <a:gd name="T11" fmla="*/ 23 h 423"/>
                      <a:gd name="T12" fmla="*/ 409 w 521"/>
                      <a:gd name="T13" fmla="*/ 35 h 423"/>
                      <a:gd name="T14" fmla="*/ 404 w 521"/>
                      <a:gd name="T15" fmla="*/ 50 h 423"/>
                      <a:gd name="T16" fmla="*/ 383 w 521"/>
                      <a:gd name="T17" fmla="*/ 57 h 423"/>
                      <a:gd name="T18" fmla="*/ 370 w 521"/>
                      <a:gd name="T19" fmla="*/ 42 h 423"/>
                      <a:gd name="T20" fmla="*/ 362 w 521"/>
                      <a:gd name="T21" fmla="*/ 57 h 423"/>
                      <a:gd name="T22" fmla="*/ 357 w 521"/>
                      <a:gd name="T23" fmla="*/ 73 h 423"/>
                      <a:gd name="T24" fmla="*/ 324 w 521"/>
                      <a:gd name="T25" fmla="*/ 82 h 423"/>
                      <a:gd name="T26" fmla="*/ 270 w 521"/>
                      <a:gd name="T27" fmla="*/ 130 h 423"/>
                      <a:gd name="T28" fmla="*/ 229 w 521"/>
                      <a:gd name="T29" fmla="*/ 151 h 423"/>
                      <a:gd name="T30" fmla="*/ 156 w 521"/>
                      <a:gd name="T31" fmla="*/ 193 h 423"/>
                      <a:gd name="T32" fmla="*/ 49 w 521"/>
                      <a:gd name="T33" fmla="*/ 206 h 423"/>
                      <a:gd name="T34" fmla="*/ 19 w 521"/>
                      <a:gd name="T35" fmla="*/ 217 h 423"/>
                      <a:gd name="T36" fmla="*/ 18 w 521"/>
                      <a:gd name="T37" fmla="*/ 228 h 423"/>
                      <a:gd name="T38" fmla="*/ 24 w 521"/>
                      <a:gd name="T39" fmla="*/ 249 h 423"/>
                      <a:gd name="T40" fmla="*/ 20 w 521"/>
                      <a:gd name="T41" fmla="*/ 269 h 423"/>
                      <a:gd name="T42" fmla="*/ 2 w 521"/>
                      <a:gd name="T43" fmla="*/ 269 h 423"/>
                      <a:gd name="T44" fmla="*/ 3 w 521"/>
                      <a:gd name="T45" fmla="*/ 285 h 423"/>
                      <a:gd name="T46" fmla="*/ 13 w 521"/>
                      <a:gd name="T47" fmla="*/ 305 h 423"/>
                      <a:gd name="T48" fmla="*/ 16 w 521"/>
                      <a:gd name="T49" fmla="*/ 319 h 423"/>
                      <a:gd name="T50" fmla="*/ 33 w 521"/>
                      <a:gd name="T51" fmla="*/ 313 h 423"/>
                      <a:gd name="T52" fmla="*/ 44 w 521"/>
                      <a:gd name="T53" fmla="*/ 315 h 423"/>
                      <a:gd name="T54" fmla="*/ 44 w 521"/>
                      <a:gd name="T55" fmla="*/ 338 h 423"/>
                      <a:gd name="T56" fmla="*/ 31 w 521"/>
                      <a:gd name="T57" fmla="*/ 334 h 423"/>
                      <a:gd name="T58" fmla="*/ 17 w 521"/>
                      <a:gd name="T59" fmla="*/ 323 h 423"/>
                      <a:gd name="T60" fmla="*/ 19 w 521"/>
                      <a:gd name="T61" fmla="*/ 340 h 423"/>
                      <a:gd name="T62" fmla="*/ 22 w 521"/>
                      <a:gd name="T63" fmla="*/ 351 h 423"/>
                      <a:gd name="T64" fmla="*/ 28 w 521"/>
                      <a:gd name="T65" fmla="*/ 341 h 423"/>
                      <a:gd name="T66" fmla="*/ 44 w 521"/>
                      <a:gd name="T67" fmla="*/ 348 h 423"/>
                      <a:gd name="T68" fmla="*/ 62 w 521"/>
                      <a:gd name="T69" fmla="*/ 348 h 423"/>
                      <a:gd name="T70" fmla="*/ 78 w 521"/>
                      <a:gd name="T71" fmla="*/ 345 h 423"/>
                      <a:gd name="T72" fmla="*/ 92 w 521"/>
                      <a:gd name="T73" fmla="*/ 357 h 423"/>
                      <a:gd name="T74" fmla="*/ 113 w 521"/>
                      <a:gd name="T75" fmla="*/ 382 h 423"/>
                      <a:gd name="T76" fmla="*/ 109 w 521"/>
                      <a:gd name="T77" fmla="*/ 401 h 423"/>
                      <a:gd name="T78" fmla="*/ 96 w 521"/>
                      <a:gd name="T79" fmla="*/ 419 h 423"/>
                      <a:gd name="T80" fmla="*/ 119 w 521"/>
                      <a:gd name="T81" fmla="*/ 411 h 423"/>
                      <a:gd name="T82" fmla="*/ 143 w 521"/>
                      <a:gd name="T83" fmla="*/ 397 h 423"/>
                      <a:gd name="T84" fmla="*/ 168 w 521"/>
                      <a:gd name="T85" fmla="*/ 391 h 423"/>
                      <a:gd name="T86" fmla="*/ 178 w 521"/>
                      <a:gd name="T87" fmla="*/ 377 h 423"/>
                      <a:gd name="T88" fmla="*/ 196 w 521"/>
                      <a:gd name="T89" fmla="*/ 382 h 423"/>
                      <a:gd name="T90" fmla="*/ 215 w 521"/>
                      <a:gd name="T91" fmla="*/ 364 h 423"/>
                      <a:gd name="T92" fmla="*/ 216 w 521"/>
                      <a:gd name="T93" fmla="*/ 362 h 423"/>
                      <a:gd name="T94" fmla="*/ 227 w 521"/>
                      <a:gd name="T95" fmla="*/ 355 h 423"/>
                      <a:gd name="T96" fmla="*/ 214 w 521"/>
                      <a:gd name="T97" fmla="*/ 268 h 423"/>
                      <a:gd name="T98" fmla="*/ 237 w 521"/>
                      <a:gd name="T99" fmla="*/ 218 h 423"/>
                      <a:gd name="T100" fmla="*/ 265 w 521"/>
                      <a:gd name="T101" fmla="*/ 223 h 423"/>
                      <a:gd name="T102" fmla="*/ 277 w 521"/>
                      <a:gd name="T103" fmla="*/ 219 h 423"/>
                      <a:gd name="T104" fmla="*/ 295 w 521"/>
                      <a:gd name="T105" fmla="*/ 183 h 423"/>
                      <a:gd name="T106" fmla="*/ 318 w 521"/>
                      <a:gd name="T107" fmla="*/ 183 h 423"/>
                      <a:gd name="T108" fmla="*/ 322 w 521"/>
                      <a:gd name="T109" fmla="*/ 181 h 423"/>
                      <a:gd name="T110" fmla="*/ 350 w 521"/>
                      <a:gd name="T111" fmla="*/ 172 h 423"/>
                      <a:gd name="T112" fmla="*/ 361 w 521"/>
                      <a:gd name="T113" fmla="*/ 166 h 423"/>
                      <a:gd name="T114" fmla="*/ 365 w 521"/>
                      <a:gd name="T115" fmla="*/ 149 h 423"/>
                      <a:gd name="T116" fmla="*/ 357 w 521"/>
                      <a:gd name="T117" fmla="*/ 146 h 423"/>
                      <a:gd name="T118" fmla="*/ 419 w 521"/>
                      <a:gd name="T119" fmla="*/ 101 h 423"/>
                      <a:gd name="T120" fmla="*/ 439 w 521"/>
                      <a:gd name="T121" fmla="*/ 80 h 423"/>
                      <a:gd name="T122" fmla="*/ 480 w 521"/>
                      <a:gd name="T123" fmla="*/ 50 h 4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521" h="423">
                        <a:moveTo>
                          <a:pt x="519" y="3"/>
                        </a:moveTo>
                        <a:cubicBezTo>
                          <a:pt x="518" y="3"/>
                          <a:pt x="518" y="3"/>
                          <a:pt x="518" y="3"/>
                        </a:cubicBezTo>
                        <a:cubicBezTo>
                          <a:pt x="517" y="2"/>
                          <a:pt x="517" y="2"/>
                          <a:pt x="517" y="2"/>
                        </a:cubicBezTo>
                        <a:cubicBezTo>
                          <a:pt x="517" y="2"/>
                          <a:pt x="517" y="2"/>
                          <a:pt x="517" y="2"/>
                        </a:cubicBezTo>
                        <a:cubicBezTo>
                          <a:pt x="516" y="2"/>
                          <a:pt x="516" y="2"/>
                          <a:pt x="516" y="2"/>
                        </a:cubicBezTo>
                        <a:cubicBezTo>
                          <a:pt x="515" y="2"/>
                          <a:pt x="515" y="2"/>
                          <a:pt x="515" y="2"/>
                        </a:cubicBezTo>
                        <a:cubicBezTo>
                          <a:pt x="515" y="2"/>
                          <a:pt x="515" y="2"/>
                          <a:pt x="515" y="2"/>
                        </a:cubicBezTo>
                        <a:cubicBezTo>
                          <a:pt x="514" y="2"/>
                          <a:pt x="514" y="2"/>
                          <a:pt x="514" y="2"/>
                        </a:cubicBezTo>
                        <a:cubicBezTo>
                          <a:pt x="514" y="2"/>
                          <a:pt x="514" y="2"/>
                          <a:pt x="514" y="2"/>
                        </a:cubicBezTo>
                        <a:cubicBezTo>
                          <a:pt x="513" y="2"/>
                          <a:pt x="513" y="2"/>
                          <a:pt x="513" y="2"/>
                        </a:cubicBezTo>
                        <a:cubicBezTo>
                          <a:pt x="513" y="2"/>
                          <a:pt x="513" y="2"/>
                          <a:pt x="513" y="2"/>
                        </a:cubicBezTo>
                        <a:cubicBezTo>
                          <a:pt x="512" y="3"/>
                          <a:pt x="512" y="3"/>
                          <a:pt x="512" y="3"/>
                        </a:cubicBezTo>
                        <a:cubicBezTo>
                          <a:pt x="512" y="4"/>
                          <a:pt x="512" y="4"/>
                          <a:pt x="512" y="4"/>
                        </a:cubicBezTo>
                        <a:cubicBezTo>
                          <a:pt x="512" y="4"/>
                          <a:pt x="512" y="4"/>
                          <a:pt x="512" y="4"/>
                        </a:cubicBezTo>
                        <a:cubicBezTo>
                          <a:pt x="511" y="5"/>
                          <a:pt x="511" y="5"/>
                          <a:pt x="511" y="5"/>
                        </a:cubicBezTo>
                        <a:cubicBezTo>
                          <a:pt x="511" y="5"/>
                          <a:pt x="511" y="5"/>
                          <a:pt x="511" y="5"/>
                        </a:cubicBezTo>
                        <a:cubicBezTo>
                          <a:pt x="510" y="6"/>
                          <a:pt x="510" y="6"/>
                          <a:pt x="510" y="6"/>
                        </a:cubicBezTo>
                        <a:cubicBezTo>
                          <a:pt x="509" y="6"/>
                          <a:pt x="509" y="6"/>
                          <a:pt x="509" y="6"/>
                        </a:cubicBezTo>
                        <a:cubicBezTo>
                          <a:pt x="509" y="6"/>
                          <a:pt x="509" y="6"/>
                          <a:pt x="509" y="6"/>
                        </a:cubicBezTo>
                        <a:cubicBezTo>
                          <a:pt x="508" y="5"/>
                          <a:pt x="508" y="5"/>
                          <a:pt x="508" y="5"/>
                        </a:cubicBezTo>
                        <a:cubicBezTo>
                          <a:pt x="508" y="5"/>
                          <a:pt x="508" y="5"/>
                          <a:pt x="508" y="5"/>
                        </a:cubicBezTo>
                        <a:cubicBezTo>
                          <a:pt x="507" y="5"/>
                          <a:pt x="507" y="5"/>
                          <a:pt x="507" y="5"/>
                        </a:cubicBezTo>
                        <a:cubicBezTo>
                          <a:pt x="507" y="4"/>
                          <a:pt x="507" y="4"/>
                          <a:pt x="507" y="4"/>
                        </a:cubicBezTo>
                        <a:cubicBezTo>
                          <a:pt x="506" y="4"/>
                          <a:pt x="506" y="4"/>
                          <a:pt x="506" y="4"/>
                        </a:cubicBezTo>
                        <a:cubicBezTo>
                          <a:pt x="506" y="4"/>
                          <a:pt x="506" y="4"/>
                          <a:pt x="506" y="4"/>
                        </a:cubicBezTo>
                        <a:cubicBezTo>
                          <a:pt x="506" y="4"/>
                          <a:pt x="506" y="4"/>
                          <a:pt x="506" y="4"/>
                        </a:cubicBezTo>
                        <a:cubicBezTo>
                          <a:pt x="505" y="5"/>
                          <a:pt x="505" y="5"/>
                          <a:pt x="505" y="5"/>
                        </a:cubicBezTo>
                        <a:cubicBezTo>
                          <a:pt x="502" y="9"/>
                          <a:pt x="502" y="9"/>
                          <a:pt x="502" y="9"/>
                        </a:cubicBezTo>
                        <a:cubicBezTo>
                          <a:pt x="501" y="10"/>
                          <a:pt x="501" y="10"/>
                          <a:pt x="501" y="10"/>
                        </a:cubicBezTo>
                        <a:cubicBezTo>
                          <a:pt x="501" y="10"/>
                          <a:pt x="501" y="10"/>
                          <a:pt x="501" y="10"/>
                        </a:cubicBezTo>
                        <a:cubicBezTo>
                          <a:pt x="500" y="10"/>
                          <a:pt x="500" y="10"/>
                          <a:pt x="500" y="10"/>
                        </a:cubicBezTo>
                        <a:cubicBezTo>
                          <a:pt x="500" y="10"/>
                          <a:pt x="500" y="10"/>
                          <a:pt x="500" y="10"/>
                        </a:cubicBezTo>
                        <a:cubicBezTo>
                          <a:pt x="499" y="10"/>
                          <a:pt x="499" y="10"/>
                          <a:pt x="499" y="10"/>
                        </a:cubicBezTo>
                        <a:cubicBezTo>
                          <a:pt x="499" y="10"/>
                          <a:pt x="499" y="10"/>
                          <a:pt x="499" y="10"/>
                        </a:cubicBezTo>
                        <a:cubicBezTo>
                          <a:pt x="499" y="9"/>
                          <a:pt x="499" y="9"/>
                          <a:pt x="499" y="9"/>
                        </a:cubicBezTo>
                        <a:cubicBezTo>
                          <a:pt x="498" y="9"/>
                          <a:pt x="498" y="9"/>
                          <a:pt x="498" y="9"/>
                        </a:cubicBezTo>
                        <a:cubicBezTo>
                          <a:pt x="498" y="9"/>
                          <a:pt x="498" y="9"/>
                          <a:pt x="498" y="9"/>
                        </a:cubicBezTo>
                        <a:cubicBezTo>
                          <a:pt x="498" y="9"/>
                          <a:pt x="498" y="9"/>
                          <a:pt x="498" y="9"/>
                        </a:cubicBezTo>
                        <a:cubicBezTo>
                          <a:pt x="498" y="10"/>
                          <a:pt x="498" y="10"/>
                          <a:pt x="498" y="10"/>
                        </a:cubicBezTo>
                        <a:cubicBezTo>
                          <a:pt x="498" y="11"/>
                          <a:pt x="498" y="11"/>
                          <a:pt x="498" y="11"/>
                        </a:cubicBezTo>
                        <a:cubicBezTo>
                          <a:pt x="498" y="12"/>
                          <a:pt x="498" y="12"/>
                          <a:pt x="498" y="12"/>
                        </a:cubicBezTo>
                        <a:cubicBezTo>
                          <a:pt x="498" y="12"/>
                          <a:pt x="498" y="12"/>
                          <a:pt x="498" y="12"/>
                        </a:cubicBezTo>
                        <a:cubicBezTo>
                          <a:pt x="498" y="13"/>
                          <a:pt x="498" y="13"/>
                          <a:pt x="498" y="13"/>
                        </a:cubicBezTo>
                        <a:cubicBezTo>
                          <a:pt x="498" y="14"/>
                          <a:pt x="498" y="14"/>
                          <a:pt x="498" y="14"/>
                        </a:cubicBezTo>
                        <a:cubicBezTo>
                          <a:pt x="496" y="17"/>
                          <a:pt x="496" y="17"/>
                          <a:pt x="496" y="17"/>
                        </a:cubicBezTo>
                        <a:cubicBezTo>
                          <a:pt x="495" y="19"/>
                          <a:pt x="495" y="19"/>
                          <a:pt x="495" y="19"/>
                        </a:cubicBezTo>
                        <a:cubicBezTo>
                          <a:pt x="494" y="19"/>
                          <a:pt x="494" y="19"/>
                          <a:pt x="494" y="19"/>
                        </a:cubicBezTo>
                        <a:cubicBezTo>
                          <a:pt x="493" y="20"/>
                          <a:pt x="493" y="20"/>
                          <a:pt x="493" y="20"/>
                        </a:cubicBezTo>
                        <a:cubicBezTo>
                          <a:pt x="493" y="20"/>
                          <a:pt x="493" y="20"/>
                          <a:pt x="493" y="20"/>
                        </a:cubicBezTo>
                        <a:cubicBezTo>
                          <a:pt x="492" y="21"/>
                          <a:pt x="492" y="21"/>
                          <a:pt x="492" y="21"/>
                        </a:cubicBezTo>
                        <a:cubicBezTo>
                          <a:pt x="492" y="21"/>
                          <a:pt x="492" y="21"/>
                          <a:pt x="492" y="21"/>
                        </a:cubicBezTo>
                        <a:cubicBezTo>
                          <a:pt x="492" y="21"/>
                          <a:pt x="492" y="21"/>
                          <a:pt x="492" y="21"/>
                        </a:cubicBezTo>
                        <a:cubicBezTo>
                          <a:pt x="491" y="22"/>
                          <a:pt x="491" y="22"/>
                          <a:pt x="491" y="22"/>
                        </a:cubicBezTo>
                        <a:cubicBezTo>
                          <a:pt x="491" y="22"/>
                          <a:pt x="491" y="22"/>
                          <a:pt x="491" y="22"/>
                        </a:cubicBezTo>
                        <a:cubicBezTo>
                          <a:pt x="491" y="22"/>
                          <a:pt x="491" y="22"/>
                          <a:pt x="491" y="22"/>
                        </a:cubicBezTo>
                        <a:cubicBezTo>
                          <a:pt x="490" y="22"/>
                          <a:pt x="490" y="22"/>
                          <a:pt x="490" y="22"/>
                        </a:cubicBezTo>
                        <a:cubicBezTo>
                          <a:pt x="490" y="23"/>
                          <a:pt x="490" y="23"/>
                          <a:pt x="490" y="23"/>
                        </a:cubicBezTo>
                        <a:cubicBezTo>
                          <a:pt x="490" y="23"/>
                          <a:pt x="490" y="23"/>
                          <a:pt x="490" y="23"/>
                        </a:cubicBezTo>
                        <a:cubicBezTo>
                          <a:pt x="489" y="23"/>
                          <a:pt x="489" y="23"/>
                          <a:pt x="489" y="23"/>
                        </a:cubicBezTo>
                        <a:cubicBezTo>
                          <a:pt x="489" y="23"/>
                          <a:pt x="489" y="23"/>
                          <a:pt x="489" y="23"/>
                        </a:cubicBezTo>
                        <a:cubicBezTo>
                          <a:pt x="488" y="23"/>
                          <a:pt x="488" y="23"/>
                          <a:pt x="488" y="23"/>
                        </a:cubicBezTo>
                        <a:cubicBezTo>
                          <a:pt x="488" y="23"/>
                          <a:pt x="488" y="23"/>
                          <a:pt x="488" y="23"/>
                        </a:cubicBezTo>
                        <a:cubicBezTo>
                          <a:pt x="487" y="22"/>
                          <a:pt x="487" y="22"/>
                          <a:pt x="487" y="22"/>
                        </a:cubicBezTo>
                        <a:cubicBezTo>
                          <a:pt x="487" y="22"/>
                          <a:pt x="487" y="22"/>
                          <a:pt x="487" y="22"/>
                        </a:cubicBezTo>
                        <a:cubicBezTo>
                          <a:pt x="486" y="22"/>
                          <a:pt x="486" y="22"/>
                          <a:pt x="486" y="22"/>
                        </a:cubicBezTo>
                        <a:cubicBezTo>
                          <a:pt x="485" y="22"/>
                          <a:pt x="485" y="22"/>
                          <a:pt x="485" y="22"/>
                        </a:cubicBezTo>
                        <a:cubicBezTo>
                          <a:pt x="484" y="22"/>
                          <a:pt x="484" y="22"/>
                          <a:pt x="484" y="22"/>
                        </a:cubicBezTo>
                        <a:cubicBezTo>
                          <a:pt x="484" y="22"/>
                          <a:pt x="484" y="22"/>
                          <a:pt x="484" y="22"/>
                        </a:cubicBezTo>
                        <a:cubicBezTo>
                          <a:pt x="483" y="22"/>
                          <a:pt x="483" y="22"/>
                          <a:pt x="483" y="22"/>
                        </a:cubicBezTo>
                        <a:cubicBezTo>
                          <a:pt x="482" y="22"/>
                          <a:pt x="482" y="22"/>
                          <a:pt x="482" y="22"/>
                        </a:cubicBezTo>
                        <a:cubicBezTo>
                          <a:pt x="480" y="23"/>
                          <a:pt x="480" y="23"/>
                          <a:pt x="480" y="23"/>
                        </a:cubicBezTo>
                        <a:cubicBezTo>
                          <a:pt x="478" y="23"/>
                          <a:pt x="478" y="23"/>
                          <a:pt x="478" y="23"/>
                        </a:cubicBezTo>
                        <a:cubicBezTo>
                          <a:pt x="478" y="24"/>
                          <a:pt x="478" y="24"/>
                          <a:pt x="478" y="24"/>
                        </a:cubicBezTo>
                        <a:cubicBezTo>
                          <a:pt x="477" y="24"/>
                          <a:pt x="477" y="24"/>
                          <a:pt x="477" y="24"/>
                        </a:cubicBezTo>
                        <a:cubicBezTo>
                          <a:pt x="476" y="24"/>
                          <a:pt x="476" y="24"/>
                          <a:pt x="476" y="24"/>
                        </a:cubicBezTo>
                        <a:cubicBezTo>
                          <a:pt x="476" y="24"/>
                          <a:pt x="476" y="24"/>
                          <a:pt x="476" y="24"/>
                        </a:cubicBezTo>
                        <a:cubicBezTo>
                          <a:pt x="475" y="24"/>
                          <a:pt x="475" y="24"/>
                          <a:pt x="475" y="24"/>
                        </a:cubicBezTo>
                        <a:cubicBezTo>
                          <a:pt x="474" y="24"/>
                          <a:pt x="474" y="24"/>
                          <a:pt x="474" y="24"/>
                        </a:cubicBezTo>
                        <a:cubicBezTo>
                          <a:pt x="474" y="23"/>
                          <a:pt x="474" y="23"/>
                          <a:pt x="474" y="23"/>
                        </a:cubicBezTo>
                        <a:cubicBezTo>
                          <a:pt x="474" y="23"/>
                          <a:pt x="474" y="23"/>
                          <a:pt x="474" y="23"/>
                        </a:cubicBezTo>
                        <a:cubicBezTo>
                          <a:pt x="473" y="22"/>
                          <a:pt x="473" y="22"/>
                          <a:pt x="473" y="22"/>
                        </a:cubicBezTo>
                        <a:cubicBezTo>
                          <a:pt x="473" y="21"/>
                          <a:pt x="473" y="21"/>
                          <a:pt x="473" y="21"/>
                        </a:cubicBezTo>
                        <a:cubicBezTo>
                          <a:pt x="472" y="21"/>
                          <a:pt x="472" y="21"/>
                          <a:pt x="472" y="21"/>
                        </a:cubicBezTo>
                        <a:cubicBezTo>
                          <a:pt x="472" y="20"/>
                          <a:pt x="472" y="20"/>
                          <a:pt x="472" y="20"/>
                        </a:cubicBezTo>
                        <a:cubicBezTo>
                          <a:pt x="471" y="20"/>
                          <a:pt x="471" y="20"/>
                          <a:pt x="471" y="20"/>
                        </a:cubicBezTo>
                        <a:cubicBezTo>
                          <a:pt x="470" y="20"/>
                          <a:pt x="470" y="20"/>
                          <a:pt x="470" y="20"/>
                        </a:cubicBezTo>
                        <a:cubicBezTo>
                          <a:pt x="469" y="20"/>
                          <a:pt x="469" y="20"/>
                          <a:pt x="469" y="20"/>
                        </a:cubicBezTo>
                        <a:cubicBezTo>
                          <a:pt x="468" y="21"/>
                          <a:pt x="468" y="21"/>
                          <a:pt x="468" y="21"/>
                        </a:cubicBezTo>
                        <a:cubicBezTo>
                          <a:pt x="468" y="21"/>
                          <a:pt x="468" y="21"/>
                          <a:pt x="468" y="21"/>
                        </a:cubicBezTo>
                        <a:cubicBezTo>
                          <a:pt x="467" y="21"/>
                          <a:pt x="467" y="21"/>
                          <a:pt x="467" y="21"/>
                        </a:cubicBezTo>
                        <a:cubicBezTo>
                          <a:pt x="466" y="22"/>
                          <a:pt x="466" y="22"/>
                          <a:pt x="466" y="22"/>
                        </a:cubicBezTo>
                        <a:cubicBezTo>
                          <a:pt x="465" y="22"/>
                          <a:pt x="465" y="22"/>
                          <a:pt x="465" y="22"/>
                        </a:cubicBezTo>
                        <a:cubicBezTo>
                          <a:pt x="465" y="22"/>
                          <a:pt x="465" y="22"/>
                          <a:pt x="465" y="22"/>
                        </a:cubicBezTo>
                        <a:cubicBezTo>
                          <a:pt x="464" y="21"/>
                          <a:pt x="464" y="21"/>
                          <a:pt x="464" y="21"/>
                        </a:cubicBezTo>
                        <a:cubicBezTo>
                          <a:pt x="464" y="21"/>
                          <a:pt x="464" y="21"/>
                          <a:pt x="464" y="21"/>
                        </a:cubicBezTo>
                        <a:cubicBezTo>
                          <a:pt x="463" y="20"/>
                          <a:pt x="463" y="20"/>
                          <a:pt x="463" y="20"/>
                        </a:cubicBezTo>
                        <a:cubicBezTo>
                          <a:pt x="462" y="20"/>
                          <a:pt x="462" y="20"/>
                          <a:pt x="462" y="20"/>
                        </a:cubicBezTo>
                        <a:cubicBezTo>
                          <a:pt x="462" y="19"/>
                          <a:pt x="462" y="19"/>
                          <a:pt x="462" y="19"/>
                        </a:cubicBezTo>
                        <a:cubicBezTo>
                          <a:pt x="461" y="19"/>
                          <a:pt x="461" y="19"/>
                          <a:pt x="461" y="19"/>
                        </a:cubicBezTo>
                        <a:cubicBezTo>
                          <a:pt x="461" y="19"/>
                          <a:pt x="461" y="19"/>
                          <a:pt x="461" y="19"/>
                        </a:cubicBezTo>
                        <a:cubicBezTo>
                          <a:pt x="461" y="18"/>
                          <a:pt x="461" y="18"/>
                          <a:pt x="461" y="18"/>
                        </a:cubicBezTo>
                        <a:cubicBezTo>
                          <a:pt x="461" y="18"/>
                          <a:pt x="461" y="18"/>
                          <a:pt x="461" y="18"/>
                        </a:cubicBezTo>
                        <a:cubicBezTo>
                          <a:pt x="460" y="17"/>
                          <a:pt x="460" y="17"/>
                          <a:pt x="460" y="17"/>
                        </a:cubicBezTo>
                        <a:cubicBezTo>
                          <a:pt x="460" y="17"/>
                          <a:pt x="460" y="17"/>
                          <a:pt x="460" y="17"/>
                        </a:cubicBezTo>
                        <a:cubicBezTo>
                          <a:pt x="460" y="16"/>
                          <a:pt x="460" y="16"/>
                          <a:pt x="460" y="16"/>
                        </a:cubicBezTo>
                        <a:cubicBezTo>
                          <a:pt x="459" y="14"/>
                          <a:pt x="459" y="14"/>
                          <a:pt x="459" y="14"/>
                        </a:cubicBezTo>
                        <a:cubicBezTo>
                          <a:pt x="459" y="13"/>
                          <a:pt x="459" y="13"/>
                          <a:pt x="459" y="13"/>
                        </a:cubicBezTo>
                        <a:cubicBezTo>
                          <a:pt x="459" y="12"/>
                          <a:pt x="459" y="12"/>
                          <a:pt x="459" y="12"/>
                        </a:cubicBezTo>
                        <a:cubicBezTo>
                          <a:pt x="459" y="11"/>
                          <a:pt x="459" y="11"/>
                          <a:pt x="459" y="11"/>
                        </a:cubicBezTo>
                        <a:cubicBezTo>
                          <a:pt x="458" y="11"/>
                          <a:pt x="458" y="11"/>
                          <a:pt x="458" y="11"/>
                        </a:cubicBezTo>
                        <a:cubicBezTo>
                          <a:pt x="458" y="10"/>
                          <a:pt x="458" y="10"/>
                          <a:pt x="458" y="10"/>
                        </a:cubicBezTo>
                        <a:cubicBezTo>
                          <a:pt x="458" y="9"/>
                          <a:pt x="458" y="9"/>
                          <a:pt x="458" y="9"/>
                        </a:cubicBezTo>
                        <a:cubicBezTo>
                          <a:pt x="457" y="9"/>
                          <a:pt x="457" y="9"/>
                          <a:pt x="457" y="9"/>
                        </a:cubicBezTo>
                        <a:cubicBezTo>
                          <a:pt x="457" y="8"/>
                          <a:pt x="457" y="8"/>
                          <a:pt x="457" y="8"/>
                        </a:cubicBezTo>
                        <a:cubicBezTo>
                          <a:pt x="457" y="8"/>
                          <a:pt x="457" y="8"/>
                          <a:pt x="457" y="8"/>
                        </a:cubicBezTo>
                        <a:cubicBezTo>
                          <a:pt x="457" y="8"/>
                          <a:pt x="457" y="8"/>
                          <a:pt x="457" y="8"/>
                        </a:cubicBezTo>
                        <a:cubicBezTo>
                          <a:pt x="457" y="7"/>
                          <a:pt x="457" y="7"/>
                          <a:pt x="457" y="7"/>
                        </a:cubicBezTo>
                        <a:cubicBezTo>
                          <a:pt x="456" y="7"/>
                          <a:pt x="456" y="7"/>
                          <a:pt x="456" y="7"/>
                        </a:cubicBezTo>
                        <a:cubicBezTo>
                          <a:pt x="456" y="8"/>
                          <a:pt x="456" y="8"/>
                          <a:pt x="456" y="8"/>
                        </a:cubicBezTo>
                        <a:cubicBezTo>
                          <a:pt x="455" y="8"/>
                          <a:pt x="455" y="8"/>
                          <a:pt x="455" y="8"/>
                        </a:cubicBezTo>
                        <a:cubicBezTo>
                          <a:pt x="455" y="9"/>
                          <a:pt x="455" y="9"/>
                          <a:pt x="455" y="9"/>
                        </a:cubicBezTo>
                        <a:cubicBezTo>
                          <a:pt x="455" y="9"/>
                          <a:pt x="455" y="9"/>
                          <a:pt x="455" y="9"/>
                        </a:cubicBezTo>
                        <a:cubicBezTo>
                          <a:pt x="455" y="11"/>
                          <a:pt x="455" y="11"/>
                          <a:pt x="455" y="11"/>
                        </a:cubicBezTo>
                        <a:cubicBezTo>
                          <a:pt x="455" y="11"/>
                          <a:pt x="455" y="11"/>
                          <a:pt x="455" y="11"/>
                        </a:cubicBezTo>
                        <a:cubicBezTo>
                          <a:pt x="455" y="12"/>
                          <a:pt x="455" y="12"/>
                          <a:pt x="455" y="12"/>
                        </a:cubicBezTo>
                        <a:cubicBezTo>
                          <a:pt x="455" y="13"/>
                          <a:pt x="455" y="13"/>
                          <a:pt x="455" y="13"/>
                        </a:cubicBezTo>
                        <a:cubicBezTo>
                          <a:pt x="455" y="13"/>
                          <a:pt x="455" y="13"/>
                          <a:pt x="455" y="13"/>
                        </a:cubicBezTo>
                        <a:cubicBezTo>
                          <a:pt x="455" y="14"/>
                          <a:pt x="455" y="14"/>
                          <a:pt x="455" y="14"/>
                        </a:cubicBezTo>
                        <a:cubicBezTo>
                          <a:pt x="455" y="14"/>
                          <a:pt x="455" y="14"/>
                          <a:pt x="455" y="14"/>
                        </a:cubicBezTo>
                        <a:cubicBezTo>
                          <a:pt x="455" y="14"/>
                          <a:pt x="455" y="14"/>
                          <a:pt x="455" y="14"/>
                        </a:cubicBezTo>
                        <a:cubicBezTo>
                          <a:pt x="454" y="14"/>
                          <a:pt x="454" y="14"/>
                          <a:pt x="454" y="14"/>
                        </a:cubicBezTo>
                        <a:cubicBezTo>
                          <a:pt x="454" y="13"/>
                          <a:pt x="454" y="13"/>
                          <a:pt x="454" y="13"/>
                        </a:cubicBezTo>
                        <a:cubicBezTo>
                          <a:pt x="453" y="12"/>
                          <a:pt x="453" y="12"/>
                          <a:pt x="453" y="12"/>
                        </a:cubicBezTo>
                        <a:cubicBezTo>
                          <a:pt x="453" y="12"/>
                          <a:pt x="453" y="12"/>
                          <a:pt x="453" y="12"/>
                        </a:cubicBezTo>
                        <a:cubicBezTo>
                          <a:pt x="453" y="11"/>
                          <a:pt x="453" y="11"/>
                          <a:pt x="453" y="11"/>
                        </a:cubicBezTo>
                        <a:cubicBezTo>
                          <a:pt x="453" y="10"/>
                          <a:pt x="453" y="10"/>
                          <a:pt x="453" y="10"/>
                        </a:cubicBezTo>
                        <a:cubicBezTo>
                          <a:pt x="452" y="10"/>
                          <a:pt x="452" y="10"/>
                          <a:pt x="452" y="10"/>
                        </a:cubicBezTo>
                        <a:cubicBezTo>
                          <a:pt x="452" y="9"/>
                          <a:pt x="452" y="9"/>
                          <a:pt x="452" y="9"/>
                        </a:cubicBezTo>
                        <a:cubicBezTo>
                          <a:pt x="452" y="8"/>
                          <a:pt x="452" y="8"/>
                          <a:pt x="452" y="8"/>
                        </a:cubicBezTo>
                        <a:cubicBezTo>
                          <a:pt x="451" y="7"/>
                          <a:pt x="451" y="7"/>
                          <a:pt x="451" y="7"/>
                        </a:cubicBezTo>
                        <a:cubicBezTo>
                          <a:pt x="451" y="6"/>
                          <a:pt x="451" y="6"/>
                          <a:pt x="451" y="6"/>
                        </a:cubicBezTo>
                        <a:cubicBezTo>
                          <a:pt x="450" y="6"/>
                          <a:pt x="450" y="6"/>
                          <a:pt x="450" y="6"/>
                        </a:cubicBezTo>
                        <a:cubicBezTo>
                          <a:pt x="450" y="6"/>
                          <a:pt x="450" y="6"/>
                          <a:pt x="450" y="6"/>
                        </a:cubicBezTo>
                        <a:cubicBezTo>
                          <a:pt x="449" y="5"/>
                          <a:pt x="449" y="5"/>
                          <a:pt x="449" y="5"/>
                        </a:cubicBezTo>
                        <a:cubicBezTo>
                          <a:pt x="449" y="5"/>
                          <a:pt x="449" y="5"/>
                          <a:pt x="449" y="5"/>
                        </a:cubicBezTo>
                        <a:cubicBezTo>
                          <a:pt x="448" y="5"/>
                          <a:pt x="448" y="5"/>
                          <a:pt x="448" y="5"/>
                        </a:cubicBezTo>
                        <a:cubicBezTo>
                          <a:pt x="448" y="4"/>
                          <a:pt x="448" y="4"/>
                          <a:pt x="448" y="4"/>
                        </a:cubicBezTo>
                        <a:cubicBezTo>
                          <a:pt x="448" y="4"/>
                          <a:pt x="448" y="4"/>
                          <a:pt x="448" y="4"/>
                        </a:cubicBezTo>
                        <a:cubicBezTo>
                          <a:pt x="448" y="3"/>
                          <a:pt x="448" y="3"/>
                          <a:pt x="448" y="3"/>
                        </a:cubicBezTo>
                        <a:cubicBezTo>
                          <a:pt x="448" y="3"/>
                          <a:pt x="448" y="3"/>
                          <a:pt x="448" y="3"/>
                        </a:cubicBezTo>
                        <a:cubicBezTo>
                          <a:pt x="447" y="2"/>
                          <a:pt x="447" y="2"/>
                          <a:pt x="447" y="2"/>
                        </a:cubicBezTo>
                        <a:cubicBezTo>
                          <a:pt x="447" y="2"/>
                          <a:pt x="447" y="2"/>
                          <a:pt x="447" y="2"/>
                        </a:cubicBezTo>
                        <a:cubicBezTo>
                          <a:pt x="447" y="2"/>
                          <a:pt x="447" y="2"/>
                          <a:pt x="447" y="2"/>
                        </a:cubicBezTo>
                        <a:cubicBezTo>
                          <a:pt x="447" y="1"/>
                          <a:pt x="447" y="1"/>
                          <a:pt x="447" y="1"/>
                        </a:cubicBezTo>
                        <a:cubicBezTo>
                          <a:pt x="447" y="0"/>
                          <a:pt x="447" y="0"/>
                          <a:pt x="447" y="0"/>
                        </a:cubicBezTo>
                        <a:cubicBezTo>
                          <a:pt x="447" y="0"/>
                          <a:pt x="447" y="0"/>
                          <a:pt x="447" y="0"/>
                        </a:cubicBezTo>
                        <a:cubicBezTo>
                          <a:pt x="446" y="0"/>
                          <a:pt x="446" y="0"/>
                          <a:pt x="446" y="0"/>
                        </a:cubicBezTo>
                        <a:cubicBezTo>
                          <a:pt x="446" y="0"/>
                          <a:pt x="446" y="0"/>
                          <a:pt x="446" y="0"/>
                        </a:cubicBezTo>
                        <a:cubicBezTo>
                          <a:pt x="446" y="0"/>
                          <a:pt x="446" y="0"/>
                          <a:pt x="446" y="0"/>
                        </a:cubicBezTo>
                        <a:cubicBezTo>
                          <a:pt x="445" y="0"/>
                          <a:pt x="445" y="0"/>
                          <a:pt x="445" y="0"/>
                        </a:cubicBezTo>
                        <a:cubicBezTo>
                          <a:pt x="445" y="1"/>
                          <a:pt x="445" y="1"/>
                          <a:pt x="445" y="1"/>
                        </a:cubicBezTo>
                        <a:cubicBezTo>
                          <a:pt x="444" y="2"/>
                          <a:pt x="444" y="2"/>
                          <a:pt x="444" y="2"/>
                        </a:cubicBezTo>
                        <a:cubicBezTo>
                          <a:pt x="444" y="2"/>
                          <a:pt x="444" y="2"/>
                          <a:pt x="444" y="2"/>
                        </a:cubicBezTo>
                        <a:cubicBezTo>
                          <a:pt x="444" y="3"/>
                          <a:pt x="444" y="3"/>
                          <a:pt x="444" y="3"/>
                        </a:cubicBezTo>
                        <a:cubicBezTo>
                          <a:pt x="443" y="3"/>
                          <a:pt x="443" y="3"/>
                          <a:pt x="443" y="3"/>
                        </a:cubicBezTo>
                        <a:cubicBezTo>
                          <a:pt x="443" y="4"/>
                          <a:pt x="443" y="4"/>
                          <a:pt x="443" y="4"/>
                        </a:cubicBezTo>
                        <a:cubicBezTo>
                          <a:pt x="443" y="4"/>
                          <a:pt x="443" y="4"/>
                          <a:pt x="443" y="4"/>
                        </a:cubicBezTo>
                        <a:cubicBezTo>
                          <a:pt x="443" y="4"/>
                          <a:pt x="443" y="4"/>
                          <a:pt x="443" y="4"/>
                        </a:cubicBezTo>
                        <a:cubicBezTo>
                          <a:pt x="442" y="4"/>
                          <a:pt x="442" y="4"/>
                          <a:pt x="442" y="4"/>
                        </a:cubicBezTo>
                        <a:cubicBezTo>
                          <a:pt x="442" y="4"/>
                          <a:pt x="442" y="4"/>
                          <a:pt x="442" y="4"/>
                        </a:cubicBezTo>
                        <a:cubicBezTo>
                          <a:pt x="442" y="4"/>
                          <a:pt x="442" y="4"/>
                          <a:pt x="442" y="4"/>
                        </a:cubicBezTo>
                        <a:cubicBezTo>
                          <a:pt x="441" y="3"/>
                          <a:pt x="441" y="3"/>
                          <a:pt x="441" y="3"/>
                        </a:cubicBezTo>
                        <a:cubicBezTo>
                          <a:pt x="441" y="3"/>
                          <a:pt x="441" y="3"/>
                          <a:pt x="441" y="3"/>
                        </a:cubicBezTo>
                        <a:cubicBezTo>
                          <a:pt x="441" y="4"/>
                          <a:pt x="441" y="4"/>
                          <a:pt x="441" y="4"/>
                        </a:cubicBezTo>
                        <a:cubicBezTo>
                          <a:pt x="441" y="4"/>
                          <a:pt x="441" y="4"/>
                          <a:pt x="441" y="4"/>
                        </a:cubicBezTo>
                        <a:cubicBezTo>
                          <a:pt x="441" y="4"/>
                          <a:pt x="441" y="4"/>
                          <a:pt x="441" y="4"/>
                        </a:cubicBezTo>
                        <a:cubicBezTo>
                          <a:pt x="441" y="5"/>
                          <a:pt x="441" y="5"/>
                          <a:pt x="441" y="5"/>
                        </a:cubicBezTo>
                        <a:cubicBezTo>
                          <a:pt x="440" y="5"/>
                          <a:pt x="440" y="5"/>
                          <a:pt x="440" y="5"/>
                        </a:cubicBezTo>
                        <a:cubicBezTo>
                          <a:pt x="440" y="6"/>
                          <a:pt x="440" y="6"/>
                          <a:pt x="440" y="6"/>
                        </a:cubicBezTo>
                        <a:cubicBezTo>
                          <a:pt x="440" y="7"/>
                          <a:pt x="440" y="7"/>
                          <a:pt x="440" y="7"/>
                        </a:cubicBezTo>
                        <a:cubicBezTo>
                          <a:pt x="440" y="8"/>
                          <a:pt x="440" y="8"/>
                          <a:pt x="440" y="8"/>
                        </a:cubicBezTo>
                        <a:cubicBezTo>
                          <a:pt x="440" y="8"/>
                          <a:pt x="440" y="8"/>
                          <a:pt x="440" y="8"/>
                        </a:cubicBezTo>
                        <a:cubicBezTo>
                          <a:pt x="440" y="9"/>
                          <a:pt x="440" y="9"/>
                          <a:pt x="440" y="9"/>
                        </a:cubicBezTo>
                        <a:cubicBezTo>
                          <a:pt x="440" y="9"/>
                          <a:pt x="440" y="9"/>
                          <a:pt x="440" y="9"/>
                        </a:cubicBezTo>
                        <a:cubicBezTo>
                          <a:pt x="439" y="9"/>
                          <a:pt x="439" y="9"/>
                          <a:pt x="439" y="9"/>
                        </a:cubicBezTo>
                        <a:cubicBezTo>
                          <a:pt x="439" y="8"/>
                          <a:pt x="439" y="8"/>
                          <a:pt x="439" y="8"/>
                        </a:cubicBezTo>
                        <a:cubicBezTo>
                          <a:pt x="438" y="7"/>
                          <a:pt x="438" y="7"/>
                          <a:pt x="438" y="7"/>
                        </a:cubicBezTo>
                        <a:cubicBezTo>
                          <a:pt x="438" y="6"/>
                          <a:pt x="438" y="6"/>
                          <a:pt x="438" y="6"/>
                        </a:cubicBezTo>
                        <a:cubicBezTo>
                          <a:pt x="438" y="6"/>
                          <a:pt x="438" y="6"/>
                          <a:pt x="438" y="6"/>
                        </a:cubicBezTo>
                        <a:cubicBezTo>
                          <a:pt x="438" y="5"/>
                          <a:pt x="438" y="5"/>
                          <a:pt x="438" y="5"/>
                        </a:cubicBezTo>
                        <a:cubicBezTo>
                          <a:pt x="438" y="4"/>
                          <a:pt x="438" y="4"/>
                          <a:pt x="438" y="4"/>
                        </a:cubicBezTo>
                        <a:cubicBezTo>
                          <a:pt x="437" y="3"/>
                          <a:pt x="437" y="3"/>
                          <a:pt x="437" y="3"/>
                        </a:cubicBezTo>
                        <a:cubicBezTo>
                          <a:pt x="437" y="3"/>
                          <a:pt x="437" y="3"/>
                          <a:pt x="437" y="3"/>
                        </a:cubicBezTo>
                        <a:cubicBezTo>
                          <a:pt x="436" y="3"/>
                          <a:pt x="436" y="3"/>
                          <a:pt x="436" y="3"/>
                        </a:cubicBezTo>
                        <a:cubicBezTo>
                          <a:pt x="436" y="4"/>
                          <a:pt x="436" y="4"/>
                          <a:pt x="436" y="4"/>
                        </a:cubicBezTo>
                        <a:cubicBezTo>
                          <a:pt x="436" y="5"/>
                          <a:pt x="436" y="5"/>
                          <a:pt x="436" y="5"/>
                        </a:cubicBezTo>
                        <a:cubicBezTo>
                          <a:pt x="436" y="5"/>
                          <a:pt x="436" y="5"/>
                          <a:pt x="436" y="5"/>
                        </a:cubicBezTo>
                        <a:cubicBezTo>
                          <a:pt x="436" y="6"/>
                          <a:pt x="436" y="6"/>
                          <a:pt x="436" y="6"/>
                        </a:cubicBezTo>
                        <a:cubicBezTo>
                          <a:pt x="436" y="6"/>
                          <a:pt x="436" y="6"/>
                          <a:pt x="436" y="6"/>
                        </a:cubicBezTo>
                        <a:cubicBezTo>
                          <a:pt x="435" y="8"/>
                          <a:pt x="435" y="8"/>
                          <a:pt x="435" y="8"/>
                        </a:cubicBezTo>
                        <a:cubicBezTo>
                          <a:pt x="435" y="9"/>
                          <a:pt x="435" y="9"/>
                          <a:pt x="435" y="9"/>
                        </a:cubicBezTo>
                        <a:cubicBezTo>
                          <a:pt x="434" y="9"/>
                          <a:pt x="434" y="9"/>
                          <a:pt x="434" y="9"/>
                        </a:cubicBezTo>
                        <a:cubicBezTo>
                          <a:pt x="433" y="10"/>
                          <a:pt x="433" y="10"/>
                          <a:pt x="433" y="10"/>
                        </a:cubicBezTo>
                        <a:cubicBezTo>
                          <a:pt x="432" y="10"/>
                          <a:pt x="432" y="10"/>
                          <a:pt x="432" y="10"/>
                        </a:cubicBezTo>
                        <a:cubicBezTo>
                          <a:pt x="431" y="10"/>
                          <a:pt x="431" y="10"/>
                          <a:pt x="431" y="10"/>
                        </a:cubicBezTo>
                        <a:cubicBezTo>
                          <a:pt x="431" y="9"/>
                          <a:pt x="431" y="9"/>
                          <a:pt x="431" y="9"/>
                        </a:cubicBezTo>
                        <a:cubicBezTo>
                          <a:pt x="430" y="9"/>
                          <a:pt x="430" y="9"/>
                          <a:pt x="430" y="9"/>
                        </a:cubicBezTo>
                        <a:cubicBezTo>
                          <a:pt x="430" y="9"/>
                          <a:pt x="430" y="9"/>
                          <a:pt x="430" y="9"/>
                        </a:cubicBezTo>
                        <a:cubicBezTo>
                          <a:pt x="429" y="8"/>
                          <a:pt x="429" y="8"/>
                          <a:pt x="429" y="8"/>
                        </a:cubicBezTo>
                        <a:cubicBezTo>
                          <a:pt x="429" y="8"/>
                          <a:pt x="429" y="8"/>
                          <a:pt x="429" y="8"/>
                        </a:cubicBezTo>
                        <a:cubicBezTo>
                          <a:pt x="428" y="8"/>
                          <a:pt x="428" y="8"/>
                          <a:pt x="428" y="8"/>
                        </a:cubicBezTo>
                        <a:cubicBezTo>
                          <a:pt x="428" y="9"/>
                          <a:pt x="428" y="9"/>
                          <a:pt x="428" y="9"/>
                        </a:cubicBezTo>
                        <a:cubicBezTo>
                          <a:pt x="427" y="9"/>
                          <a:pt x="427" y="9"/>
                          <a:pt x="427" y="9"/>
                        </a:cubicBezTo>
                        <a:cubicBezTo>
                          <a:pt x="427" y="10"/>
                          <a:pt x="427" y="10"/>
                          <a:pt x="427" y="10"/>
                        </a:cubicBezTo>
                        <a:cubicBezTo>
                          <a:pt x="426" y="10"/>
                          <a:pt x="426" y="10"/>
                          <a:pt x="426" y="10"/>
                        </a:cubicBezTo>
                        <a:cubicBezTo>
                          <a:pt x="426" y="11"/>
                          <a:pt x="426" y="11"/>
                          <a:pt x="426" y="11"/>
                        </a:cubicBezTo>
                        <a:cubicBezTo>
                          <a:pt x="426" y="11"/>
                          <a:pt x="426" y="11"/>
                          <a:pt x="426" y="11"/>
                        </a:cubicBezTo>
                        <a:cubicBezTo>
                          <a:pt x="426" y="12"/>
                          <a:pt x="426" y="12"/>
                          <a:pt x="426" y="12"/>
                        </a:cubicBezTo>
                        <a:cubicBezTo>
                          <a:pt x="426" y="12"/>
                          <a:pt x="426" y="12"/>
                          <a:pt x="426" y="12"/>
                        </a:cubicBezTo>
                        <a:cubicBezTo>
                          <a:pt x="426" y="13"/>
                          <a:pt x="426" y="13"/>
                          <a:pt x="426" y="13"/>
                        </a:cubicBezTo>
                        <a:cubicBezTo>
                          <a:pt x="427" y="13"/>
                          <a:pt x="427" y="13"/>
                          <a:pt x="427" y="13"/>
                        </a:cubicBezTo>
                        <a:cubicBezTo>
                          <a:pt x="428" y="13"/>
                          <a:pt x="428" y="13"/>
                          <a:pt x="428" y="13"/>
                        </a:cubicBezTo>
                        <a:cubicBezTo>
                          <a:pt x="428" y="13"/>
                          <a:pt x="428" y="13"/>
                          <a:pt x="428" y="13"/>
                        </a:cubicBezTo>
                        <a:cubicBezTo>
                          <a:pt x="429" y="12"/>
                          <a:pt x="429" y="12"/>
                          <a:pt x="429" y="12"/>
                        </a:cubicBezTo>
                        <a:cubicBezTo>
                          <a:pt x="430" y="12"/>
                          <a:pt x="430" y="12"/>
                          <a:pt x="430" y="12"/>
                        </a:cubicBezTo>
                        <a:cubicBezTo>
                          <a:pt x="430" y="12"/>
                          <a:pt x="430" y="12"/>
                          <a:pt x="430" y="12"/>
                        </a:cubicBezTo>
                        <a:cubicBezTo>
                          <a:pt x="430" y="13"/>
                          <a:pt x="430" y="13"/>
                          <a:pt x="430" y="13"/>
                        </a:cubicBezTo>
                        <a:cubicBezTo>
                          <a:pt x="430" y="13"/>
                          <a:pt x="430" y="13"/>
                          <a:pt x="430" y="13"/>
                        </a:cubicBezTo>
                        <a:cubicBezTo>
                          <a:pt x="430" y="14"/>
                          <a:pt x="430" y="14"/>
                          <a:pt x="430" y="14"/>
                        </a:cubicBezTo>
                        <a:cubicBezTo>
                          <a:pt x="430" y="15"/>
                          <a:pt x="430" y="15"/>
                          <a:pt x="430" y="15"/>
                        </a:cubicBezTo>
                        <a:cubicBezTo>
                          <a:pt x="430" y="16"/>
                          <a:pt x="430" y="16"/>
                          <a:pt x="430" y="16"/>
                        </a:cubicBezTo>
                        <a:cubicBezTo>
                          <a:pt x="430" y="16"/>
                          <a:pt x="430" y="16"/>
                          <a:pt x="430" y="16"/>
                        </a:cubicBezTo>
                        <a:cubicBezTo>
                          <a:pt x="431" y="17"/>
                          <a:pt x="431" y="17"/>
                          <a:pt x="431" y="17"/>
                        </a:cubicBezTo>
                        <a:cubicBezTo>
                          <a:pt x="432" y="17"/>
                          <a:pt x="432" y="17"/>
                          <a:pt x="432" y="17"/>
                        </a:cubicBezTo>
                        <a:cubicBezTo>
                          <a:pt x="433" y="17"/>
                          <a:pt x="433" y="17"/>
                          <a:pt x="433" y="17"/>
                        </a:cubicBezTo>
                        <a:cubicBezTo>
                          <a:pt x="433" y="18"/>
                          <a:pt x="433" y="18"/>
                          <a:pt x="433" y="18"/>
                        </a:cubicBezTo>
                        <a:cubicBezTo>
                          <a:pt x="433" y="18"/>
                          <a:pt x="433" y="18"/>
                          <a:pt x="433" y="18"/>
                        </a:cubicBezTo>
                        <a:cubicBezTo>
                          <a:pt x="432" y="18"/>
                          <a:pt x="432" y="18"/>
                          <a:pt x="432" y="18"/>
                        </a:cubicBezTo>
                        <a:cubicBezTo>
                          <a:pt x="431" y="19"/>
                          <a:pt x="431" y="19"/>
                          <a:pt x="431" y="19"/>
                        </a:cubicBezTo>
                        <a:cubicBezTo>
                          <a:pt x="430" y="19"/>
                          <a:pt x="430" y="19"/>
                          <a:pt x="430" y="19"/>
                        </a:cubicBezTo>
                        <a:cubicBezTo>
                          <a:pt x="429" y="19"/>
                          <a:pt x="429" y="19"/>
                          <a:pt x="429" y="19"/>
                        </a:cubicBezTo>
                        <a:cubicBezTo>
                          <a:pt x="429" y="19"/>
                          <a:pt x="429" y="19"/>
                          <a:pt x="429" y="19"/>
                        </a:cubicBezTo>
                        <a:cubicBezTo>
                          <a:pt x="428" y="19"/>
                          <a:pt x="428" y="19"/>
                          <a:pt x="428" y="19"/>
                        </a:cubicBezTo>
                        <a:cubicBezTo>
                          <a:pt x="427" y="19"/>
                          <a:pt x="427" y="19"/>
                          <a:pt x="427" y="19"/>
                        </a:cubicBezTo>
                        <a:cubicBezTo>
                          <a:pt x="426" y="20"/>
                          <a:pt x="426" y="20"/>
                          <a:pt x="426" y="20"/>
                        </a:cubicBezTo>
                        <a:cubicBezTo>
                          <a:pt x="426" y="21"/>
                          <a:pt x="426" y="21"/>
                          <a:pt x="426" y="21"/>
                        </a:cubicBezTo>
                        <a:cubicBezTo>
                          <a:pt x="426" y="21"/>
                          <a:pt x="426" y="21"/>
                          <a:pt x="426" y="21"/>
                        </a:cubicBezTo>
                        <a:cubicBezTo>
                          <a:pt x="426" y="22"/>
                          <a:pt x="426" y="22"/>
                          <a:pt x="426" y="22"/>
                        </a:cubicBezTo>
                        <a:cubicBezTo>
                          <a:pt x="425" y="23"/>
                          <a:pt x="425" y="23"/>
                          <a:pt x="425" y="23"/>
                        </a:cubicBezTo>
                        <a:cubicBezTo>
                          <a:pt x="424" y="23"/>
                          <a:pt x="424" y="23"/>
                          <a:pt x="424" y="23"/>
                        </a:cubicBezTo>
                        <a:cubicBezTo>
                          <a:pt x="423" y="23"/>
                          <a:pt x="423" y="23"/>
                          <a:pt x="423" y="23"/>
                        </a:cubicBezTo>
                        <a:cubicBezTo>
                          <a:pt x="423" y="23"/>
                          <a:pt x="423" y="23"/>
                          <a:pt x="423" y="23"/>
                        </a:cubicBezTo>
                        <a:cubicBezTo>
                          <a:pt x="422" y="23"/>
                          <a:pt x="422" y="23"/>
                          <a:pt x="422" y="23"/>
                        </a:cubicBezTo>
                        <a:cubicBezTo>
                          <a:pt x="422" y="24"/>
                          <a:pt x="422" y="24"/>
                          <a:pt x="422" y="24"/>
                        </a:cubicBezTo>
                        <a:cubicBezTo>
                          <a:pt x="421" y="24"/>
                          <a:pt x="421" y="24"/>
                          <a:pt x="421" y="24"/>
                        </a:cubicBezTo>
                        <a:cubicBezTo>
                          <a:pt x="421" y="24"/>
                          <a:pt x="421" y="24"/>
                          <a:pt x="421" y="24"/>
                        </a:cubicBezTo>
                        <a:cubicBezTo>
                          <a:pt x="421" y="25"/>
                          <a:pt x="421" y="25"/>
                          <a:pt x="421" y="25"/>
                        </a:cubicBezTo>
                        <a:cubicBezTo>
                          <a:pt x="421" y="26"/>
                          <a:pt x="421" y="26"/>
                          <a:pt x="421" y="26"/>
                        </a:cubicBezTo>
                        <a:cubicBezTo>
                          <a:pt x="421" y="26"/>
                          <a:pt x="421" y="26"/>
                          <a:pt x="421" y="26"/>
                        </a:cubicBezTo>
                        <a:cubicBezTo>
                          <a:pt x="421" y="26"/>
                          <a:pt x="421" y="26"/>
                          <a:pt x="421" y="26"/>
                        </a:cubicBezTo>
                        <a:cubicBezTo>
                          <a:pt x="420" y="27"/>
                          <a:pt x="420" y="27"/>
                          <a:pt x="420" y="27"/>
                        </a:cubicBezTo>
                        <a:cubicBezTo>
                          <a:pt x="420" y="26"/>
                          <a:pt x="420" y="26"/>
                          <a:pt x="420" y="26"/>
                        </a:cubicBezTo>
                        <a:cubicBezTo>
                          <a:pt x="420" y="26"/>
                          <a:pt x="420" y="26"/>
                          <a:pt x="420" y="26"/>
                        </a:cubicBezTo>
                        <a:cubicBezTo>
                          <a:pt x="419" y="25"/>
                          <a:pt x="419" y="25"/>
                          <a:pt x="419" y="25"/>
                        </a:cubicBezTo>
                        <a:cubicBezTo>
                          <a:pt x="419" y="25"/>
                          <a:pt x="419" y="25"/>
                          <a:pt x="419" y="25"/>
                        </a:cubicBezTo>
                        <a:cubicBezTo>
                          <a:pt x="419" y="25"/>
                          <a:pt x="419" y="25"/>
                          <a:pt x="419" y="25"/>
                        </a:cubicBezTo>
                        <a:cubicBezTo>
                          <a:pt x="419" y="24"/>
                          <a:pt x="419" y="24"/>
                          <a:pt x="419" y="24"/>
                        </a:cubicBezTo>
                        <a:cubicBezTo>
                          <a:pt x="419" y="23"/>
                          <a:pt x="419" y="23"/>
                          <a:pt x="419" y="23"/>
                        </a:cubicBezTo>
                        <a:cubicBezTo>
                          <a:pt x="419" y="23"/>
                          <a:pt x="419" y="23"/>
                          <a:pt x="419" y="23"/>
                        </a:cubicBezTo>
                        <a:cubicBezTo>
                          <a:pt x="418" y="23"/>
                          <a:pt x="418" y="23"/>
                          <a:pt x="418" y="23"/>
                        </a:cubicBezTo>
                        <a:cubicBezTo>
                          <a:pt x="418" y="23"/>
                          <a:pt x="418" y="23"/>
                          <a:pt x="418" y="23"/>
                        </a:cubicBezTo>
                        <a:cubicBezTo>
                          <a:pt x="418" y="24"/>
                          <a:pt x="418" y="24"/>
                          <a:pt x="418" y="24"/>
                        </a:cubicBezTo>
                        <a:cubicBezTo>
                          <a:pt x="417" y="24"/>
                          <a:pt x="417" y="24"/>
                          <a:pt x="417" y="24"/>
                        </a:cubicBezTo>
                        <a:cubicBezTo>
                          <a:pt x="416" y="24"/>
                          <a:pt x="416" y="24"/>
                          <a:pt x="416" y="24"/>
                        </a:cubicBezTo>
                        <a:cubicBezTo>
                          <a:pt x="416" y="24"/>
                          <a:pt x="416" y="24"/>
                          <a:pt x="416" y="24"/>
                        </a:cubicBezTo>
                        <a:cubicBezTo>
                          <a:pt x="416" y="24"/>
                          <a:pt x="416" y="24"/>
                          <a:pt x="416" y="24"/>
                        </a:cubicBezTo>
                        <a:cubicBezTo>
                          <a:pt x="416" y="23"/>
                          <a:pt x="416" y="23"/>
                          <a:pt x="416" y="23"/>
                        </a:cubicBezTo>
                        <a:cubicBezTo>
                          <a:pt x="416" y="23"/>
                          <a:pt x="416" y="23"/>
                          <a:pt x="416" y="23"/>
                        </a:cubicBezTo>
                        <a:cubicBezTo>
                          <a:pt x="415" y="23"/>
                          <a:pt x="415" y="23"/>
                          <a:pt x="415" y="23"/>
                        </a:cubicBezTo>
                        <a:cubicBezTo>
                          <a:pt x="415" y="23"/>
                          <a:pt x="415" y="23"/>
                          <a:pt x="415" y="23"/>
                        </a:cubicBezTo>
                        <a:cubicBezTo>
                          <a:pt x="414" y="24"/>
                          <a:pt x="414" y="24"/>
                          <a:pt x="414" y="24"/>
                        </a:cubicBezTo>
                        <a:cubicBezTo>
                          <a:pt x="413" y="26"/>
                          <a:pt x="413" y="26"/>
                          <a:pt x="413" y="26"/>
                        </a:cubicBezTo>
                        <a:cubicBezTo>
                          <a:pt x="413" y="27"/>
                          <a:pt x="413" y="27"/>
                          <a:pt x="413" y="27"/>
                        </a:cubicBezTo>
                        <a:cubicBezTo>
                          <a:pt x="412" y="28"/>
                          <a:pt x="412" y="28"/>
                          <a:pt x="412" y="28"/>
                        </a:cubicBezTo>
                        <a:cubicBezTo>
                          <a:pt x="412" y="28"/>
                          <a:pt x="412" y="28"/>
                          <a:pt x="412" y="28"/>
                        </a:cubicBezTo>
                        <a:cubicBezTo>
                          <a:pt x="412" y="29"/>
                          <a:pt x="412" y="29"/>
                          <a:pt x="412" y="29"/>
                        </a:cubicBezTo>
                        <a:cubicBezTo>
                          <a:pt x="411" y="30"/>
                          <a:pt x="411" y="30"/>
                          <a:pt x="411" y="30"/>
                        </a:cubicBezTo>
                        <a:cubicBezTo>
                          <a:pt x="410" y="32"/>
                          <a:pt x="410" y="32"/>
                          <a:pt x="410" y="32"/>
                        </a:cubicBezTo>
                        <a:cubicBezTo>
                          <a:pt x="408" y="34"/>
                          <a:pt x="408" y="34"/>
                          <a:pt x="408" y="34"/>
                        </a:cubicBezTo>
                        <a:cubicBezTo>
                          <a:pt x="407" y="34"/>
                          <a:pt x="407" y="34"/>
                          <a:pt x="407" y="34"/>
                        </a:cubicBezTo>
                        <a:cubicBezTo>
                          <a:pt x="407" y="35"/>
                          <a:pt x="407" y="35"/>
                          <a:pt x="407" y="35"/>
                        </a:cubicBezTo>
                        <a:cubicBezTo>
                          <a:pt x="408" y="35"/>
                          <a:pt x="408" y="35"/>
                          <a:pt x="408" y="35"/>
                        </a:cubicBezTo>
                        <a:cubicBezTo>
                          <a:pt x="408" y="35"/>
                          <a:pt x="408" y="35"/>
                          <a:pt x="408" y="35"/>
                        </a:cubicBezTo>
                        <a:cubicBezTo>
                          <a:pt x="409" y="35"/>
                          <a:pt x="409" y="35"/>
                          <a:pt x="409" y="35"/>
                        </a:cubicBezTo>
                        <a:cubicBezTo>
                          <a:pt x="409" y="34"/>
                          <a:pt x="409" y="34"/>
                          <a:pt x="409" y="34"/>
                        </a:cubicBezTo>
                        <a:cubicBezTo>
                          <a:pt x="410" y="34"/>
                          <a:pt x="410" y="34"/>
                          <a:pt x="410" y="34"/>
                        </a:cubicBezTo>
                        <a:cubicBezTo>
                          <a:pt x="410" y="34"/>
                          <a:pt x="410" y="34"/>
                          <a:pt x="410" y="34"/>
                        </a:cubicBezTo>
                        <a:cubicBezTo>
                          <a:pt x="411" y="34"/>
                          <a:pt x="411" y="34"/>
                          <a:pt x="411" y="34"/>
                        </a:cubicBezTo>
                        <a:cubicBezTo>
                          <a:pt x="411" y="35"/>
                          <a:pt x="411" y="35"/>
                          <a:pt x="411" y="35"/>
                        </a:cubicBezTo>
                        <a:cubicBezTo>
                          <a:pt x="410" y="36"/>
                          <a:pt x="410" y="36"/>
                          <a:pt x="410" y="36"/>
                        </a:cubicBezTo>
                        <a:cubicBezTo>
                          <a:pt x="410" y="36"/>
                          <a:pt x="410" y="36"/>
                          <a:pt x="410" y="36"/>
                        </a:cubicBezTo>
                        <a:cubicBezTo>
                          <a:pt x="410" y="36"/>
                          <a:pt x="410" y="36"/>
                          <a:pt x="410" y="36"/>
                        </a:cubicBezTo>
                        <a:cubicBezTo>
                          <a:pt x="409" y="37"/>
                          <a:pt x="409" y="37"/>
                          <a:pt x="409" y="37"/>
                        </a:cubicBezTo>
                        <a:cubicBezTo>
                          <a:pt x="409" y="37"/>
                          <a:pt x="409" y="37"/>
                          <a:pt x="409" y="37"/>
                        </a:cubicBezTo>
                        <a:cubicBezTo>
                          <a:pt x="409" y="38"/>
                          <a:pt x="409" y="38"/>
                          <a:pt x="409" y="38"/>
                        </a:cubicBezTo>
                        <a:cubicBezTo>
                          <a:pt x="410" y="38"/>
                          <a:pt x="410" y="38"/>
                          <a:pt x="410" y="38"/>
                        </a:cubicBezTo>
                        <a:cubicBezTo>
                          <a:pt x="410" y="39"/>
                          <a:pt x="410" y="39"/>
                          <a:pt x="410" y="39"/>
                        </a:cubicBezTo>
                        <a:cubicBezTo>
                          <a:pt x="411" y="40"/>
                          <a:pt x="411" y="40"/>
                          <a:pt x="411" y="40"/>
                        </a:cubicBezTo>
                        <a:cubicBezTo>
                          <a:pt x="411" y="40"/>
                          <a:pt x="411" y="40"/>
                          <a:pt x="411" y="40"/>
                        </a:cubicBezTo>
                        <a:cubicBezTo>
                          <a:pt x="412" y="40"/>
                          <a:pt x="412" y="40"/>
                          <a:pt x="412" y="40"/>
                        </a:cubicBezTo>
                        <a:cubicBezTo>
                          <a:pt x="411" y="41"/>
                          <a:pt x="411" y="41"/>
                          <a:pt x="411" y="41"/>
                        </a:cubicBezTo>
                        <a:cubicBezTo>
                          <a:pt x="411" y="42"/>
                          <a:pt x="411" y="42"/>
                          <a:pt x="411" y="42"/>
                        </a:cubicBezTo>
                        <a:cubicBezTo>
                          <a:pt x="410" y="42"/>
                          <a:pt x="410" y="42"/>
                          <a:pt x="410" y="42"/>
                        </a:cubicBezTo>
                        <a:cubicBezTo>
                          <a:pt x="410" y="42"/>
                          <a:pt x="410" y="42"/>
                          <a:pt x="410" y="42"/>
                        </a:cubicBezTo>
                        <a:cubicBezTo>
                          <a:pt x="410" y="42"/>
                          <a:pt x="410" y="42"/>
                          <a:pt x="410" y="42"/>
                        </a:cubicBezTo>
                        <a:cubicBezTo>
                          <a:pt x="409" y="43"/>
                          <a:pt x="409" y="43"/>
                          <a:pt x="409" y="43"/>
                        </a:cubicBezTo>
                        <a:cubicBezTo>
                          <a:pt x="408" y="43"/>
                          <a:pt x="408" y="43"/>
                          <a:pt x="408" y="43"/>
                        </a:cubicBezTo>
                        <a:cubicBezTo>
                          <a:pt x="408" y="43"/>
                          <a:pt x="408" y="43"/>
                          <a:pt x="408" y="43"/>
                        </a:cubicBezTo>
                        <a:cubicBezTo>
                          <a:pt x="408" y="44"/>
                          <a:pt x="408" y="44"/>
                          <a:pt x="408" y="44"/>
                        </a:cubicBezTo>
                        <a:cubicBezTo>
                          <a:pt x="408" y="45"/>
                          <a:pt x="408" y="45"/>
                          <a:pt x="408" y="45"/>
                        </a:cubicBezTo>
                        <a:cubicBezTo>
                          <a:pt x="409" y="45"/>
                          <a:pt x="409" y="45"/>
                          <a:pt x="409" y="45"/>
                        </a:cubicBezTo>
                        <a:cubicBezTo>
                          <a:pt x="410" y="45"/>
                          <a:pt x="410" y="45"/>
                          <a:pt x="410" y="45"/>
                        </a:cubicBezTo>
                        <a:cubicBezTo>
                          <a:pt x="410" y="45"/>
                          <a:pt x="410" y="45"/>
                          <a:pt x="410" y="45"/>
                        </a:cubicBezTo>
                        <a:cubicBezTo>
                          <a:pt x="410" y="46"/>
                          <a:pt x="410" y="46"/>
                          <a:pt x="410" y="46"/>
                        </a:cubicBezTo>
                        <a:cubicBezTo>
                          <a:pt x="410" y="47"/>
                          <a:pt x="410" y="47"/>
                          <a:pt x="410" y="47"/>
                        </a:cubicBezTo>
                        <a:cubicBezTo>
                          <a:pt x="410" y="47"/>
                          <a:pt x="410" y="47"/>
                          <a:pt x="410" y="47"/>
                        </a:cubicBezTo>
                        <a:cubicBezTo>
                          <a:pt x="410" y="48"/>
                          <a:pt x="410" y="48"/>
                          <a:pt x="410" y="48"/>
                        </a:cubicBezTo>
                        <a:cubicBezTo>
                          <a:pt x="409" y="49"/>
                          <a:pt x="409" y="49"/>
                          <a:pt x="409" y="49"/>
                        </a:cubicBezTo>
                        <a:cubicBezTo>
                          <a:pt x="408" y="49"/>
                          <a:pt x="408" y="49"/>
                          <a:pt x="408" y="49"/>
                        </a:cubicBezTo>
                        <a:cubicBezTo>
                          <a:pt x="407" y="49"/>
                          <a:pt x="407" y="49"/>
                          <a:pt x="407" y="49"/>
                        </a:cubicBezTo>
                        <a:cubicBezTo>
                          <a:pt x="407" y="50"/>
                          <a:pt x="407" y="50"/>
                          <a:pt x="407" y="50"/>
                        </a:cubicBezTo>
                        <a:cubicBezTo>
                          <a:pt x="406" y="51"/>
                          <a:pt x="406" y="51"/>
                          <a:pt x="406" y="51"/>
                        </a:cubicBezTo>
                        <a:cubicBezTo>
                          <a:pt x="406" y="51"/>
                          <a:pt x="406" y="51"/>
                          <a:pt x="406" y="51"/>
                        </a:cubicBezTo>
                        <a:cubicBezTo>
                          <a:pt x="405" y="51"/>
                          <a:pt x="405" y="51"/>
                          <a:pt x="405" y="51"/>
                        </a:cubicBezTo>
                        <a:cubicBezTo>
                          <a:pt x="404" y="51"/>
                          <a:pt x="404" y="51"/>
                          <a:pt x="404" y="51"/>
                        </a:cubicBezTo>
                        <a:cubicBezTo>
                          <a:pt x="404" y="50"/>
                          <a:pt x="404" y="50"/>
                          <a:pt x="404" y="50"/>
                        </a:cubicBezTo>
                        <a:cubicBezTo>
                          <a:pt x="404" y="49"/>
                          <a:pt x="404" y="49"/>
                          <a:pt x="404" y="49"/>
                        </a:cubicBezTo>
                        <a:cubicBezTo>
                          <a:pt x="403" y="49"/>
                          <a:pt x="403" y="49"/>
                          <a:pt x="403" y="49"/>
                        </a:cubicBezTo>
                        <a:cubicBezTo>
                          <a:pt x="403" y="49"/>
                          <a:pt x="403" y="49"/>
                          <a:pt x="403" y="49"/>
                        </a:cubicBezTo>
                        <a:cubicBezTo>
                          <a:pt x="402" y="49"/>
                          <a:pt x="402" y="49"/>
                          <a:pt x="402" y="49"/>
                        </a:cubicBezTo>
                        <a:cubicBezTo>
                          <a:pt x="401" y="50"/>
                          <a:pt x="401" y="50"/>
                          <a:pt x="401" y="50"/>
                        </a:cubicBezTo>
                        <a:cubicBezTo>
                          <a:pt x="400" y="50"/>
                          <a:pt x="400" y="50"/>
                          <a:pt x="400" y="50"/>
                        </a:cubicBezTo>
                        <a:cubicBezTo>
                          <a:pt x="400" y="49"/>
                          <a:pt x="400" y="49"/>
                          <a:pt x="400" y="49"/>
                        </a:cubicBezTo>
                        <a:cubicBezTo>
                          <a:pt x="399" y="49"/>
                          <a:pt x="399" y="49"/>
                          <a:pt x="399" y="49"/>
                        </a:cubicBezTo>
                        <a:cubicBezTo>
                          <a:pt x="399" y="48"/>
                          <a:pt x="399" y="48"/>
                          <a:pt x="399" y="48"/>
                        </a:cubicBezTo>
                        <a:cubicBezTo>
                          <a:pt x="400" y="47"/>
                          <a:pt x="400" y="47"/>
                          <a:pt x="400" y="47"/>
                        </a:cubicBezTo>
                        <a:cubicBezTo>
                          <a:pt x="400" y="47"/>
                          <a:pt x="400" y="47"/>
                          <a:pt x="400" y="47"/>
                        </a:cubicBezTo>
                        <a:cubicBezTo>
                          <a:pt x="400" y="46"/>
                          <a:pt x="400" y="46"/>
                          <a:pt x="400" y="46"/>
                        </a:cubicBezTo>
                        <a:cubicBezTo>
                          <a:pt x="399" y="46"/>
                          <a:pt x="399" y="46"/>
                          <a:pt x="399" y="46"/>
                        </a:cubicBezTo>
                        <a:cubicBezTo>
                          <a:pt x="399" y="46"/>
                          <a:pt x="399" y="46"/>
                          <a:pt x="399" y="46"/>
                        </a:cubicBezTo>
                        <a:cubicBezTo>
                          <a:pt x="397" y="46"/>
                          <a:pt x="397" y="46"/>
                          <a:pt x="397" y="46"/>
                        </a:cubicBezTo>
                        <a:cubicBezTo>
                          <a:pt x="396" y="45"/>
                          <a:pt x="396" y="45"/>
                          <a:pt x="396" y="45"/>
                        </a:cubicBezTo>
                        <a:cubicBezTo>
                          <a:pt x="395" y="45"/>
                          <a:pt x="395" y="45"/>
                          <a:pt x="395" y="45"/>
                        </a:cubicBezTo>
                        <a:cubicBezTo>
                          <a:pt x="395" y="45"/>
                          <a:pt x="395" y="45"/>
                          <a:pt x="395" y="45"/>
                        </a:cubicBezTo>
                        <a:cubicBezTo>
                          <a:pt x="394" y="45"/>
                          <a:pt x="394" y="45"/>
                          <a:pt x="394" y="45"/>
                        </a:cubicBezTo>
                        <a:cubicBezTo>
                          <a:pt x="393" y="45"/>
                          <a:pt x="393" y="45"/>
                          <a:pt x="393" y="45"/>
                        </a:cubicBezTo>
                        <a:cubicBezTo>
                          <a:pt x="393" y="46"/>
                          <a:pt x="393" y="46"/>
                          <a:pt x="393" y="46"/>
                        </a:cubicBezTo>
                        <a:cubicBezTo>
                          <a:pt x="393" y="47"/>
                          <a:pt x="393" y="47"/>
                          <a:pt x="393" y="47"/>
                        </a:cubicBezTo>
                        <a:cubicBezTo>
                          <a:pt x="393" y="47"/>
                          <a:pt x="393" y="47"/>
                          <a:pt x="393" y="47"/>
                        </a:cubicBezTo>
                        <a:cubicBezTo>
                          <a:pt x="393" y="48"/>
                          <a:pt x="393" y="48"/>
                          <a:pt x="393" y="48"/>
                        </a:cubicBezTo>
                        <a:cubicBezTo>
                          <a:pt x="393" y="49"/>
                          <a:pt x="393" y="49"/>
                          <a:pt x="393" y="49"/>
                        </a:cubicBezTo>
                        <a:cubicBezTo>
                          <a:pt x="393" y="49"/>
                          <a:pt x="393" y="49"/>
                          <a:pt x="393" y="49"/>
                        </a:cubicBezTo>
                        <a:cubicBezTo>
                          <a:pt x="393" y="50"/>
                          <a:pt x="393" y="50"/>
                          <a:pt x="393" y="50"/>
                        </a:cubicBezTo>
                        <a:cubicBezTo>
                          <a:pt x="393" y="51"/>
                          <a:pt x="393" y="51"/>
                          <a:pt x="393" y="51"/>
                        </a:cubicBezTo>
                        <a:cubicBezTo>
                          <a:pt x="392" y="51"/>
                          <a:pt x="392" y="51"/>
                          <a:pt x="392" y="51"/>
                        </a:cubicBezTo>
                        <a:cubicBezTo>
                          <a:pt x="391" y="52"/>
                          <a:pt x="391" y="52"/>
                          <a:pt x="391" y="52"/>
                        </a:cubicBezTo>
                        <a:cubicBezTo>
                          <a:pt x="391" y="52"/>
                          <a:pt x="391" y="52"/>
                          <a:pt x="391" y="52"/>
                        </a:cubicBezTo>
                        <a:cubicBezTo>
                          <a:pt x="390" y="52"/>
                          <a:pt x="390" y="52"/>
                          <a:pt x="390" y="52"/>
                        </a:cubicBezTo>
                        <a:cubicBezTo>
                          <a:pt x="389" y="52"/>
                          <a:pt x="389" y="52"/>
                          <a:pt x="389" y="52"/>
                        </a:cubicBezTo>
                        <a:cubicBezTo>
                          <a:pt x="389" y="52"/>
                          <a:pt x="389" y="52"/>
                          <a:pt x="389" y="52"/>
                        </a:cubicBezTo>
                        <a:cubicBezTo>
                          <a:pt x="387" y="53"/>
                          <a:pt x="387" y="53"/>
                          <a:pt x="387" y="53"/>
                        </a:cubicBezTo>
                        <a:cubicBezTo>
                          <a:pt x="387" y="53"/>
                          <a:pt x="387" y="53"/>
                          <a:pt x="387" y="53"/>
                        </a:cubicBezTo>
                        <a:cubicBezTo>
                          <a:pt x="386" y="54"/>
                          <a:pt x="386" y="54"/>
                          <a:pt x="386" y="54"/>
                        </a:cubicBezTo>
                        <a:cubicBezTo>
                          <a:pt x="385" y="54"/>
                          <a:pt x="385" y="54"/>
                          <a:pt x="385" y="54"/>
                        </a:cubicBezTo>
                        <a:cubicBezTo>
                          <a:pt x="385" y="55"/>
                          <a:pt x="385" y="55"/>
                          <a:pt x="385" y="55"/>
                        </a:cubicBezTo>
                        <a:cubicBezTo>
                          <a:pt x="384" y="55"/>
                          <a:pt x="384" y="55"/>
                          <a:pt x="384" y="55"/>
                        </a:cubicBezTo>
                        <a:cubicBezTo>
                          <a:pt x="384" y="56"/>
                          <a:pt x="384" y="56"/>
                          <a:pt x="384" y="56"/>
                        </a:cubicBezTo>
                        <a:cubicBezTo>
                          <a:pt x="383" y="57"/>
                          <a:pt x="383" y="57"/>
                          <a:pt x="383" y="57"/>
                        </a:cubicBezTo>
                        <a:cubicBezTo>
                          <a:pt x="383" y="59"/>
                          <a:pt x="383" y="59"/>
                          <a:pt x="383" y="59"/>
                        </a:cubicBezTo>
                        <a:cubicBezTo>
                          <a:pt x="382" y="59"/>
                          <a:pt x="382" y="59"/>
                          <a:pt x="382" y="59"/>
                        </a:cubicBezTo>
                        <a:cubicBezTo>
                          <a:pt x="382" y="59"/>
                          <a:pt x="382" y="59"/>
                          <a:pt x="382" y="59"/>
                        </a:cubicBezTo>
                        <a:cubicBezTo>
                          <a:pt x="381" y="59"/>
                          <a:pt x="381" y="59"/>
                          <a:pt x="381" y="59"/>
                        </a:cubicBezTo>
                        <a:cubicBezTo>
                          <a:pt x="380" y="59"/>
                          <a:pt x="380" y="59"/>
                          <a:pt x="380" y="59"/>
                        </a:cubicBezTo>
                        <a:cubicBezTo>
                          <a:pt x="380" y="58"/>
                          <a:pt x="380" y="58"/>
                          <a:pt x="380" y="58"/>
                        </a:cubicBezTo>
                        <a:cubicBezTo>
                          <a:pt x="380" y="57"/>
                          <a:pt x="380" y="57"/>
                          <a:pt x="380" y="57"/>
                        </a:cubicBezTo>
                        <a:cubicBezTo>
                          <a:pt x="380" y="57"/>
                          <a:pt x="380" y="57"/>
                          <a:pt x="380" y="57"/>
                        </a:cubicBezTo>
                        <a:cubicBezTo>
                          <a:pt x="380" y="56"/>
                          <a:pt x="380" y="56"/>
                          <a:pt x="380" y="56"/>
                        </a:cubicBezTo>
                        <a:cubicBezTo>
                          <a:pt x="380" y="56"/>
                          <a:pt x="380" y="56"/>
                          <a:pt x="380" y="56"/>
                        </a:cubicBezTo>
                        <a:cubicBezTo>
                          <a:pt x="380" y="55"/>
                          <a:pt x="380" y="55"/>
                          <a:pt x="380" y="55"/>
                        </a:cubicBezTo>
                        <a:cubicBezTo>
                          <a:pt x="380" y="54"/>
                          <a:pt x="380" y="54"/>
                          <a:pt x="380" y="54"/>
                        </a:cubicBezTo>
                        <a:cubicBezTo>
                          <a:pt x="380" y="53"/>
                          <a:pt x="380" y="53"/>
                          <a:pt x="380" y="53"/>
                        </a:cubicBezTo>
                        <a:cubicBezTo>
                          <a:pt x="380" y="51"/>
                          <a:pt x="380" y="51"/>
                          <a:pt x="380" y="51"/>
                        </a:cubicBezTo>
                        <a:cubicBezTo>
                          <a:pt x="380" y="50"/>
                          <a:pt x="380" y="50"/>
                          <a:pt x="380" y="50"/>
                        </a:cubicBezTo>
                        <a:cubicBezTo>
                          <a:pt x="379" y="49"/>
                          <a:pt x="379" y="49"/>
                          <a:pt x="379" y="49"/>
                        </a:cubicBezTo>
                        <a:cubicBezTo>
                          <a:pt x="379" y="49"/>
                          <a:pt x="379" y="49"/>
                          <a:pt x="379" y="49"/>
                        </a:cubicBezTo>
                        <a:cubicBezTo>
                          <a:pt x="378" y="49"/>
                          <a:pt x="378" y="49"/>
                          <a:pt x="378" y="49"/>
                        </a:cubicBezTo>
                        <a:cubicBezTo>
                          <a:pt x="377" y="49"/>
                          <a:pt x="377" y="49"/>
                          <a:pt x="377" y="49"/>
                        </a:cubicBezTo>
                        <a:cubicBezTo>
                          <a:pt x="376" y="49"/>
                          <a:pt x="376" y="49"/>
                          <a:pt x="376" y="49"/>
                        </a:cubicBezTo>
                        <a:cubicBezTo>
                          <a:pt x="376" y="49"/>
                          <a:pt x="376" y="49"/>
                          <a:pt x="376" y="49"/>
                        </a:cubicBezTo>
                        <a:cubicBezTo>
                          <a:pt x="375" y="48"/>
                          <a:pt x="375" y="48"/>
                          <a:pt x="375" y="48"/>
                        </a:cubicBezTo>
                        <a:cubicBezTo>
                          <a:pt x="376" y="47"/>
                          <a:pt x="376" y="47"/>
                          <a:pt x="376" y="47"/>
                        </a:cubicBezTo>
                        <a:cubicBezTo>
                          <a:pt x="376" y="46"/>
                          <a:pt x="376" y="46"/>
                          <a:pt x="376" y="46"/>
                        </a:cubicBezTo>
                        <a:cubicBezTo>
                          <a:pt x="375" y="45"/>
                          <a:pt x="375" y="45"/>
                          <a:pt x="375" y="45"/>
                        </a:cubicBezTo>
                        <a:cubicBezTo>
                          <a:pt x="375" y="45"/>
                          <a:pt x="375" y="45"/>
                          <a:pt x="375" y="45"/>
                        </a:cubicBezTo>
                        <a:cubicBezTo>
                          <a:pt x="374" y="44"/>
                          <a:pt x="374" y="44"/>
                          <a:pt x="374" y="44"/>
                        </a:cubicBezTo>
                        <a:cubicBezTo>
                          <a:pt x="375" y="44"/>
                          <a:pt x="375" y="44"/>
                          <a:pt x="375" y="44"/>
                        </a:cubicBezTo>
                        <a:cubicBezTo>
                          <a:pt x="375" y="43"/>
                          <a:pt x="375" y="43"/>
                          <a:pt x="375" y="43"/>
                        </a:cubicBezTo>
                        <a:cubicBezTo>
                          <a:pt x="375" y="43"/>
                          <a:pt x="375" y="43"/>
                          <a:pt x="375" y="43"/>
                        </a:cubicBezTo>
                        <a:cubicBezTo>
                          <a:pt x="376" y="42"/>
                          <a:pt x="376" y="42"/>
                          <a:pt x="376" y="42"/>
                        </a:cubicBezTo>
                        <a:cubicBezTo>
                          <a:pt x="376" y="41"/>
                          <a:pt x="376" y="41"/>
                          <a:pt x="376" y="41"/>
                        </a:cubicBezTo>
                        <a:cubicBezTo>
                          <a:pt x="375" y="41"/>
                          <a:pt x="375" y="41"/>
                          <a:pt x="375" y="41"/>
                        </a:cubicBezTo>
                        <a:cubicBezTo>
                          <a:pt x="375" y="40"/>
                          <a:pt x="375" y="40"/>
                          <a:pt x="375" y="40"/>
                        </a:cubicBezTo>
                        <a:cubicBezTo>
                          <a:pt x="374" y="40"/>
                          <a:pt x="374" y="40"/>
                          <a:pt x="374" y="40"/>
                        </a:cubicBezTo>
                        <a:cubicBezTo>
                          <a:pt x="374" y="39"/>
                          <a:pt x="374" y="39"/>
                          <a:pt x="374" y="39"/>
                        </a:cubicBezTo>
                        <a:cubicBezTo>
                          <a:pt x="373" y="39"/>
                          <a:pt x="373" y="39"/>
                          <a:pt x="373" y="39"/>
                        </a:cubicBezTo>
                        <a:cubicBezTo>
                          <a:pt x="373" y="39"/>
                          <a:pt x="373" y="39"/>
                          <a:pt x="373" y="39"/>
                        </a:cubicBezTo>
                        <a:cubicBezTo>
                          <a:pt x="372" y="40"/>
                          <a:pt x="372" y="40"/>
                          <a:pt x="372" y="40"/>
                        </a:cubicBezTo>
                        <a:cubicBezTo>
                          <a:pt x="371" y="40"/>
                          <a:pt x="371" y="40"/>
                          <a:pt x="371" y="40"/>
                        </a:cubicBezTo>
                        <a:cubicBezTo>
                          <a:pt x="371" y="41"/>
                          <a:pt x="371" y="41"/>
                          <a:pt x="371" y="41"/>
                        </a:cubicBezTo>
                        <a:cubicBezTo>
                          <a:pt x="370" y="42"/>
                          <a:pt x="370" y="42"/>
                          <a:pt x="370" y="42"/>
                        </a:cubicBezTo>
                        <a:cubicBezTo>
                          <a:pt x="370" y="43"/>
                          <a:pt x="370" y="43"/>
                          <a:pt x="370" y="43"/>
                        </a:cubicBezTo>
                        <a:cubicBezTo>
                          <a:pt x="369" y="44"/>
                          <a:pt x="369" y="44"/>
                          <a:pt x="369" y="44"/>
                        </a:cubicBezTo>
                        <a:cubicBezTo>
                          <a:pt x="369" y="44"/>
                          <a:pt x="369" y="44"/>
                          <a:pt x="369" y="44"/>
                        </a:cubicBezTo>
                        <a:cubicBezTo>
                          <a:pt x="368" y="45"/>
                          <a:pt x="368" y="45"/>
                          <a:pt x="368" y="45"/>
                        </a:cubicBezTo>
                        <a:cubicBezTo>
                          <a:pt x="367" y="45"/>
                          <a:pt x="367" y="45"/>
                          <a:pt x="367" y="45"/>
                        </a:cubicBezTo>
                        <a:cubicBezTo>
                          <a:pt x="366" y="45"/>
                          <a:pt x="366" y="45"/>
                          <a:pt x="366" y="45"/>
                        </a:cubicBezTo>
                        <a:cubicBezTo>
                          <a:pt x="366" y="45"/>
                          <a:pt x="366" y="45"/>
                          <a:pt x="366" y="45"/>
                        </a:cubicBezTo>
                        <a:cubicBezTo>
                          <a:pt x="365" y="45"/>
                          <a:pt x="365" y="45"/>
                          <a:pt x="365" y="45"/>
                        </a:cubicBezTo>
                        <a:cubicBezTo>
                          <a:pt x="365" y="45"/>
                          <a:pt x="365" y="45"/>
                          <a:pt x="365" y="45"/>
                        </a:cubicBezTo>
                        <a:cubicBezTo>
                          <a:pt x="364" y="45"/>
                          <a:pt x="364" y="45"/>
                          <a:pt x="364" y="45"/>
                        </a:cubicBezTo>
                        <a:cubicBezTo>
                          <a:pt x="364" y="45"/>
                          <a:pt x="364" y="45"/>
                          <a:pt x="364" y="45"/>
                        </a:cubicBezTo>
                        <a:cubicBezTo>
                          <a:pt x="364" y="46"/>
                          <a:pt x="364" y="46"/>
                          <a:pt x="364" y="46"/>
                        </a:cubicBezTo>
                        <a:cubicBezTo>
                          <a:pt x="364" y="46"/>
                          <a:pt x="364" y="46"/>
                          <a:pt x="364" y="46"/>
                        </a:cubicBezTo>
                        <a:cubicBezTo>
                          <a:pt x="364" y="47"/>
                          <a:pt x="364" y="47"/>
                          <a:pt x="364" y="47"/>
                        </a:cubicBezTo>
                        <a:cubicBezTo>
                          <a:pt x="364" y="47"/>
                          <a:pt x="364" y="47"/>
                          <a:pt x="364" y="47"/>
                        </a:cubicBezTo>
                        <a:cubicBezTo>
                          <a:pt x="364" y="48"/>
                          <a:pt x="364" y="48"/>
                          <a:pt x="364" y="48"/>
                        </a:cubicBezTo>
                        <a:cubicBezTo>
                          <a:pt x="363" y="49"/>
                          <a:pt x="363" y="49"/>
                          <a:pt x="363" y="49"/>
                        </a:cubicBezTo>
                        <a:cubicBezTo>
                          <a:pt x="363" y="51"/>
                          <a:pt x="363" y="51"/>
                          <a:pt x="363" y="51"/>
                        </a:cubicBezTo>
                        <a:cubicBezTo>
                          <a:pt x="362" y="51"/>
                          <a:pt x="362" y="51"/>
                          <a:pt x="362" y="51"/>
                        </a:cubicBezTo>
                        <a:cubicBezTo>
                          <a:pt x="362" y="52"/>
                          <a:pt x="362" y="52"/>
                          <a:pt x="362" y="52"/>
                        </a:cubicBezTo>
                        <a:cubicBezTo>
                          <a:pt x="363" y="53"/>
                          <a:pt x="363" y="53"/>
                          <a:pt x="363" y="53"/>
                        </a:cubicBezTo>
                        <a:cubicBezTo>
                          <a:pt x="363" y="53"/>
                          <a:pt x="363" y="53"/>
                          <a:pt x="363" y="53"/>
                        </a:cubicBezTo>
                        <a:cubicBezTo>
                          <a:pt x="363" y="53"/>
                          <a:pt x="363" y="53"/>
                          <a:pt x="363" y="53"/>
                        </a:cubicBezTo>
                        <a:cubicBezTo>
                          <a:pt x="364" y="52"/>
                          <a:pt x="364" y="52"/>
                          <a:pt x="364" y="52"/>
                        </a:cubicBezTo>
                        <a:cubicBezTo>
                          <a:pt x="365" y="52"/>
                          <a:pt x="365" y="52"/>
                          <a:pt x="365" y="52"/>
                        </a:cubicBezTo>
                        <a:cubicBezTo>
                          <a:pt x="365" y="52"/>
                          <a:pt x="365" y="52"/>
                          <a:pt x="365" y="52"/>
                        </a:cubicBezTo>
                        <a:cubicBezTo>
                          <a:pt x="366" y="52"/>
                          <a:pt x="366" y="52"/>
                          <a:pt x="366" y="52"/>
                        </a:cubicBezTo>
                        <a:cubicBezTo>
                          <a:pt x="367" y="52"/>
                          <a:pt x="367" y="52"/>
                          <a:pt x="367" y="52"/>
                        </a:cubicBezTo>
                        <a:cubicBezTo>
                          <a:pt x="367" y="52"/>
                          <a:pt x="367" y="52"/>
                          <a:pt x="367" y="52"/>
                        </a:cubicBezTo>
                        <a:cubicBezTo>
                          <a:pt x="367" y="53"/>
                          <a:pt x="367" y="53"/>
                          <a:pt x="367" y="53"/>
                        </a:cubicBezTo>
                        <a:cubicBezTo>
                          <a:pt x="367" y="53"/>
                          <a:pt x="367" y="53"/>
                          <a:pt x="367" y="53"/>
                        </a:cubicBezTo>
                        <a:cubicBezTo>
                          <a:pt x="367" y="54"/>
                          <a:pt x="367" y="54"/>
                          <a:pt x="367" y="54"/>
                        </a:cubicBezTo>
                        <a:cubicBezTo>
                          <a:pt x="367" y="54"/>
                          <a:pt x="367" y="54"/>
                          <a:pt x="367" y="54"/>
                        </a:cubicBezTo>
                        <a:cubicBezTo>
                          <a:pt x="366" y="55"/>
                          <a:pt x="366" y="55"/>
                          <a:pt x="366" y="55"/>
                        </a:cubicBezTo>
                        <a:cubicBezTo>
                          <a:pt x="365" y="55"/>
                          <a:pt x="365" y="55"/>
                          <a:pt x="365" y="55"/>
                        </a:cubicBezTo>
                        <a:cubicBezTo>
                          <a:pt x="365" y="55"/>
                          <a:pt x="365" y="55"/>
                          <a:pt x="365" y="55"/>
                        </a:cubicBezTo>
                        <a:cubicBezTo>
                          <a:pt x="364" y="55"/>
                          <a:pt x="364" y="55"/>
                          <a:pt x="364" y="55"/>
                        </a:cubicBezTo>
                        <a:cubicBezTo>
                          <a:pt x="364" y="55"/>
                          <a:pt x="364" y="55"/>
                          <a:pt x="364" y="55"/>
                        </a:cubicBezTo>
                        <a:cubicBezTo>
                          <a:pt x="363" y="55"/>
                          <a:pt x="363" y="55"/>
                          <a:pt x="363" y="55"/>
                        </a:cubicBezTo>
                        <a:cubicBezTo>
                          <a:pt x="363" y="56"/>
                          <a:pt x="363" y="56"/>
                          <a:pt x="363" y="56"/>
                        </a:cubicBezTo>
                        <a:cubicBezTo>
                          <a:pt x="362" y="57"/>
                          <a:pt x="362" y="57"/>
                          <a:pt x="362" y="57"/>
                        </a:cubicBezTo>
                        <a:cubicBezTo>
                          <a:pt x="362" y="57"/>
                          <a:pt x="362" y="57"/>
                          <a:pt x="362" y="57"/>
                        </a:cubicBezTo>
                        <a:cubicBezTo>
                          <a:pt x="362" y="58"/>
                          <a:pt x="362" y="58"/>
                          <a:pt x="362" y="58"/>
                        </a:cubicBezTo>
                        <a:cubicBezTo>
                          <a:pt x="362" y="59"/>
                          <a:pt x="362" y="59"/>
                          <a:pt x="362" y="59"/>
                        </a:cubicBezTo>
                        <a:cubicBezTo>
                          <a:pt x="362" y="59"/>
                          <a:pt x="362" y="59"/>
                          <a:pt x="362" y="59"/>
                        </a:cubicBezTo>
                        <a:cubicBezTo>
                          <a:pt x="361" y="59"/>
                          <a:pt x="361" y="59"/>
                          <a:pt x="361" y="59"/>
                        </a:cubicBezTo>
                        <a:cubicBezTo>
                          <a:pt x="361" y="60"/>
                          <a:pt x="361" y="60"/>
                          <a:pt x="361" y="60"/>
                        </a:cubicBezTo>
                        <a:cubicBezTo>
                          <a:pt x="361" y="60"/>
                          <a:pt x="361" y="60"/>
                          <a:pt x="361" y="60"/>
                        </a:cubicBezTo>
                        <a:cubicBezTo>
                          <a:pt x="361" y="61"/>
                          <a:pt x="361" y="61"/>
                          <a:pt x="361" y="61"/>
                        </a:cubicBezTo>
                        <a:cubicBezTo>
                          <a:pt x="361" y="62"/>
                          <a:pt x="361" y="62"/>
                          <a:pt x="361" y="62"/>
                        </a:cubicBezTo>
                        <a:cubicBezTo>
                          <a:pt x="361" y="62"/>
                          <a:pt x="361" y="62"/>
                          <a:pt x="361" y="62"/>
                        </a:cubicBezTo>
                        <a:cubicBezTo>
                          <a:pt x="362" y="62"/>
                          <a:pt x="362" y="62"/>
                          <a:pt x="362" y="62"/>
                        </a:cubicBezTo>
                        <a:cubicBezTo>
                          <a:pt x="362" y="62"/>
                          <a:pt x="362" y="62"/>
                          <a:pt x="362" y="62"/>
                        </a:cubicBezTo>
                        <a:cubicBezTo>
                          <a:pt x="363" y="62"/>
                          <a:pt x="363" y="62"/>
                          <a:pt x="363" y="62"/>
                        </a:cubicBezTo>
                        <a:cubicBezTo>
                          <a:pt x="363" y="62"/>
                          <a:pt x="363" y="62"/>
                          <a:pt x="363" y="62"/>
                        </a:cubicBezTo>
                        <a:cubicBezTo>
                          <a:pt x="364" y="63"/>
                          <a:pt x="364" y="63"/>
                          <a:pt x="364" y="63"/>
                        </a:cubicBezTo>
                        <a:cubicBezTo>
                          <a:pt x="365" y="63"/>
                          <a:pt x="365" y="63"/>
                          <a:pt x="365" y="63"/>
                        </a:cubicBezTo>
                        <a:cubicBezTo>
                          <a:pt x="365" y="64"/>
                          <a:pt x="365" y="64"/>
                          <a:pt x="365" y="64"/>
                        </a:cubicBezTo>
                        <a:cubicBezTo>
                          <a:pt x="365" y="64"/>
                          <a:pt x="365" y="64"/>
                          <a:pt x="365" y="64"/>
                        </a:cubicBezTo>
                        <a:cubicBezTo>
                          <a:pt x="365" y="64"/>
                          <a:pt x="365" y="64"/>
                          <a:pt x="365" y="64"/>
                        </a:cubicBezTo>
                        <a:cubicBezTo>
                          <a:pt x="364" y="65"/>
                          <a:pt x="364" y="65"/>
                          <a:pt x="364" y="65"/>
                        </a:cubicBezTo>
                        <a:cubicBezTo>
                          <a:pt x="364" y="65"/>
                          <a:pt x="364" y="65"/>
                          <a:pt x="364" y="65"/>
                        </a:cubicBezTo>
                        <a:cubicBezTo>
                          <a:pt x="364" y="65"/>
                          <a:pt x="364" y="65"/>
                          <a:pt x="364" y="65"/>
                        </a:cubicBezTo>
                        <a:cubicBezTo>
                          <a:pt x="363" y="65"/>
                          <a:pt x="363" y="65"/>
                          <a:pt x="363" y="65"/>
                        </a:cubicBezTo>
                        <a:cubicBezTo>
                          <a:pt x="363" y="66"/>
                          <a:pt x="363" y="66"/>
                          <a:pt x="363" y="66"/>
                        </a:cubicBezTo>
                        <a:cubicBezTo>
                          <a:pt x="363" y="66"/>
                          <a:pt x="363" y="66"/>
                          <a:pt x="363" y="66"/>
                        </a:cubicBezTo>
                        <a:cubicBezTo>
                          <a:pt x="363" y="66"/>
                          <a:pt x="363" y="66"/>
                          <a:pt x="363" y="66"/>
                        </a:cubicBezTo>
                        <a:cubicBezTo>
                          <a:pt x="363" y="68"/>
                          <a:pt x="363" y="68"/>
                          <a:pt x="363" y="68"/>
                        </a:cubicBezTo>
                        <a:cubicBezTo>
                          <a:pt x="363" y="69"/>
                          <a:pt x="363" y="69"/>
                          <a:pt x="363" y="69"/>
                        </a:cubicBezTo>
                        <a:cubicBezTo>
                          <a:pt x="363" y="70"/>
                          <a:pt x="363" y="70"/>
                          <a:pt x="363" y="70"/>
                        </a:cubicBezTo>
                        <a:cubicBezTo>
                          <a:pt x="362" y="70"/>
                          <a:pt x="362" y="70"/>
                          <a:pt x="362" y="70"/>
                        </a:cubicBezTo>
                        <a:cubicBezTo>
                          <a:pt x="362" y="70"/>
                          <a:pt x="362" y="70"/>
                          <a:pt x="362" y="70"/>
                        </a:cubicBezTo>
                        <a:cubicBezTo>
                          <a:pt x="361" y="71"/>
                          <a:pt x="361" y="71"/>
                          <a:pt x="361" y="71"/>
                        </a:cubicBezTo>
                        <a:cubicBezTo>
                          <a:pt x="361" y="71"/>
                          <a:pt x="361" y="71"/>
                          <a:pt x="361" y="71"/>
                        </a:cubicBezTo>
                        <a:cubicBezTo>
                          <a:pt x="360" y="70"/>
                          <a:pt x="360" y="70"/>
                          <a:pt x="360" y="70"/>
                        </a:cubicBezTo>
                        <a:cubicBezTo>
                          <a:pt x="360" y="70"/>
                          <a:pt x="360" y="70"/>
                          <a:pt x="360" y="70"/>
                        </a:cubicBezTo>
                        <a:cubicBezTo>
                          <a:pt x="359" y="70"/>
                          <a:pt x="359" y="70"/>
                          <a:pt x="359" y="70"/>
                        </a:cubicBezTo>
                        <a:cubicBezTo>
                          <a:pt x="359" y="70"/>
                          <a:pt x="359" y="70"/>
                          <a:pt x="359" y="70"/>
                        </a:cubicBezTo>
                        <a:cubicBezTo>
                          <a:pt x="358" y="71"/>
                          <a:pt x="358" y="71"/>
                          <a:pt x="358" y="71"/>
                        </a:cubicBezTo>
                        <a:cubicBezTo>
                          <a:pt x="358" y="71"/>
                          <a:pt x="358" y="71"/>
                          <a:pt x="358" y="71"/>
                        </a:cubicBezTo>
                        <a:cubicBezTo>
                          <a:pt x="358" y="72"/>
                          <a:pt x="358" y="72"/>
                          <a:pt x="358" y="72"/>
                        </a:cubicBezTo>
                        <a:cubicBezTo>
                          <a:pt x="358" y="72"/>
                          <a:pt x="358" y="72"/>
                          <a:pt x="358" y="72"/>
                        </a:cubicBezTo>
                        <a:cubicBezTo>
                          <a:pt x="357" y="73"/>
                          <a:pt x="357" y="73"/>
                          <a:pt x="357" y="73"/>
                        </a:cubicBezTo>
                        <a:cubicBezTo>
                          <a:pt x="357" y="73"/>
                          <a:pt x="357" y="73"/>
                          <a:pt x="357" y="73"/>
                        </a:cubicBezTo>
                        <a:cubicBezTo>
                          <a:pt x="356" y="73"/>
                          <a:pt x="356" y="73"/>
                          <a:pt x="356" y="73"/>
                        </a:cubicBezTo>
                        <a:cubicBezTo>
                          <a:pt x="356" y="73"/>
                          <a:pt x="356" y="73"/>
                          <a:pt x="356" y="73"/>
                        </a:cubicBezTo>
                        <a:cubicBezTo>
                          <a:pt x="355" y="73"/>
                          <a:pt x="355" y="73"/>
                          <a:pt x="355" y="73"/>
                        </a:cubicBezTo>
                        <a:cubicBezTo>
                          <a:pt x="354" y="73"/>
                          <a:pt x="354" y="73"/>
                          <a:pt x="354" y="73"/>
                        </a:cubicBezTo>
                        <a:cubicBezTo>
                          <a:pt x="354" y="73"/>
                          <a:pt x="354" y="73"/>
                          <a:pt x="354" y="73"/>
                        </a:cubicBezTo>
                        <a:cubicBezTo>
                          <a:pt x="353" y="72"/>
                          <a:pt x="353" y="72"/>
                          <a:pt x="353" y="72"/>
                        </a:cubicBezTo>
                        <a:cubicBezTo>
                          <a:pt x="352" y="73"/>
                          <a:pt x="352" y="73"/>
                          <a:pt x="352" y="73"/>
                        </a:cubicBezTo>
                        <a:cubicBezTo>
                          <a:pt x="352" y="72"/>
                          <a:pt x="352" y="72"/>
                          <a:pt x="352" y="72"/>
                        </a:cubicBezTo>
                        <a:cubicBezTo>
                          <a:pt x="352" y="72"/>
                          <a:pt x="352" y="72"/>
                          <a:pt x="352" y="72"/>
                        </a:cubicBezTo>
                        <a:cubicBezTo>
                          <a:pt x="352" y="72"/>
                          <a:pt x="352" y="72"/>
                          <a:pt x="352" y="72"/>
                        </a:cubicBezTo>
                        <a:cubicBezTo>
                          <a:pt x="352" y="71"/>
                          <a:pt x="352" y="71"/>
                          <a:pt x="352" y="71"/>
                        </a:cubicBezTo>
                        <a:cubicBezTo>
                          <a:pt x="352" y="71"/>
                          <a:pt x="352" y="71"/>
                          <a:pt x="352" y="71"/>
                        </a:cubicBezTo>
                        <a:cubicBezTo>
                          <a:pt x="351" y="70"/>
                          <a:pt x="351" y="70"/>
                          <a:pt x="351" y="70"/>
                        </a:cubicBezTo>
                        <a:cubicBezTo>
                          <a:pt x="351" y="70"/>
                          <a:pt x="351" y="70"/>
                          <a:pt x="351" y="70"/>
                        </a:cubicBezTo>
                        <a:cubicBezTo>
                          <a:pt x="350" y="70"/>
                          <a:pt x="350" y="70"/>
                          <a:pt x="350" y="70"/>
                        </a:cubicBezTo>
                        <a:cubicBezTo>
                          <a:pt x="350" y="70"/>
                          <a:pt x="350" y="70"/>
                          <a:pt x="350" y="70"/>
                        </a:cubicBezTo>
                        <a:cubicBezTo>
                          <a:pt x="349" y="69"/>
                          <a:pt x="349" y="69"/>
                          <a:pt x="349" y="69"/>
                        </a:cubicBezTo>
                        <a:cubicBezTo>
                          <a:pt x="349" y="69"/>
                          <a:pt x="349" y="69"/>
                          <a:pt x="349" y="69"/>
                        </a:cubicBezTo>
                        <a:cubicBezTo>
                          <a:pt x="348" y="69"/>
                          <a:pt x="348" y="69"/>
                          <a:pt x="348" y="69"/>
                        </a:cubicBezTo>
                        <a:cubicBezTo>
                          <a:pt x="348" y="69"/>
                          <a:pt x="348" y="69"/>
                          <a:pt x="348" y="69"/>
                        </a:cubicBezTo>
                        <a:cubicBezTo>
                          <a:pt x="347" y="69"/>
                          <a:pt x="347" y="69"/>
                          <a:pt x="347" y="69"/>
                        </a:cubicBezTo>
                        <a:cubicBezTo>
                          <a:pt x="346" y="70"/>
                          <a:pt x="346" y="70"/>
                          <a:pt x="346" y="70"/>
                        </a:cubicBezTo>
                        <a:cubicBezTo>
                          <a:pt x="346" y="70"/>
                          <a:pt x="346" y="70"/>
                          <a:pt x="346" y="70"/>
                        </a:cubicBezTo>
                        <a:cubicBezTo>
                          <a:pt x="345" y="71"/>
                          <a:pt x="345" y="71"/>
                          <a:pt x="345" y="71"/>
                        </a:cubicBezTo>
                        <a:cubicBezTo>
                          <a:pt x="344" y="71"/>
                          <a:pt x="344" y="71"/>
                          <a:pt x="344" y="71"/>
                        </a:cubicBezTo>
                        <a:cubicBezTo>
                          <a:pt x="343" y="71"/>
                          <a:pt x="343" y="71"/>
                          <a:pt x="343" y="71"/>
                        </a:cubicBezTo>
                        <a:cubicBezTo>
                          <a:pt x="341" y="71"/>
                          <a:pt x="341" y="71"/>
                          <a:pt x="341" y="71"/>
                        </a:cubicBezTo>
                        <a:cubicBezTo>
                          <a:pt x="341" y="72"/>
                          <a:pt x="341" y="72"/>
                          <a:pt x="341" y="72"/>
                        </a:cubicBezTo>
                        <a:cubicBezTo>
                          <a:pt x="340" y="72"/>
                          <a:pt x="340" y="72"/>
                          <a:pt x="340" y="72"/>
                        </a:cubicBezTo>
                        <a:cubicBezTo>
                          <a:pt x="338" y="73"/>
                          <a:pt x="338" y="73"/>
                          <a:pt x="338" y="73"/>
                        </a:cubicBezTo>
                        <a:cubicBezTo>
                          <a:pt x="337" y="73"/>
                          <a:pt x="337" y="73"/>
                          <a:pt x="337" y="73"/>
                        </a:cubicBezTo>
                        <a:cubicBezTo>
                          <a:pt x="336" y="74"/>
                          <a:pt x="336" y="74"/>
                          <a:pt x="336" y="74"/>
                        </a:cubicBezTo>
                        <a:cubicBezTo>
                          <a:pt x="335" y="74"/>
                          <a:pt x="335" y="74"/>
                          <a:pt x="335" y="74"/>
                        </a:cubicBezTo>
                        <a:cubicBezTo>
                          <a:pt x="334" y="75"/>
                          <a:pt x="334" y="75"/>
                          <a:pt x="334" y="75"/>
                        </a:cubicBezTo>
                        <a:cubicBezTo>
                          <a:pt x="333" y="76"/>
                          <a:pt x="333" y="76"/>
                          <a:pt x="333" y="76"/>
                        </a:cubicBezTo>
                        <a:cubicBezTo>
                          <a:pt x="333" y="77"/>
                          <a:pt x="333" y="77"/>
                          <a:pt x="333" y="77"/>
                        </a:cubicBezTo>
                        <a:cubicBezTo>
                          <a:pt x="330" y="79"/>
                          <a:pt x="330" y="79"/>
                          <a:pt x="330" y="79"/>
                        </a:cubicBezTo>
                        <a:cubicBezTo>
                          <a:pt x="329" y="80"/>
                          <a:pt x="329" y="80"/>
                          <a:pt x="329" y="80"/>
                        </a:cubicBezTo>
                        <a:cubicBezTo>
                          <a:pt x="328" y="81"/>
                          <a:pt x="328" y="81"/>
                          <a:pt x="328" y="81"/>
                        </a:cubicBezTo>
                        <a:cubicBezTo>
                          <a:pt x="327" y="81"/>
                          <a:pt x="327" y="81"/>
                          <a:pt x="327" y="81"/>
                        </a:cubicBezTo>
                        <a:cubicBezTo>
                          <a:pt x="325" y="81"/>
                          <a:pt x="325" y="81"/>
                          <a:pt x="325" y="81"/>
                        </a:cubicBezTo>
                        <a:cubicBezTo>
                          <a:pt x="324" y="82"/>
                          <a:pt x="324" y="82"/>
                          <a:pt x="324" y="82"/>
                        </a:cubicBezTo>
                        <a:cubicBezTo>
                          <a:pt x="323" y="82"/>
                          <a:pt x="323" y="82"/>
                          <a:pt x="323" y="82"/>
                        </a:cubicBezTo>
                        <a:cubicBezTo>
                          <a:pt x="322" y="82"/>
                          <a:pt x="322" y="82"/>
                          <a:pt x="322" y="82"/>
                        </a:cubicBezTo>
                        <a:cubicBezTo>
                          <a:pt x="322" y="82"/>
                          <a:pt x="322" y="82"/>
                          <a:pt x="322" y="83"/>
                        </a:cubicBezTo>
                        <a:cubicBezTo>
                          <a:pt x="322" y="83"/>
                          <a:pt x="322" y="83"/>
                          <a:pt x="322" y="83"/>
                        </a:cubicBezTo>
                        <a:cubicBezTo>
                          <a:pt x="323" y="83"/>
                          <a:pt x="323" y="83"/>
                          <a:pt x="323" y="83"/>
                        </a:cubicBezTo>
                        <a:cubicBezTo>
                          <a:pt x="324" y="83"/>
                          <a:pt x="324" y="83"/>
                          <a:pt x="324" y="83"/>
                        </a:cubicBezTo>
                        <a:cubicBezTo>
                          <a:pt x="325" y="83"/>
                          <a:pt x="325" y="83"/>
                          <a:pt x="325" y="83"/>
                        </a:cubicBezTo>
                        <a:cubicBezTo>
                          <a:pt x="326" y="82"/>
                          <a:pt x="326" y="82"/>
                          <a:pt x="326" y="82"/>
                        </a:cubicBezTo>
                        <a:cubicBezTo>
                          <a:pt x="327" y="86"/>
                          <a:pt x="327" y="86"/>
                          <a:pt x="327" y="86"/>
                        </a:cubicBezTo>
                        <a:cubicBezTo>
                          <a:pt x="327" y="88"/>
                          <a:pt x="327" y="88"/>
                          <a:pt x="327" y="88"/>
                        </a:cubicBezTo>
                        <a:cubicBezTo>
                          <a:pt x="325" y="89"/>
                          <a:pt x="325" y="89"/>
                          <a:pt x="325" y="89"/>
                        </a:cubicBezTo>
                        <a:cubicBezTo>
                          <a:pt x="322" y="91"/>
                          <a:pt x="322" y="91"/>
                          <a:pt x="322" y="91"/>
                        </a:cubicBezTo>
                        <a:cubicBezTo>
                          <a:pt x="320" y="93"/>
                          <a:pt x="320" y="93"/>
                          <a:pt x="320" y="93"/>
                        </a:cubicBezTo>
                        <a:cubicBezTo>
                          <a:pt x="319" y="94"/>
                          <a:pt x="319" y="94"/>
                          <a:pt x="319" y="94"/>
                        </a:cubicBezTo>
                        <a:cubicBezTo>
                          <a:pt x="318" y="95"/>
                          <a:pt x="318" y="95"/>
                          <a:pt x="318" y="95"/>
                        </a:cubicBezTo>
                        <a:cubicBezTo>
                          <a:pt x="316" y="95"/>
                          <a:pt x="316" y="95"/>
                          <a:pt x="316" y="95"/>
                        </a:cubicBezTo>
                        <a:cubicBezTo>
                          <a:pt x="315" y="96"/>
                          <a:pt x="315" y="96"/>
                          <a:pt x="315" y="96"/>
                        </a:cubicBezTo>
                        <a:cubicBezTo>
                          <a:pt x="313" y="98"/>
                          <a:pt x="313" y="98"/>
                          <a:pt x="313" y="98"/>
                        </a:cubicBezTo>
                        <a:cubicBezTo>
                          <a:pt x="312" y="99"/>
                          <a:pt x="312" y="99"/>
                          <a:pt x="312" y="99"/>
                        </a:cubicBezTo>
                        <a:cubicBezTo>
                          <a:pt x="312" y="102"/>
                          <a:pt x="312" y="102"/>
                          <a:pt x="312" y="102"/>
                        </a:cubicBezTo>
                        <a:cubicBezTo>
                          <a:pt x="311" y="105"/>
                          <a:pt x="311" y="105"/>
                          <a:pt x="311" y="105"/>
                        </a:cubicBezTo>
                        <a:cubicBezTo>
                          <a:pt x="310" y="107"/>
                          <a:pt x="310" y="107"/>
                          <a:pt x="310" y="107"/>
                        </a:cubicBezTo>
                        <a:cubicBezTo>
                          <a:pt x="310" y="110"/>
                          <a:pt x="310" y="110"/>
                          <a:pt x="310" y="110"/>
                        </a:cubicBezTo>
                        <a:cubicBezTo>
                          <a:pt x="309" y="111"/>
                          <a:pt x="309" y="111"/>
                          <a:pt x="309" y="111"/>
                        </a:cubicBezTo>
                        <a:cubicBezTo>
                          <a:pt x="307" y="112"/>
                          <a:pt x="307" y="112"/>
                          <a:pt x="307" y="112"/>
                        </a:cubicBezTo>
                        <a:cubicBezTo>
                          <a:pt x="305" y="112"/>
                          <a:pt x="305" y="112"/>
                          <a:pt x="305" y="112"/>
                        </a:cubicBezTo>
                        <a:cubicBezTo>
                          <a:pt x="303" y="110"/>
                          <a:pt x="303" y="110"/>
                          <a:pt x="303" y="110"/>
                        </a:cubicBezTo>
                        <a:cubicBezTo>
                          <a:pt x="302" y="113"/>
                          <a:pt x="302" y="113"/>
                          <a:pt x="302" y="113"/>
                        </a:cubicBezTo>
                        <a:cubicBezTo>
                          <a:pt x="300" y="115"/>
                          <a:pt x="300" y="115"/>
                          <a:pt x="300" y="115"/>
                        </a:cubicBezTo>
                        <a:cubicBezTo>
                          <a:pt x="298" y="117"/>
                          <a:pt x="298" y="117"/>
                          <a:pt x="298" y="117"/>
                        </a:cubicBezTo>
                        <a:cubicBezTo>
                          <a:pt x="295" y="118"/>
                          <a:pt x="295" y="118"/>
                          <a:pt x="295" y="118"/>
                        </a:cubicBezTo>
                        <a:cubicBezTo>
                          <a:pt x="291" y="117"/>
                          <a:pt x="291" y="117"/>
                          <a:pt x="291" y="117"/>
                        </a:cubicBezTo>
                        <a:cubicBezTo>
                          <a:pt x="290" y="119"/>
                          <a:pt x="290" y="119"/>
                          <a:pt x="290" y="119"/>
                        </a:cubicBezTo>
                        <a:cubicBezTo>
                          <a:pt x="287" y="121"/>
                          <a:pt x="287" y="121"/>
                          <a:pt x="287" y="121"/>
                        </a:cubicBezTo>
                        <a:cubicBezTo>
                          <a:pt x="284" y="121"/>
                          <a:pt x="284" y="121"/>
                          <a:pt x="284" y="121"/>
                        </a:cubicBezTo>
                        <a:cubicBezTo>
                          <a:pt x="283" y="123"/>
                          <a:pt x="283" y="123"/>
                          <a:pt x="283" y="123"/>
                        </a:cubicBezTo>
                        <a:cubicBezTo>
                          <a:pt x="281" y="127"/>
                          <a:pt x="281" y="127"/>
                          <a:pt x="281" y="127"/>
                        </a:cubicBezTo>
                        <a:cubicBezTo>
                          <a:pt x="280" y="127"/>
                          <a:pt x="280" y="127"/>
                          <a:pt x="280" y="127"/>
                        </a:cubicBezTo>
                        <a:cubicBezTo>
                          <a:pt x="275" y="128"/>
                          <a:pt x="275" y="128"/>
                          <a:pt x="275" y="128"/>
                        </a:cubicBezTo>
                        <a:cubicBezTo>
                          <a:pt x="274" y="128"/>
                          <a:pt x="274" y="128"/>
                          <a:pt x="274" y="128"/>
                        </a:cubicBezTo>
                        <a:cubicBezTo>
                          <a:pt x="272" y="128"/>
                          <a:pt x="272" y="128"/>
                          <a:pt x="272" y="128"/>
                        </a:cubicBezTo>
                        <a:cubicBezTo>
                          <a:pt x="270" y="130"/>
                          <a:pt x="270" y="130"/>
                          <a:pt x="270" y="130"/>
                        </a:cubicBezTo>
                        <a:cubicBezTo>
                          <a:pt x="269" y="129"/>
                          <a:pt x="269" y="129"/>
                          <a:pt x="269" y="129"/>
                        </a:cubicBezTo>
                        <a:cubicBezTo>
                          <a:pt x="268" y="127"/>
                          <a:pt x="268" y="127"/>
                          <a:pt x="268" y="127"/>
                        </a:cubicBezTo>
                        <a:cubicBezTo>
                          <a:pt x="266" y="129"/>
                          <a:pt x="266" y="129"/>
                          <a:pt x="266" y="129"/>
                        </a:cubicBezTo>
                        <a:cubicBezTo>
                          <a:pt x="264" y="132"/>
                          <a:pt x="264" y="132"/>
                          <a:pt x="264" y="132"/>
                        </a:cubicBezTo>
                        <a:cubicBezTo>
                          <a:pt x="263" y="133"/>
                          <a:pt x="263" y="133"/>
                          <a:pt x="263" y="133"/>
                        </a:cubicBezTo>
                        <a:cubicBezTo>
                          <a:pt x="262" y="134"/>
                          <a:pt x="262" y="134"/>
                          <a:pt x="262" y="134"/>
                        </a:cubicBezTo>
                        <a:cubicBezTo>
                          <a:pt x="263" y="136"/>
                          <a:pt x="263" y="136"/>
                          <a:pt x="263" y="136"/>
                        </a:cubicBezTo>
                        <a:cubicBezTo>
                          <a:pt x="264" y="138"/>
                          <a:pt x="264" y="138"/>
                          <a:pt x="264" y="138"/>
                        </a:cubicBezTo>
                        <a:cubicBezTo>
                          <a:pt x="265" y="138"/>
                          <a:pt x="265" y="138"/>
                          <a:pt x="265" y="138"/>
                        </a:cubicBezTo>
                        <a:cubicBezTo>
                          <a:pt x="263" y="140"/>
                          <a:pt x="263" y="140"/>
                          <a:pt x="263" y="140"/>
                        </a:cubicBezTo>
                        <a:cubicBezTo>
                          <a:pt x="262" y="138"/>
                          <a:pt x="262" y="138"/>
                          <a:pt x="262" y="138"/>
                        </a:cubicBezTo>
                        <a:cubicBezTo>
                          <a:pt x="258" y="139"/>
                          <a:pt x="258" y="139"/>
                          <a:pt x="258" y="139"/>
                        </a:cubicBezTo>
                        <a:cubicBezTo>
                          <a:pt x="255" y="137"/>
                          <a:pt x="255" y="137"/>
                          <a:pt x="255" y="137"/>
                        </a:cubicBezTo>
                        <a:cubicBezTo>
                          <a:pt x="252" y="138"/>
                          <a:pt x="252" y="138"/>
                          <a:pt x="252" y="138"/>
                        </a:cubicBezTo>
                        <a:cubicBezTo>
                          <a:pt x="251" y="137"/>
                          <a:pt x="251" y="137"/>
                          <a:pt x="251" y="137"/>
                        </a:cubicBezTo>
                        <a:cubicBezTo>
                          <a:pt x="250" y="136"/>
                          <a:pt x="250" y="136"/>
                          <a:pt x="250" y="136"/>
                        </a:cubicBezTo>
                        <a:cubicBezTo>
                          <a:pt x="247" y="136"/>
                          <a:pt x="247" y="136"/>
                          <a:pt x="247" y="136"/>
                        </a:cubicBezTo>
                        <a:cubicBezTo>
                          <a:pt x="246" y="134"/>
                          <a:pt x="246" y="134"/>
                          <a:pt x="246" y="134"/>
                        </a:cubicBezTo>
                        <a:cubicBezTo>
                          <a:pt x="243" y="132"/>
                          <a:pt x="243" y="132"/>
                          <a:pt x="243" y="132"/>
                        </a:cubicBezTo>
                        <a:cubicBezTo>
                          <a:pt x="241" y="133"/>
                          <a:pt x="241" y="133"/>
                          <a:pt x="241" y="133"/>
                        </a:cubicBezTo>
                        <a:cubicBezTo>
                          <a:pt x="238" y="137"/>
                          <a:pt x="238" y="137"/>
                          <a:pt x="238" y="137"/>
                        </a:cubicBezTo>
                        <a:cubicBezTo>
                          <a:pt x="237" y="139"/>
                          <a:pt x="237" y="139"/>
                          <a:pt x="237" y="139"/>
                        </a:cubicBezTo>
                        <a:cubicBezTo>
                          <a:pt x="235" y="138"/>
                          <a:pt x="235" y="138"/>
                          <a:pt x="235" y="138"/>
                        </a:cubicBezTo>
                        <a:cubicBezTo>
                          <a:pt x="232" y="137"/>
                          <a:pt x="232" y="137"/>
                          <a:pt x="232" y="137"/>
                        </a:cubicBezTo>
                        <a:cubicBezTo>
                          <a:pt x="232" y="140"/>
                          <a:pt x="232" y="140"/>
                          <a:pt x="232" y="140"/>
                        </a:cubicBezTo>
                        <a:cubicBezTo>
                          <a:pt x="232" y="142"/>
                          <a:pt x="232" y="142"/>
                          <a:pt x="232" y="142"/>
                        </a:cubicBezTo>
                        <a:cubicBezTo>
                          <a:pt x="237" y="142"/>
                          <a:pt x="237" y="142"/>
                          <a:pt x="237" y="142"/>
                        </a:cubicBezTo>
                        <a:cubicBezTo>
                          <a:pt x="237" y="146"/>
                          <a:pt x="237" y="146"/>
                          <a:pt x="237" y="146"/>
                        </a:cubicBezTo>
                        <a:cubicBezTo>
                          <a:pt x="238" y="146"/>
                          <a:pt x="238" y="146"/>
                          <a:pt x="238" y="146"/>
                        </a:cubicBezTo>
                        <a:cubicBezTo>
                          <a:pt x="243" y="146"/>
                          <a:pt x="243" y="146"/>
                          <a:pt x="243" y="146"/>
                        </a:cubicBezTo>
                        <a:cubicBezTo>
                          <a:pt x="244" y="149"/>
                          <a:pt x="244" y="149"/>
                          <a:pt x="244" y="149"/>
                        </a:cubicBezTo>
                        <a:cubicBezTo>
                          <a:pt x="245" y="152"/>
                          <a:pt x="245" y="152"/>
                          <a:pt x="245" y="152"/>
                        </a:cubicBezTo>
                        <a:cubicBezTo>
                          <a:pt x="243" y="153"/>
                          <a:pt x="243" y="153"/>
                          <a:pt x="243" y="153"/>
                        </a:cubicBezTo>
                        <a:cubicBezTo>
                          <a:pt x="244" y="155"/>
                          <a:pt x="244" y="155"/>
                          <a:pt x="244" y="155"/>
                        </a:cubicBezTo>
                        <a:cubicBezTo>
                          <a:pt x="242" y="157"/>
                          <a:pt x="242" y="157"/>
                          <a:pt x="242" y="157"/>
                        </a:cubicBezTo>
                        <a:cubicBezTo>
                          <a:pt x="238" y="157"/>
                          <a:pt x="238" y="157"/>
                          <a:pt x="238" y="157"/>
                        </a:cubicBezTo>
                        <a:cubicBezTo>
                          <a:pt x="236" y="155"/>
                          <a:pt x="236" y="155"/>
                          <a:pt x="236" y="155"/>
                        </a:cubicBezTo>
                        <a:cubicBezTo>
                          <a:pt x="236" y="153"/>
                          <a:pt x="236" y="153"/>
                          <a:pt x="236" y="153"/>
                        </a:cubicBezTo>
                        <a:cubicBezTo>
                          <a:pt x="233" y="152"/>
                          <a:pt x="233" y="152"/>
                          <a:pt x="233" y="152"/>
                        </a:cubicBezTo>
                        <a:cubicBezTo>
                          <a:pt x="231" y="154"/>
                          <a:pt x="231" y="154"/>
                          <a:pt x="231" y="154"/>
                        </a:cubicBezTo>
                        <a:cubicBezTo>
                          <a:pt x="229" y="153"/>
                          <a:pt x="229" y="153"/>
                          <a:pt x="229" y="153"/>
                        </a:cubicBezTo>
                        <a:cubicBezTo>
                          <a:pt x="229" y="151"/>
                          <a:pt x="229" y="151"/>
                          <a:pt x="229" y="151"/>
                        </a:cubicBezTo>
                        <a:cubicBezTo>
                          <a:pt x="230" y="149"/>
                          <a:pt x="230" y="149"/>
                          <a:pt x="230" y="149"/>
                        </a:cubicBezTo>
                        <a:cubicBezTo>
                          <a:pt x="229" y="148"/>
                          <a:pt x="229" y="148"/>
                          <a:pt x="229" y="148"/>
                        </a:cubicBezTo>
                        <a:cubicBezTo>
                          <a:pt x="226" y="144"/>
                          <a:pt x="226" y="144"/>
                          <a:pt x="226" y="144"/>
                        </a:cubicBezTo>
                        <a:cubicBezTo>
                          <a:pt x="225" y="142"/>
                          <a:pt x="225" y="142"/>
                          <a:pt x="225" y="142"/>
                        </a:cubicBezTo>
                        <a:cubicBezTo>
                          <a:pt x="218" y="140"/>
                          <a:pt x="218" y="140"/>
                          <a:pt x="218" y="140"/>
                        </a:cubicBezTo>
                        <a:cubicBezTo>
                          <a:pt x="217" y="143"/>
                          <a:pt x="217" y="143"/>
                          <a:pt x="217" y="143"/>
                        </a:cubicBezTo>
                        <a:cubicBezTo>
                          <a:pt x="213" y="143"/>
                          <a:pt x="213" y="143"/>
                          <a:pt x="213" y="143"/>
                        </a:cubicBezTo>
                        <a:cubicBezTo>
                          <a:pt x="213" y="144"/>
                          <a:pt x="213" y="144"/>
                          <a:pt x="213" y="144"/>
                        </a:cubicBezTo>
                        <a:cubicBezTo>
                          <a:pt x="211" y="146"/>
                          <a:pt x="211" y="146"/>
                          <a:pt x="211" y="146"/>
                        </a:cubicBezTo>
                        <a:cubicBezTo>
                          <a:pt x="210" y="149"/>
                          <a:pt x="210" y="149"/>
                          <a:pt x="210" y="149"/>
                        </a:cubicBezTo>
                        <a:cubicBezTo>
                          <a:pt x="210" y="153"/>
                          <a:pt x="210" y="153"/>
                          <a:pt x="210" y="153"/>
                        </a:cubicBezTo>
                        <a:cubicBezTo>
                          <a:pt x="212" y="155"/>
                          <a:pt x="212" y="155"/>
                          <a:pt x="212" y="155"/>
                        </a:cubicBezTo>
                        <a:cubicBezTo>
                          <a:pt x="212" y="156"/>
                          <a:pt x="212" y="156"/>
                          <a:pt x="212" y="156"/>
                        </a:cubicBezTo>
                        <a:cubicBezTo>
                          <a:pt x="213" y="156"/>
                          <a:pt x="213" y="156"/>
                          <a:pt x="213" y="156"/>
                        </a:cubicBezTo>
                        <a:cubicBezTo>
                          <a:pt x="210" y="159"/>
                          <a:pt x="210" y="159"/>
                          <a:pt x="210" y="159"/>
                        </a:cubicBezTo>
                        <a:cubicBezTo>
                          <a:pt x="208" y="163"/>
                          <a:pt x="208" y="163"/>
                          <a:pt x="208" y="163"/>
                        </a:cubicBezTo>
                        <a:cubicBezTo>
                          <a:pt x="206" y="166"/>
                          <a:pt x="206" y="166"/>
                          <a:pt x="206" y="166"/>
                        </a:cubicBezTo>
                        <a:cubicBezTo>
                          <a:pt x="203" y="166"/>
                          <a:pt x="203" y="166"/>
                          <a:pt x="203" y="166"/>
                        </a:cubicBezTo>
                        <a:cubicBezTo>
                          <a:pt x="201" y="163"/>
                          <a:pt x="201" y="163"/>
                          <a:pt x="201" y="163"/>
                        </a:cubicBezTo>
                        <a:cubicBezTo>
                          <a:pt x="197" y="162"/>
                          <a:pt x="197" y="162"/>
                          <a:pt x="197" y="162"/>
                        </a:cubicBezTo>
                        <a:cubicBezTo>
                          <a:pt x="195" y="160"/>
                          <a:pt x="195" y="160"/>
                          <a:pt x="195" y="160"/>
                        </a:cubicBezTo>
                        <a:cubicBezTo>
                          <a:pt x="192" y="161"/>
                          <a:pt x="192" y="161"/>
                          <a:pt x="192" y="161"/>
                        </a:cubicBezTo>
                        <a:cubicBezTo>
                          <a:pt x="189" y="162"/>
                          <a:pt x="189" y="162"/>
                          <a:pt x="189" y="162"/>
                        </a:cubicBezTo>
                        <a:cubicBezTo>
                          <a:pt x="186" y="165"/>
                          <a:pt x="186" y="165"/>
                          <a:pt x="186" y="165"/>
                        </a:cubicBezTo>
                        <a:cubicBezTo>
                          <a:pt x="183" y="166"/>
                          <a:pt x="183" y="166"/>
                          <a:pt x="183" y="166"/>
                        </a:cubicBezTo>
                        <a:cubicBezTo>
                          <a:pt x="179" y="166"/>
                          <a:pt x="179" y="166"/>
                          <a:pt x="179" y="166"/>
                        </a:cubicBezTo>
                        <a:cubicBezTo>
                          <a:pt x="178" y="168"/>
                          <a:pt x="178" y="168"/>
                          <a:pt x="178" y="168"/>
                        </a:cubicBezTo>
                        <a:cubicBezTo>
                          <a:pt x="176" y="169"/>
                          <a:pt x="176" y="169"/>
                          <a:pt x="176" y="169"/>
                        </a:cubicBezTo>
                        <a:cubicBezTo>
                          <a:pt x="173" y="169"/>
                          <a:pt x="173" y="169"/>
                          <a:pt x="173" y="169"/>
                        </a:cubicBezTo>
                        <a:cubicBezTo>
                          <a:pt x="168" y="170"/>
                          <a:pt x="168" y="170"/>
                          <a:pt x="168" y="170"/>
                        </a:cubicBezTo>
                        <a:cubicBezTo>
                          <a:pt x="165" y="171"/>
                          <a:pt x="165" y="171"/>
                          <a:pt x="165" y="171"/>
                        </a:cubicBezTo>
                        <a:cubicBezTo>
                          <a:pt x="162" y="171"/>
                          <a:pt x="162" y="171"/>
                          <a:pt x="162" y="171"/>
                        </a:cubicBezTo>
                        <a:cubicBezTo>
                          <a:pt x="158" y="172"/>
                          <a:pt x="158" y="172"/>
                          <a:pt x="158" y="172"/>
                        </a:cubicBezTo>
                        <a:cubicBezTo>
                          <a:pt x="157" y="173"/>
                          <a:pt x="157" y="173"/>
                          <a:pt x="157" y="173"/>
                        </a:cubicBezTo>
                        <a:cubicBezTo>
                          <a:pt x="157" y="176"/>
                          <a:pt x="157" y="176"/>
                          <a:pt x="157" y="176"/>
                        </a:cubicBezTo>
                        <a:cubicBezTo>
                          <a:pt x="155" y="179"/>
                          <a:pt x="155" y="179"/>
                          <a:pt x="155" y="179"/>
                        </a:cubicBezTo>
                        <a:cubicBezTo>
                          <a:pt x="157" y="182"/>
                          <a:pt x="157" y="182"/>
                          <a:pt x="157" y="182"/>
                        </a:cubicBezTo>
                        <a:cubicBezTo>
                          <a:pt x="156" y="183"/>
                          <a:pt x="156" y="183"/>
                          <a:pt x="156" y="183"/>
                        </a:cubicBezTo>
                        <a:cubicBezTo>
                          <a:pt x="157" y="184"/>
                          <a:pt x="157" y="184"/>
                          <a:pt x="157" y="184"/>
                        </a:cubicBezTo>
                        <a:cubicBezTo>
                          <a:pt x="156" y="185"/>
                          <a:pt x="156" y="185"/>
                          <a:pt x="156" y="185"/>
                        </a:cubicBezTo>
                        <a:cubicBezTo>
                          <a:pt x="160" y="188"/>
                          <a:pt x="160" y="188"/>
                          <a:pt x="160" y="188"/>
                        </a:cubicBezTo>
                        <a:cubicBezTo>
                          <a:pt x="156" y="193"/>
                          <a:pt x="156" y="193"/>
                          <a:pt x="156" y="193"/>
                        </a:cubicBezTo>
                        <a:cubicBezTo>
                          <a:pt x="155" y="193"/>
                          <a:pt x="155" y="193"/>
                          <a:pt x="155" y="193"/>
                        </a:cubicBezTo>
                        <a:cubicBezTo>
                          <a:pt x="153" y="193"/>
                          <a:pt x="153" y="193"/>
                          <a:pt x="153" y="193"/>
                        </a:cubicBezTo>
                        <a:cubicBezTo>
                          <a:pt x="150" y="194"/>
                          <a:pt x="150" y="194"/>
                          <a:pt x="150" y="194"/>
                        </a:cubicBezTo>
                        <a:cubicBezTo>
                          <a:pt x="145" y="194"/>
                          <a:pt x="145" y="194"/>
                          <a:pt x="145" y="194"/>
                        </a:cubicBezTo>
                        <a:cubicBezTo>
                          <a:pt x="142" y="194"/>
                          <a:pt x="142" y="194"/>
                          <a:pt x="142" y="194"/>
                        </a:cubicBezTo>
                        <a:cubicBezTo>
                          <a:pt x="139" y="197"/>
                          <a:pt x="139" y="197"/>
                          <a:pt x="139" y="197"/>
                        </a:cubicBezTo>
                        <a:cubicBezTo>
                          <a:pt x="139" y="200"/>
                          <a:pt x="139" y="200"/>
                          <a:pt x="139" y="200"/>
                        </a:cubicBezTo>
                        <a:cubicBezTo>
                          <a:pt x="138" y="201"/>
                          <a:pt x="138" y="201"/>
                          <a:pt x="138" y="201"/>
                        </a:cubicBezTo>
                        <a:cubicBezTo>
                          <a:pt x="134" y="198"/>
                          <a:pt x="134" y="198"/>
                          <a:pt x="134" y="198"/>
                        </a:cubicBezTo>
                        <a:cubicBezTo>
                          <a:pt x="134" y="200"/>
                          <a:pt x="134" y="200"/>
                          <a:pt x="134" y="200"/>
                        </a:cubicBezTo>
                        <a:cubicBezTo>
                          <a:pt x="134" y="203"/>
                          <a:pt x="134" y="203"/>
                          <a:pt x="134" y="203"/>
                        </a:cubicBezTo>
                        <a:cubicBezTo>
                          <a:pt x="132" y="206"/>
                          <a:pt x="132" y="206"/>
                          <a:pt x="132" y="206"/>
                        </a:cubicBezTo>
                        <a:cubicBezTo>
                          <a:pt x="127" y="206"/>
                          <a:pt x="127" y="206"/>
                          <a:pt x="127" y="206"/>
                        </a:cubicBezTo>
                        <a:cubicBezTo>
                          <a:pt x="127" y="204"/>
                          <a:pt x="127" y="204"/>
                          <a:pt x="127" y="204"/>
                        </a:cubicBezTo>
                        <a:cubicBezTo>
                          <a:pt x="120" y="203"/>
                          <a:pt x="120" y="203"/>
                          <a:pt x="120" y="203"/>
                        </a:cubicBezTo>
                        <a:cubicBezTo>
                          <a:pt x="119" y="204"/>
                          <a:pt x="119" y="204"/>
                          <a:pt x="119" y="204"/>
                        </a:cubicBezTo>
                        <a:cubicBezTo>
                          <a:pt x="112" y="204"/>
                          <a:pt x="112" y="204"/>
                          <a:pt x="112" y="204"/>
                        </a:cubicBezTo>
                        <a:cubicBezTo>
                          <a:pt x="109" y="203"/>
                          <a:pt x="109" y="203"/>
                          <a:pt x="109" y="203"/>
                        </a:cubicBezTo>
                        <a:cubicBezTo>
                          <a:pt x="104" y="203"/>
                          <a:pt x="104" y="203"/>
                          <a:pt x="104" y="203"/>
                        </a:cubicBezTo>
                        <a:cubicBezTo>
                          <a:pt x="101" y="205"/>
                          <a:pt x="101" y="205"/>
                          <a:pt x="101" y="205"/>
                        </a:cubicBezTo>
                        <a:cubicBezTo>
                          <a:pt x="98" y="208"/>
                          <a:pt x="98" y="208"/>
                          <a:pt x="98" y="208"/>
                        </a:cubicBezTo>
                        <a:cubicBezTo>
                          <a:pt x="96" y="210"/>
                          <a:pt x="96" y="210"/>
                          <a:pt x="96" y="210"/>
                        </a:cubicBezTo>
                        <a:cubicBezTo>
                          <a:pt x="93" y="214"/>
                          <a:pt x="93" y="214"/>
                          <a:pt x="93" y="214"/>
                        </a:cubicBezTo>
                        <a:cubicBezTo>
                          <a:pt x="91" y="216"/>
                          <a:pt x="91" y="216"/>
                          <a:pt x="91" y="216"/>
                        </a:cubicBezTo>
                        <a:cubicBezTo>
                          <a:pt x="86" y="217"/>
                          <a:pt x="86" y="217"/>
                          <a:pt x="86" y="217"/>
                        </a:cubicBezTo>
                        <a:cubicBezTo>
                          <a:pt x="83" y="214"/>
                          <a:pt x="83" y="214"/>
                          <a:pt x="83" y="214"/>
                        </a:cubicBezTo>
                        <a:cubicBezTo>
                          <a:pt x="81" y="215"/>
                          <a:pt x="81" y="215"/>
                          <a:pt x="81" y="215"/>
                        </a:cubicBezTo>
                        <a:cubicBezTo>
                          <a:pt x="78" y="217"/>
                          <a:pt x="78" y="217"/>
                          <a:pt x="78" y="217"/>
                        </a:cubicBezTo>
                        <a:cubicBezTo>
                          <a:pt x="73" y="217"/>
                          <a:pt x="73" y="217"/>
                          <a:pt x="73" y="217"/>
                        </a:cubicBezTo>
                        <a:cubicBezTo>
                          <a:pt x="68" y="217"/>
                          <a:pt x="68" y="217"/>
                          <a:pt x="68" y="217"/>
                        </a:cubicBezTo>
                        <a:cubicBezTo>
                          <a:pt x="65" y="217"/>
                          <a:pt x="65" y="217"/>
                          <a:pt x="65" y="217"/>
                        </a:cubicBezTo>
                        <a:cubicBezTo>
                          <a:pt x="58" y="216"/>
                          <a:pt x="58" y="216"/>
                          <a:pt x="58" y="216"/>
                        </a:cubicBezTo>
                        <a:cubicBezTo>
                          <a:pt x="54" y="216"/>
                          <a:pt x="54" y="216"/>
                          <a:pt x="54" y="216"/>
                        </a:cubicBezTo>
                        <a:cubicBezTo>
                          <a:pt x="50" y="213"/>
                          <a:pt x="50" y="213"/>
                          <a:pt x="50" y="213"/>
                        </a:cubicBezTo>
                        <a:cubicBezTo>
                          <a:pt x="48" y="212"/>
                          <a:pt x="48" y="212"/>
                          <a:pt x="48" y="212"/>
                        </a:cubicBezTo>
                        <a:cubicBezTo>
                          <a:pt x="47" y="210"/>
                          <a:pt x="47" y="210"/>
                          <a:pt x="47" y="210"/>
                        </a:cubicBezTo>
                        <a:cubicBezTo>
                          <a:pt x="48" y="211"/>
                          <a:pt x="48" y="211"/>
                          <a:pt x="48" y="211"/>
                        </a:cubicBezTo>
                        <a:cubicBezTo>
                          <a:pt x="49" y="211"/>
                          <a:pt x="49" y="211"/>
                          <a:pt x="49" y="211"/>
                        </a:cubicBezTo>
                        <a:cubicBezTo>
                          <a:pt x="50" y="210"/>
                          <a:pt x="50" y="210"/>
                          <a:pt x="50" y="210"/>
                        </a:cubicBezTo>
                        <a:cubicBezTo>
                          <a:pt x="50" y="208"/>
                          <a:pt x="50" y="208"/>
                          <a:pt x="50" y="208"/>
                        </a:cubicBezTo>
                        <a:cubicBezTo>
                          <a:pt x="50" y="207"/>
                          <a:pt x="50" y="207"/>
                          <a:pt x="50" y="207"/>
                        </a:cubicBezTo>
                        <a:cubicBezTo>
                          <a:pt x="49" y="206"/>
                          <a:pt x="49" y="206"/>
                          <a:pt x="49" y="206"/>
                        </a:cubicBezTo>
                        <a:cubicBezTo>
                          <a:pt x="49" y="206"/>
                          <a:pt x="49" y="206"/>
                          <a:pt x="49" y="206"/>
                        </a:cubicBezTo>
                        <a:cubicBezTo>
                          <a:pt x="49" y="208"/>
                          <a:pt x="49" y="208"/>
                          <a:pt x="49" y="208"/>
                        </a:cubicBezTo>
                        <a:cubicBezTo>
                          <a:pt x="49" y="209"/>
                          <a:pt x="49" y="209"/>
                          <a:pt x="49" y="209"/>
                        </a:cubicBezTo>
                        <a:cubicBezTo>
                          <a:pt x="49" y="210"/>
                          <a:pt x="49" y="210"/>
                          <a:pt x="49" y="210"/>
                        </a:cubicBezTo>
                        <a:cubicBezTo>
                          <a:pt x="47" y="210"/>
                          <a:pt x="47" y="210"/>
                          <a:pt x="47" y="210"/>
                        </a:cubicBezTo>
                        <a:cubicBezTo>
                          <a:pt x="47" y="210"/>
                          <a:pt x="47" y="210"/>
                          <a:pt x="47" y="210"/>
                        </a:cubicBezTo>
                        <a:cubicBezTo>
                          <a:pt x="44" y="209"/>
                          <a:pt x="44" y="209"/>
                          <a:pt x="44" y="209"/>
                        </a:cubicBezTo>
                        <a:cubicBezTo>
                          <a:pt x="42" y="209"/>
                          <a:pt x="42" y="209"/>
                          <a:pt x="42" y="209"/>
                        </a:cubicBezTo>
                        <a:cubicBezTo>
                          <a:pt x="41" y="208"/>
                          <a:pt x="41" y="208"/>
                          <a:pt x="41" y="208"/>
                        </a:cubicBezTo>
                        <a:cubicBezTo>
                          <a:pt x="40" y="208"/>
                          <a:pt x="40" y="208"/>
                          <a:pt x="40" y="208"/>
                        </a:cubicBezTo>
                        <a:cubicBezTo>
                          <a:pt x="39" y="207"/>
                          <a:pt x="39" y="207"/>
                          <a:pt x="39" y="207"/>
                        </a:cubicBezTo>
                        <a:cubicBezTo>
                          <a:pt x="37" y="206"/>
                          <a:pt x="37" y="206"/>
                          <a:pt x="37" y="206"/>
                        </a:cubicBezTo>
                        <a:cubicBezTo>
                          <a:pt x="36" y="206"/>
                          <a:pt x="36" y="206"/>
                          <a:pt x="36" y="206"/>
                        </a:cubicBezTo>
                        <a:cubicBezTo>
                          <a:pt x="34" y="206"/>
                          <a:pt x="34" y="206"/>
                          <a:pt x="34" y="206"/>
                        </a:cubicBezTo>
                        <a:cubicBezTo>
                          <a:pt x="34" y="206"/>
                          <a:pt x="34" y="206"/>
                          <a:pt x="34" y="206"/>
                        </a:cubicBezTo>
                        <a:cubicBezTo>
                          <a:pt x="32" y="207"/>
                          <a:pt x="32" y="207"/>
                          <a:pt x="32" y="207"/>
                        </a:cubicBezTo>
                        <a:cubicBezTo>
                          <a:pt x="32" y="207"/>
                          <a:pt x="32" y="207"/>
                          <a:pt x="32" y="207"/>
                        </a:cubicBezTo>
                        <a:cubicBezTo>
                          <a:pt x="31" y="207"/>
                          <a:pt x="31" y="207"/>
                          <a:pt x="31" y="207"/>
                        </a:cubicBezTo>
                        <a:cubicBezTo>
                          <a:pt x="30" y="208"/>
                          <a:pt x="30" y="208"/>
                          <a:pt x="30" y="208"/>
                        </a:cubicBezTo>
                        <a:cubicBezTo>
                          <a:pt x="29" y="208"/>
                          <a:pt x="29" y="208"/>
                          <a:pt x="29" y="208"/>
                        </a:cubicBezTo>
                        <a:cubicBezTo>
                          <a:pt x="28" y="208"/>
                          <a:pt x="28" y="208"/>
                          <a:pt x="28" y="208"/>
                        </a:cubicBezTo>
                        <a:cubicBezTo>
                          <a:pt x="27" y="208"/>
                          <a:pt x="27" y="208"/>
                          <a:pt x="27" y="208"/>
                        </a:cubicBezTo>
                        <a:cubicBezTo>
                          <a:pt x="26" y="208"/>
                          <a:pt x="26" y="208"/>
                          <a:pt x="26" y="208"/>
                        </a:cubicBezTo>
                        <a:cubicBezTo>
                          <a:pt x="25" y="209"/>
                          <a:pt x="25" y="209"/>
                          <a:pt x="25" y="209"/>
                        </a:cubicBezTo>
                        <a:cubicBezTo>
                          <a:pt x="25" y="209"/>
                          <a:pt x="25" y="209"/>
                          <a:pt x="25" y="209"/>
                        </a:cubicBezTo>
                        <a:cubicBezTo>
                          <a:pt x="22" y="211"/>
                          <a:pt x="22" y="211"/>
                          <a:pt x="22" y="211"/>
                        </a:cubicBezTo>
                        <a:cubicBezTo>
                          <a:pt x="22" y="211"/>
                          <a:pt x="22" y="211"/>
                          <a:pt x="22" y="211"/>
                        </a:cubicBezTo>
                        <a:cubicBezTo>
                          <a:pt x="21" y="211"/>
                          <a:pt x="21" y="211"/>
                          <a:pt x="21" y="211"/>
                        </a:cubicBezTo>
                        <a:cubicBezTo>
                          <a:pt x="21" y="211"/>
                          <a:pt x="21" y="211"/>
                          <a:pt x="21" y="211"/>
                        </a:cubicBezTo>
                        <a:cubicBezTo>
                          <a:pt x="20" y="212"/>
                          <a:pt x="20" y="212"/>
                          <a:pt x="20" y="212"/>
                        </a:cubicBezTo>
                        <a:cubicBezTo>
                          <a:pt x="19" y="212"/>
                          <a:pt x="19" y="212"/>
                          <a:pt x="19" y="212"/>
                        </a:cubicBezTo>
                        <a:cubicBezTo>
                          <a:pt x="19" y="213"/>
                          <a:pt x="19" y="213"/>
                          <a:pt x="19" y="213"/>
                        </a:cubicBezTo>
                        <a:cubicBezTo>
                          <a:pt x="18" y="213"/>
                          <a:pt x="18" y="213"/>
                          <a:pt x="18" y="213"/>
                        </a:cubicBezTo>
                        <a:cubicBezTo>
                          <a:pt x="18" y="214"/>
                          <a:pt x="18" y="214"/>
                          <a:pt x="18" y="214"/>
                        </a:cubicBezTo>
                        <a:cubicBezTo>
                          <a:pt x="17" y="214"/>
                          <a:pt x="17" y="214"/>
                          <a:pt x="17" y="214"/>
                        </a:cubicBezTo>
                        <a:cubicBezTo>
                          <a:pt x="17" y="215"/>
                          <a:pt x="17" y="215"/>
                          <a:pt x="17" y="215"/>
                        </a:cubicBezTo>
                        <a:cubicBezTo>
                          <a:pt x="17" y="215"/>
                          <a:pt x="17" y="215"/>
                          <a:pt x="17" y="215"/>
                        </a:cubicBezTo>
                        <a:cubicBezTo>
                          <a:pt x="18" y="216"/>
                          <a:pt x="18" y="216"/>
                          <a:pt x="18" y="216"/>
                        </a:cubicBezTo>
                        <a:cubicBezTo>
                          <a:pt x="18" y="216"/>
                          <a:pt x="18" y="216"/>
                          <a:pt x="18" y="216"/>
                        </a:cubicBezTo>
                        <a:cubicBezTo>
                          <a:pt x="19" y="216"/>
                          <a:pt x="19" y="216"/>
                          <a:pt x="19" y="216"/>
                        </a:cubicBezTo>
                        <a:cubicBezTo>
                          <a:pt x="19" y="217"/>
                          <a:pt x="19" y="217"/>
                          <a:pt x="19" y="217"/>
                        </a:cubicBezTo>
                        <a:cubicBezTo>
                          <a:pt x="19" y="217"/>
                          <a:pt x="19" y="217"/>
                          <a:pt x="19" y="217"/>
                        </a:cubicBezTo>
                        <a:cubicBezTo>
                          <a:pt x="19" y="217"/>
                          <a:pt x="19" y="217"/>
                          <a:pt x="19" y="217"/>
                        </a:cubicBezTo>
                        <a:cubicBezTo>
                          <a:pt x="19" y="218"/>
                          <a:pt x="19" y="218"/>
                          <a:pt x="19" y="218"/>
                        </a:cubicBezTo>
                        <a:cubicBezTo>
                          <a:pt x="19" y="219"/>
                          <a:pt x="19" y="219"/>
                          <a:pt x="19" y="219"/>
                        </a:cubicBezTo>
                        <a:cubicBezTo>
                          <a:pt x="18" y="219"/>
                          <a:pt x="18" y="219"/>
                          <a:pt x="18" y="219"/>
                        </a:cubicBezTo>
                        <a:cubicBezTo>
                          <a:pt x="18" y="219"/>
                          <a:pt x="18" y="219"/>
                          <a:pt x="18" y="219"/>
                        </a:cubicBezTo>
                        <a:cubicBezTo>
                          <a:pt x="18" y="220"/>
                          <a:pt x="18" y="220"/>
                          <a:pt x="18" y="220"/>
                        </a:cubicBezTo>
                        <a:cubicBezTo>
                          <a:pt x="18" y="220"/>
                          <a:pt x="18" y="220"/>
                          <a:pt x="18" y="220"/>
                        </a:cubicBezTo>
                        <a:cubicBezTo>
                          <a:pt x="19" y="221"/>
                          <a:pt x="19" y="221"/>
                          <a:pt x="19" y="221"/>
                        </a:cubicBezTo>
                        <a:cubicBezTo>
                          <a:pt x="19" y="221"/>
                          <a:pt x="19" y="221"/>
                          <a:pt x="19" y="221"/>
                        </a:cubicBezTo>
                        <a:cubicBezTo>
                          <a:pt x="20" y="221"/>
                          <a:pt x="20" y="221"/>
                          <a:pt x="20" y="221"/>
                        </a:cubicBezTo>
                        <a:cubicBezTo>
                          <a:pt x="20" y="221"/>
                          <a:pt x="20" y="221"/>
                          <a:pt x="20" y="221"/>
                        </a:cubicBezTo>
                        <a:cubicBezTo>
                          <a:pt x="21" y="222"/>
                          <a:pt x="21" y="222"/>
                          <a:pt x="21" y="222"/>
                        </a:cubicBezTo>
                        <a:cubicBezTo>
                          <a:pt x="21" y="223"/>
                          <a:pt x="21" y="223"/>
                          <a:pt x="21" y="223"/>
                        </a:cubicBezTo>
                        <a:cubicBezTo>
                          <a:pt x="21" y="223"/>
                          <a:pt x="21" y="223"/>
                          <a:pt x="21" y="223"/>
                        </a:cubicBezTo>
                        <a:cubicBezTo>
                          <a:pt x="22" y="223"/>
                          <a:pt x="22" y="223"/>
                          <a:pt x="22" y="223"/>
                        </a:cubicBezTo>
                        <a:cubicBezTo>
                          <a:pt x="22" y="224"/>
                          <a:pt x="22" y="224"/>
                          <a:pt x="22" y="224"/>
                        </a:cubicBezTo>
                        <a:cubicBezTo>
                          <a:pt x="21" y="224"/>
                          <a:pt x="21" y="224"/>
                          <a:pt x="21" y="224"/>
                        </a:cubicBezTo>
                        <a:cubicBezTo>
                          <a:pt x="21" y="224"/>
                          <a:pt x="21" y="224"/>
                          <a:pt x="21" y="224"/>
                        </a:cubicBezTo>
                        <a:cubicBezTo>
                          <a:pt x="22" y="225"/>
                          <a:pt x="22" y="225"/>
                          <a:pt x="22" y="225"/>
                        </a:cubicBezTo>
                        <a:cubicBezTo>
                          <a:pt x="23" y="225"/>
                          <a:pt x="23" y="225"/>
                          <a:pt x="23" y="225"/>
                        </a:cubicBezTo>
                        <a:cubicBezTo>
                          <a:pt x="23" y="226"/>
                          <a:pt x="23" y="226"/>
                          <a:pt x="23" y="226"/>
                        </a:cubicBezTo>
                        <a:cubicBezTo>
                          <a:pt x="23" y="226"/>
                          <a:pt x="23" y="226"/>
                          <a:pt x="23" y="226"/>
                        </a:cubicBezTo>
                        <a:cubicBezTo>
                          <a:pt x="24" y="226"/>
                          <a:pt x="24" y="226"/>
                          <a:pt x="24" y="226"/>
                        </a:cubicBezTo>
                        <a:cubicBezTo>
                          <a:pt x="24" y="227"/>
                          <a:pt x="24" y="227"/>
                          <a:pt x="24" y="227"/>
                        </a:cubicBezTo>
                        <a:cubicBezTo>
                          <a:pt x="24" y="227"/>
                          <a:pt x="24" y="227"/>
                          <a:pt x="24" y="227"/>
                        </a:cubicBezTo>
                        <a:cubicBezTo>
                          <a:pt x="23" y="228"/>
                          <a:pt x="23" y="228"/>
                          <a:pt x="23" y="228"/>
                        </a:cubicBezTo>
                        <a:cubicBezTo>
                          <a:pt x="23" y="228"/>
                          <a:pt x="23" y="228"/>
                          <a:pt x="23" y="228"/>
                        </a:cubicBezTo>
                        <a:cubicBezTo>
                          <a:pt x="23" y="228"/>
                          <a:pt x="23" y="228"/>
                          <a:pt x="23" y="228"/>
                        </a:cubicBezTo>
                        <a:cubicBezTo>
                          <a:pt x="23" y="228"/>
                          <a:pt x="23" y="228"/>
                          <a:pt x="23" y="228"/>
                        </a:cubicBezTo>
                        <a:cubicBezTo>
                          <a:pt x="22" y="228"/>
                          <a:pt x="22" y="228"/>
                          <a:pt x="22" y="228"/>
                        </a:cubicBezTo>
                        <a:cubicBezTo>
                          <a:pt x="22" y="228"/>
                          <a:pt x="22" y="228"/>
                          <a:pt x="22" y="228"/>
                        </a:cubicBezTo>
                        <a:cubicBezTo>
                          <a:pt x="22" y="228"/>
                          <a:pt x="22" y="228"/>
                          <a:pt x="22" y="228"/>
                        </a:cubicBezTo>
                        <a:cubicBezTo>
                          <a:pt x="21" y="228"/>
                          <a:pt x="21" y="228"/>
                          <a:pt x="21" y="228"/>
                        </a:cubicBezTo>
                        <a:cubicBezTo>
                          <a:pt x="21" y="228"/>
                          <a:pt x="21" y="228"/>
                          <a:pt x="21" y="228"/>
                        </a:cubicBezTo>
                        <a:cubicBezTo>
                          <a:pt x="20" y="228"/>
                          <a:pt x="20" y="228"/>
                          <a:pt x="20" y="228"/>
                        </a:cubicBezTo>
                        <a:cubicBezTo>
                          <a:pt x="20" y="227"/>
                          <a:pt x="20" y="227"/>
                          <a:pt x="20" y="227"/>
                        </a:cubicBezTo>
                        <a:cubicBezTo>
                          <a:pt x="19" y="227"/>
                          <a:pt x="19" y="227"/>
                          <a:pt x="19" y="227"/>
                        </a:cubicBezTo>
                        <a:cubicBezTo>
                          <a:pt x="19" y="227"/>
                          <a:pt x="19" y="227"/>
                          <a:pt x="19" y="227"/>
                        </a:cubicBezTo>
                        <a:cubicBezTo>
                          <a:pt x="19" y="227"/>
                          <a:pt x="19" y="227"/>
                          <a:pt x="19" y="227"/>
                        </a:cubicBezTo>
                        <a:cubicBezTo>
                          <a:pt x="18" y="227"/>
                          <a:pt x="18" y="227"/>
                          <a:pt x="18" y="227"/>
                        </a:cubicBezTo>
                        <a:cubicBezTo>
                          <a:pt x="18" y="228"/>
                          <a:pt x="18" y="228"/>
                          <a:pt x="18" y="228"/>
                        </a:cubicBezTo>
                        <a:cubicBezTo>
                          <a:pt x="18" y="228"/>
                          <a:pt x="18" y="228"/>
                          <a:pt x="18" y="228"/>
                        </a:cubicBezTo>
                        <a:cubicBezTo>
                          <a:pt x="17" y="228"/>
                          <a:pt x="17" y="228"/>
                          <a:pt x="17" y="228"/>
                        </a:cubicBezTo>
                        <a:cubicBezTo>
                          <a:pt x="17" y="229"/>
                          <a:pt x="17" y="229"/>
                          <a:pt x="17" y="229"/>
                        </a:cubicBezTo>
                        <a:cubicBezTo>
                          <a:pt x="17" y="230"/>
                          <a:pt x="17" y="230"/>
                          <a:pt x="17" y="230"/>
                        </a:cubicBezTo>
                        <a:cubicBezTo>
                          <a:pt x="17" y="231"/>
                          <a:pt x="17" y="231"/>
                          <a:pt x="17" y="231"/>
                        </a:cubicBezTo>
                        <a:cubicBezTo>
                          <a:pt x="16" y="232"/>
                          <a:pt x="16" y="232"/>
                          <a:pt x="16" y="232"/>
                        </a:cubicBezTo>
                        <a:cubicBezTo>
                          <a:pt x="16" y="234"/>
                          <a:pt x="16" y="234"/>
                          <a:pt x="16" y="234"/>
                        </a:cubicBezTo>
                        <a:cubicBezTo>
                          <a:pt x="16" y="234"/>
                          <a:pt x="16" y="234"/>
                          <a:pt x="16" y="234"/>
                        </a:cubicBezTo>
                        <a:cubicBezTo>
                          <a:pt x="17" y="235"/>
                          <a:pt x="17" y="235"/>
                          <a:pt x="17" y="235"/>
                        </a:cubicBezTo>
                        <a:cubicBezTo>
                          <a:pt x="17" y="235"/>
                          <a:pt x="17" y="235"/>
                          <a:pt x="17" y="235"/>
                        </a:cubicBezTo>
                        <a:cubicBezTo>
                          <a:pt x="17" y="236"/>
                          <a:pt x="17" y="236"/>
                          <a:pt x="17" y="236"/>
                        </a:cubicBezTo>
                        <a:cubicBezTo>
                          <a:pt x="17" y="236"/>
                          <a:pt x="17" y="236"/>
                          <a:pt x="17" y="236"/>
                        </a:cubicBezTo>
                        <a:cubicBezTo>
                          <a:pt x="16" y="236"/>
                          <a:pt x="16" y="236"/>
                          <a:pt x="16" y="236"/>
                        </a:cubicBezTo>
                        <a:cubicBezTo>
                          <a:pt x="16" y="236"/>
                          <a:pt x="16" y="236"/>
                          <a:pt x="16" y="236"/>
                        </a:cubicBezTo>
                        <a:cubicBezTo>
                          <a:pt x="15" y="236"/>
                          <a:pt x="15" y="236"/>
                          <a:pt x="15" y="236"/>
                        </a:cubicBezTo>
                        <a:cubicBezTo>
                          <a:pt x="14" y="236"/>
                          <a:pt x="14" y="236"/>
                          <a:pt x="14" y="236"/>
                        </a:cubicBezTo>
                        <a:cubicBezTo>
                          <a:pt x="14" y="236"/>
                          <a:pt x="14" y="236"/>
                          <a:pt x="14" y="236"/>
                        </a:cubicBezTo>
                        <a:cubicBezTo>
                          <a:pt x="14" y="237"/>
                          <a:pt x="14" y="237"/>
                          <a:pt x="14" y="237"/>
                        </a:cubicBezTo>
                        <a:cubicBezTo>
                          <a:pt x="13" y="237"/>
                          <a:pt x="13" y="237"/>
                          <a:pt x="13" y="237"/>
                        </a:cubicBezTo>
                        <a:cubicBezTo>
                          <a:pt x="13" y="238"/>
                          <a:pt x="13" y="238"/>
                          <a:pt x="13" y="238"/>
                        </a:cubicBezTo>
                        <a:cubicBezTo>
                          <a:pt x="14" y="238"/>
                          <a:pt x="14" y="238"/>
                          <a:pt x="14" y="238"/>
                        </a:cubicBezTo>
                        <a:cubicBezTo>
                          <a:pt x="14" y="238"/>
                          <a:pt x="14" y="238"/>
                          <a:pt x="14" y="238"/>
                        </a:cubicBezTo>
                        <a:cubicBezTo>
                          <a:pt x="14" y="239"/>
                          <a:pt x="14" y="239"/>
                          <a:pt x="14" y="239"/>
                        </a:cubicBezTo>
                        <a:cubicBezTo>
                          <a:pt x="14" y="239"/>
                          <a:pt x="14" y="239"/>
                          <a:pt x="14" y="239"/>
                        </a:cubicBezTo>
                        <a:cubicBezTo>
                          <a:pt x="15" y="240"/>
                          <a:pt x="15" y="240"/>
                          <a:pt x="15" y="240"/>
                        </a:cubicBezTo>
                        <a:cubicBezTo>
                          <a:pt x="16" y="240"/>
                          <a:pt x="16" y="240"/>
                          <a:pt x="16" y="240"/>
                        </a:cubicBezTo>
                        <a:cubicBezTo>
                          <a:pt x="16" y="241"/>
                          <a:pt x="16" y="241"/>
                          <a:pt x="16" y="241"/>
                        </a:cubicBezTo>
                        <a:cubicBezTo>
                          <a:pt x="16" y="241"/>
                          <a:pt x="16" y="241"/>
                          <a:pt x="16" y="241"/>
                        </a:cubicBezTo>
                        <a:cubicBezTo>
                          <a:pt x="16" y="242"/>
                          <a:pt x="16" y="242"/>
                          <a:pt x="16" y="242"/>
                        </a:cubicBez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17" y="244"/>
                          <a:pt x="17" y="244"/>
                          <a:pt x="17" y="244"/>
                        </a:cubicBezTo>
                        <a:cubicBezTo>
                          <a:pt x="17" y="245"/>
                          <a:pt x="17" y="245"/>
                          <a:pt x="17" y="245"/>
                        </a:cubicBezTo>
                        <a:cubicBezTo>
                          <a:pt x="17" y="245"/>
                          <a:pt x="17" y="245"/>
                          <a:pt x="17" y="245"/>
                        </a:cubicBezTo>
                        <a:cubicBezTo>
                          <a:pt x="17" y="246"/>
                          <a:pt x="17" y="246"/>
                          <a:pt x="17" y="246"/>
                        </a:cubicBezTo>
                        <a:cubicBezTo>
                          <a:pt x="18" y="247"/>
                          <a:pt x="18" y="247"/>
                          <a:pt x="18" y="247"/>
                        </a:cubicBezTo>
                        <a:cubicBezTo>
                          <a:pt x="19" y="247"/>
                          <a:pt x="19" y="247"/>
                          <a:pt x="19" y="247"/>
                        </a:cubicBezTo>
                        <a:cubicBezTo>
                          <a:pt x="19" y="247"/>
                          <a:pt x="19" y="247"/>
                          <a:pt x="19" y="247"/>
                        </a:cubicBezTo>
                        <a:cubicBezTo>
                          <a:pt x="20" y="248"/>
                          <a:pt x="20" y="248"/>
                          <a:pt x="20" y="248"/>
                        </a:cubicBezTo>
                        <a:cubicBezTo>
                          <a:pt x="21" y="248"/>
                          <a:pt x="21" y="248"/>
                          <a:pt x="21" y="248"/>
                        </a:cubicBezTo>
                        <a:cubicBezTo>
                          <a:pt x="22" y="248"/>
                          <a:pt x="22" y="248"/>
                          <a:pt x="22" y="248"/>
                        </a:cubicBezTo>
                        <a:cubicBezTo>
                          <a:pt x="23" y="249"/>
                          <a:pt x="23" y="249"/>
                          <a:pt x="23" y="249"/>
                        </a:cubicBezTo>
                        <a:cubicBezTo>
                          <a:pt x="23" y="249"/>
                          <a:pt x="23" y="249"/>
                          <a:pt x="23" y="249"/>
                        </a:cubicBezTo>
                        <a:cubicBezTo>
                          <a:pt x="24" y="249"/>
                          <a:pt x="24" y="249"/>
                          <a:pt x="24" y="249"/>
                        </a:cubicBezTo>
                        <a:cubicBezTo>
                          <a:pt x="24" y="250"/>
                          <a:pt x="24" y="250"/>
                          <a:pt x="24" y="250"/>
                        </a:cubicBezTo>
                        <a:cubicBezTo>
                          <a:pt x="24" y="251"/>
                          <a:pt x="24" y="251"/>
                          <a:pt x="24" y="251"/>
                        </a:cubicBezTo>
                        <a:cubicBezTo>
                          <a:pt x="24" y="251"/>
                          <a:pt x="24" y="251"/>
                          <a:pt x="24" y="251"/>
                        </a:cubicBezTo>
                        <a:cubicBezTo>
                          <a:pt x="24" y="252"/>
                          <a:pt x="24" y="252"/>
                          <a:pt x="24" y="252"/>
                        </a:cubicBezTo>
                        <a:cubicBezTo>
                          <a:pt x="24" y="253"/>
                          <a:pt x="24" y="253"/>
                          <a:pt x="24" y="253"/>
                        </a:cubicBezTo>
                        <a:cubicBezTo>
                          <a:pt x="24" y="253"/>
                          <a:pt x="24" y="253"/>
                          <a:pt x="24" y="253"/>
                        </a:cubicBezTo>
                        <a:cubicBezTo>
                          <a:pt x="24" y="253"/>
                          <a:pt x="24" y="253"/>
                          <a:pt x="24" y="253"/>
                        </a:cubicBezTo>
                        <a:cubicBezTo>
                          <a:pt x="24" y="254"/>
                          <a:pt x="24" y="254"/>
                          <a:pt x="24" y="254"/>
                        </a:cubicBezTo>
                        <a:cubicBezTo>
                          <a:pt x="24" y="255"/>
                          <a:pt x="24" y="255"/>
                          <a:pt x="24" y="255"/>
                        </a:cubicBezTo>
                        <a:cubicBezTo>
                          <a:pt x="24" y="255"/>
                          <a:pt x="24" y="255"/>
                          <a:pt x="24" y="255"/>
                        </a:cubicBezTo>
                        <a:cubicBezTo>
                          <a:pt x="24" y="256"/>
                          <a:pt x="24" y="256"/>
                          <a:pt x="24" y="256"/>
                        </a:cubicBezTo>
                        <a:cubicBezTo>
                          <a:pt x="23" y="256"/>
                          <a:pt x="23" y="256"/>
                          <a:pt x="23" y="256"/>
                        </a:cubicBezTo>
                        <a:cubicBezTo>
                          <a:pt x="23" y="257"/>
                          <a:pt x="23" y="257"/>
                          <a:pt x="23" y="257"/>
                        </a:cubicBezTo>
                        <a:cubicBezTo>
                          <a:pt x="23" y="258"/>
                          <a:pt x="23" y="258"/>
                          <a:pt x="23" y="258"/>
                        </a:cubicBezTo>
                        <a:cubicBezTo>
                          <a:pt x="23" y="258"/>
                          <a:pt x="23" y="258"/>
                          <a:pt x="23" y="258"/>
                        </a:cubicBezTo>
                        <a:cubicBezTo>
                          <a:pt x="23" y="259"/>
                          <a:pt x="23" y="259"/>
                          <a:pt x="23" y="259"/>
                        </a:cubicBezTo>
                        <a:cubicBezTo>
                          <a:pt x="23" y="259"/>
                          <a:pt x="23" y="259"/>
                          <a:pt x="23" y="259"/>
                        </a:cubicBezTo>
                        <a:cubicBezTo>
                          <a:pt x="24" y="260"/>
                          <a:pt x="24" y="260"/>
                          <a:pt x="24" y="260"/>
                        </a:cubicBezTo>
                        <a:cubicBezTo>
                          <a:pt x="24" y="260"/>
                          <a:pt x="24" y="260"/>
                          <a:pt x="24" y="260"/>
                        </a:cubicBezTo>
                        <a:cubicBezTo>
                          <a:pt x="24" y="261"/>
                          <a:pt x="24" y="261"/>
                          <a:pt x="24" y="261"/>
                        </a:cubicBezTo>
                        <a:cubicBezTo>
                          <a:pt x="24" y="261"/>
                          <a:pt x="24" y="261"/>
                          <a:pt x="24" y="261"/>
                        </a:cubicBezTo>
                        <a:cubicBezTo>
                          <a:pt x="25" y="261"/>
                          <a:pt x="25" y="261"/>
                          <a:pt x="25" y="261"/>
                        </a:cubicBezTo>
                        <a:cubicBezTo>
                          <a:pt x="25" y="262"/>
                          <a:pt x="25" y="262"/>
                          <a:pt x="25" y="262"/>
                        </a:cubicBezTo>
                        <a:cubicBezTo>
                          <a:pt x="25" y="262"/>
                          <a:pt x="25" y="262"/>
                          <a:pt x="25" y="262"/>
                        </a:cubicBezTo>
                        <a:cubicBezTo>
                          <a:pt x="25" y="263"/>
                          <a:pt x="25" y="263"/>
                          <a:pt x="25" y="263"/>
                        </a:cubicBezTo>
                        <a:cubicBezTo>
                          <a:pt x="25" y="263"/>
                          <a:pt x="25" y="263"/>
                          <a:pt x="25" y="263"/>
                        </a:cubicBezTo>
                        <a:cubicBezTo>
                          <a:pt x="25" y="264"/>
                          <a:pt x="25" y="264"/>
                          <a:pt x="25" y="264"/>
                        </a:cubicBezTo>
                        <a:cubicBezTo>
                          <a:pt x="24" y="264"/>
                          <a:pt x="24" y="264"/>
                          <a:pt x="24" y="264"/>
                        </a:cubicBezTo>
                        <a:cubicBezTo>
                          <a:pt x="24" y="265"/>
                          <a:pt x="24" y="265"/>
                          <a:pt x="24" y="265"/>
                        </a:cubicBezTo>
                        <a:cubicBezTo>
                          <a:pt x="24" y="265"/>
                          <a:pt x="24" y="265"/>
                          <a:pt x="24" y="265"/>
                        </a:cubicBezTo>
                        <a:cubicBezTo>
                          <a:pt x="23" y="266"/>
                          <a:pt x="23" y="266"/>
                          <a:pt x="23" y="266"/>
                        </a:cubicBezTo>
                        <a:cubicBezTo>
                          <a:pt x="24" y="266"/>
                          <a:pt x="24" y="266"/>
                          <a:pt x="24" y="266"/>
                        </a:cubicBezTo>
                        <a:cubicBezTo>
                          <a:pt x="23" y="267"/>
                          <a:pt x="23" y="267"/>
                          <a:pt x="23" y="267"/>
                        </a:cubicBezTo>
                        <a:cubicBezTo>
                          <a:pt x="23" y="267"/>
                          <a:pt x="23" y="267"/>
                          <a:pt x="23" y="267"/>
                        </a:cubicBezTo>
                        <a:cubicBezTo>
                          <a:pt x="23" y="268"/>
                          <a:pt x="23" y="268"/>
                          <a:pt x="23" y="268"/>
                        </a:cubicBezTo>
                        <a:cubicBezTo>
                          <a:pt x="23" y="268"/>
                          <a:pt x="23" y="268"/>
                          <a:pt x="23" y="268"/>
                        </a:cubicBezTo>
                        <a:cubicBezTo>
                          <a:pt x="22" y="268"/>
                          <a:pt x="22" y="268"/>
                          <a:pt x="22" y="268"/>
                        </a:cubicBezTo>
                        <a:cubicBezTo>
                          <a:pt x="21" y="269"/>
                          <a:pt x="21" y="269"/>
                          <a:pt x="21" y="269"/>
                        </a:cubicBezTo>
                        <a:cubicBezTo>
                          <a:pt x="21" y="269"/>
                          <a:pt x="21" y="269"/>
                          <a:pt x="21" y="269"/>
                        </a:cubicBezTo>
                        <a:cubicBezTo>
                          <a:pt x="20" y="269"/>
                          <a:pt x="20" y="269"/>
                          <a:pt x="20" y="269"/>
                        </a:cubicBezTo>
                        <a:cubicBezTo>
                          <a:pt x="20" y="269"/>
                          <a:pt x="20" y="269"/>
                          <a:pt x="20" y="269"/>
                        </a:cubicBezTo>
                        <a:cubicBezTo>
                          <a:pt x="20" y="269"/>
                          <a:pt x="20" y="269"/>
                          <a:pt x="20" y="269"/>
                        </a:cubicBezTo>
                        <a:cubicBezTo>
                          <a:pt x="19" y="268"/>
                          <a:pt x="19" y="268"/>
                          <a:pt x="19" y="268"/>
                        </a:cubicBezTo>
                        <a:cubicBezTo>
                          <a:pt x="19" y="268"/>
                          <a:pt x="19" y="268"/>
                          <a:pt x="19" y="268"/>
                        </a:cubicBezTo>
                        <a:cubicBezTo>
                          <a:pt x="18" y="268"/>
                          <a:pt x="18" y="268"/>
                          <a:pt x="18" y="268"/>
                        </a:cubicBezTo>
                        <a:cubicBezTo>
                          <a:pt x="17" y="268"/>
                          <a:pt x="17" y="268"/>
                          <a:pt x="17" y="268"/>
                        </a:cubicBezTo>
                        <a:cubicBezTo>
                          <a:pt x="17" y="268"/>
                          <a:pt x="17" y="268"/>
                          <a:pt x="17" y="268"/>
                        </a:cubicBezTo>
                        <a:cubicBezTo>
                          <a:pt x="16" y="268"/>
                          <a:pt x="16" y="268"/>
                          <a:pt x="16" y="268"/>
                        </a:cubicBezTo>
                        <a:cubicBezTo>
                          <a:pt x="16" y="268"/>
                          <a:pt x="16" y="268"/>
                          <a:pt x="16" y="268"/>
                        </a:cubicBezTo>
                        <a:cubicBezTo>
                          <a:pt x="15" y="268"/>
                          <a:pt x="15" y="268"/>
                          <a:pt x="15" y="268"/>
                        </a:cubicBezTo>
                        <a:cubicBezTo>
                          <a:pt x="14" y="268"/>
                          <a:pt x="14" y="268"/>
                          <a:pt x="14" y="268"/>
                        </a:cubicBezTo>
                        <a:cubicBezTo>
                          <a:pt x="14" y="268"/>
                          <a:pt x="14" y="268"/>
                          <a:pt x="14" y="268"/>
                        </a:cubicBezTo>
                        <a:cubicBezTo>
                          <a:pt x="14" y="268"/>
                          <a:pt x="14" y="268"/>
                          <a:pt x="14" y="268"/>
                        </a:cubicBezTo>
                        <a:cubicBezTo>
                          <a:pt x="13" y="268"/>
                          <a:pt x="13" y="268"/>
                          <a:pt x="13" y="268"/>
                        </a:cubicBezTo>
                        <a:cubicBezTo>
                          <a:pt x="13" y="268"/>
                          <a:pt x="13" y="268"/>
                          <a:pt x="13" y="268"/>
                        </a:cubicBezTo>
                        <a:cubicBezTo>
                          <a:pt x="12" y="268"/>
                          <a:pt x="12" y="268"/>
                          <a:pt x="12" y="268"/>
                        </a:cubicBezTo>
                        <a:cubicBezTo>
                          <a:pt x="11" y="268"/>
                          <a:pt x="11" y="268"/>
                          <a:pt x="11" y="268"/>
                        </a:cubicBezTo>
                        <a:cubicBezTo>
                          <a:pt x="10" y="268"/>
                          <a:pt x="10" y="268"/>
                          <a:pt x="10" y="268"/>
                        </a:cubicBezTo>
                        <a:cubicBezTo>
                          <a:pt x="10" y="268"/>
                          <a:pt x="10" y="268"/>
                          <a:pt x="10" y="268"/>
                        </a:cubicBezTo>
                        <a:cubicBezTo>
                          <a:pt x="10" y="268"/>
                          <a:pt x="10" y="268"/>
                          <a:pt x="10" y="268"/>
                        </a:cubicBezTo>
                        <a:cubicBezTo>
                          <a:pt x="9" y="267"/>
                          <a:pt x="9" y="267"/>
                          <a:pt x="9" y="267"/>
                        </a:cubicBezTo>
                        <a:cubicBezTo>
                          <a:pt x="9" y="267"/>
                          <a:pt x="9" y="267"/>
                          <a:pt x="9" y="267"/>
                        </a:cubicBezTo>
                        <a:cubicBezTo>
                          <a:pt x="9" y="267"/>
                          <a:pt x="9" y="267"/>
                          <a:pt x="9" y="267"/>
                        </a:cubicBezTo>
                        <a:cubicBezTo>
                          <a:pt x="8" y="267"/>
                          <a:pt x="8" y="267"/>
                          <a:pt x="8" y="267"/>
                        </a:cubicBezTo>
                        <a:cubicBezTo>
                          <a:pt x="8" y="266"/>
                          <a:pt x="8" y="266"/>
                          <a:pt x="8" y="266"/>
                        </a:cubicBezTo>
                        <a:cubicBezTo>
                          <a:pt x="7" y="266"/>
                          <a:pt x="7" y="266"/>
                          <a:pt x="7" y="266"/>
                        </a:cubicBezTo>
                        <a:cubicBezTo>
                          <a:pt x="7" y="266"/>
                          <a:pt x="7" y="266"/>
                          <a:pt x="7" y="266"/>
                        </a:cubicBezTo>
                        <a:cubicBezTo>
                          <a:pt x="6" y="265"/>
                          <a:pt x="6" y="265"/>
                          <a:pt x="6" y="265"/>
                        </a:cubicBezTo>
                        <a:cubicBezTo>
                          <a:pt x="6" y="265"/>
                          <a:pt x="6" y="265"/>
                          <a:pt x="6" y="265"/>
                        </a:cubicBezTo>
                        <a:cubicBezTo>
                          <a:pt x="5" y="265"/>
                          <a:pt x="5" y="265"/>
                          <a:pt x="5" y="265"/>
                        </a:cubicBezTo>
                        <a:cubicBezTo>
                          <a:pt x="5" y="265"/>
                          <a:pt x="5" y="265"/>
                          <a:pt x="5" y="265"/>
                        </a:cubicBezTo>
                        <a:cubicBezTo>
                          <a:pt x="4" y="265"/>
                          <a:pt x="4" y="265"/>
                          <a:pt x="4" y="265"/>
                        </a:cubicBezTo>
                        <a:cubicBezTo>
                          <a:pt x="4" y="265"/>
                          <a:pt x="4" y="265"/>
                          <a:pt x="4" y="265"/>
                        </a:cubicBezTo>
                        <a:cubicBezTo>
                          <a:pt x="3" y="265"/>
                          <a:pt x="3" y="265"/>
                          <a:pt x="3" y="265"/>
                        </a:cubicBezTo>
                        <a:cubicBezTo>
                          <a:pt x="3" y="265"/>
                          <a:pt x="3" y="265"/>
                          <a:pt x="3" y="265"/>
                        </a:cubicBezTo>
                        <a:cubicBezTo>
                          <a:pt x="2" y="265"/>
                          <a:pt x="2" y="265"/>
                          <a:pt x="2" y="265"/>
                        </a:cubicBezTo>
                        <a:cubicBezTo>
                          <a:pt x="3" y="266"/>
                          <a:pt x="3" y="266"/>
                          <a:pt x="3" y="266"/>
                        </a:cubicBezTo>
                        <a:cubicBezTo>
                          <a:pt x="3" y="266"/>
                          <a:pt x="3" y="266"/>
                          <a:pt x="3" y="266"/>
                        </a:cubicBezTo>
                        <a:cubicBezTo>
                          <a:pt x="3" y="267"/>
                          <a:pt x="3" y="267"/>
                          <a:pt x="3" y="267"/>
                        </a:cubicBezTo>
                        <a:cubicBezTo>
                          <a:pt x="3" y="267"/>
                          <a:pt x="3" y="267"/>
                          <a:pt x="3" y="267"/>
                        </a:cubicBezTo>
                        <a:cubicBezTo>
                          <a:pt x="3" y="268"/>
                          <a:pt x="3" y="268"/>
                          <a:pt x="3" y="268"/>
                        </a:cubicBezTo>
                        <a:cubicBezTo>
                          <a:pt x="2" y="268"/>
                          <a:pt x="2" y="268"/>
                          <a:pt x="2" y="268"/>
                        </a:cubicBezTo>
                        <a:cubicBezTo>
                          <a:pt x="2" y="269"/>
                          <a:pt x="2" y="269"/>
                          <a:pt x="2" y="269"/>
                        </a:cubicBezTo>
                        <a:cubicBezTo>
                          <a:pt x="2" y="269"/>
                          <a:pt x="2" y="269"/>
                          <a:pt x="2" y="269"/>
                        </a:cubicBezTo>
                        <a:cubicBezTo>
                          <a:pt x="2" y="269"/>
                          <a:pt x="2" y="269"/>
                          <a:pt x="2" y="269"/>
                        </a:cubicBezTo>
                        <a:cubicBezTo>
                          <a:pt x="1" y="269"/>
                          <a:pt x="1" y="269"/>
                          <a:pt x="1" y="269"/>
                        </a:cubicBezTo>
                        <a:cubicBezTo>
                          <a:pt x="0" y="270"/>
                          <a:pt x="0" y="270"/>
                          <a:pt x="0" y="270"/>
                        </a:cubicBezTo>
                        <a:cubicBezTo>
                          <a:pt x="0" y="270"/>
                          <a:pt x="0" y="270"/>
                          <a:pt x="0" y="270"/>
                        </a:cubicBezTo>
                        <a:cubicBezTo>
                          <a:pt x="0" y="270"/>
                          <a:pt x="0" y="270"/>
                          <a:pt x="0" y="270"/>
                        </a:cubicBezTo>
                        <a:cubicBezTo>
                          <a:pt x="1" y="271"/>
                          <a:pt x="1" y="271"/>
                          <a:pt x="1" y="271"/>
                        </a:cubicBezTo>
                        <a:cubicBezTo>
                          <a:pt x="1" y="271"/>
                          <a:pt x="1" y="271"/>
                          <a:pt x="1" y="271"/>
                        </a:cubicBezTo>
                        <a:cubicBezTo>
                          <a:pt x="2" y="271"/>
                          <a:pt x="2" y="271"/>
                          <a:pt x="2" y="271"/>
                        </a:cubicBezTo>
                        <a:cubicBezTo>
                          <a:pt x="2" y="271"/>
                          <a:pt x="2" y="271"/>
                          <a:pt x="2" y="271"/>
                        </a:cubicBezTo>
                        <a:cubicBezTo>
                          <a:pt x="3" y="271"/>
                          <a:pt x="3" y="271"/>
                          <a:pt x="3" y="271"/>
                        </a:cubicBezTo>
                        <a:cubicBezTo>
                          <a:pt x="3" y="271"/>
                          <a:pt x="3" y="271"/>
                          <a:pt x="3" y="271"/>
                        </a:cubicBezTo>
                        <a:cubicBezTo>
                          <a:pt x="4" y="271"/>
                          <a:pt x="4" y="271"/>
                          <a:pt x="4" y="271"/>
                        </a:cubicBezTo>
                        <a:cubicBezTo>
                          <a:pt x="5" y="271"/>
                          <a:pt x="5" y="271"/>
                          <a:pt x="5" y="271"/>
                        </a:cubicBezTo>
                        <a:cubicBezTo>
                          <a:pt x="5" y="271"/>
                          <a:pt x="5" y="271"/>
                          <a:pt x="5" y="271"/>
                        </a:cubicBezTo>
                        <a:cubicBezTo>
                          <a:pt x="5" y="272"/>
                          <a:pt x="5" y="272"/>
                          <a:pt x="5" y="272"/>
                        </a:cubicBezTo>
                        <a:cubicBezTo>
                          <a:pt x="6" y="272"/>
                          <a:pt x="6" y="272"/>
                          <a:pt x="6" y="272"/>
                        </a:cubicBezTo>
                        <a:cubicBezTo>
                          <a:pt x="6" y="272"/>
                          <a:pt x="6" y="272"/>
                          <a:pt x="6" y="272"/>
                        </a:cubicBezTo>
                        <a:cubicBezTo>
                          <a:pt x="7" y="272"/>
                          <a:pt x="7" y="272"/>
                          <a:pt x="7" y="272"/>
                        </a:cubicBezTo>
                        <a:cubicBezTo>
                          <a:pt x="7" y="273"/>
                          <a:pt x="7" y="273"/>
                          <a:pt x="7" y="273"/>
                        </a:cubicBezTo>
                        <a:cubicBezTo>
                          <a:pt x="7" y="273"/>
                          <a:pt x="7" y="273"/>
                          <a:pt x="7" y="273"/>
                        </a:cubicBezTo>
                        <a:cubicBezTo>
                          <a:pt x="7" y="274"/>
                          <a:pt x="7" y="274"/>
                          <a:pt x="7" y="274"/>
                        </a:cubicBezTo>
                        <a:cubicBezTo>
                          <a:pt x="7" y="274"/>
                          <a:pt x="7" y="274"/>
                          <a:pt x="7" y="274"/>
                        </a:cubicBezTo>
                        <a:cubicBezTo>
                          <a:pt x="7" y="275"/>
                          <a:pt x="7" y="275"/>
                          <a:pt x="7" y="275"/>
                        </a:cubicBezTo>
                        <a:cubicBezTo>
                          <a:pt x="7" y="275"/>
                          <a:pt x="7" y="275"/>
                          <a:pt x="7" y="275"/>
                        </a:cubicBezTo>
                        <a:cubicBezTo>
                          <a:pt x="7" y="276"/>
                          <a:pt x="7" y="276"/>
                          <a:pt x="7" y="276"/>
                        </a:cubicBezTo>
                        <a:cubicBezTo>
                          <a:pt x="6" y="277"/>
                          <a:pt x="6" y="277"/>
                          <a:pt x="6" y="277"/>
                        </a:cubicBezTo>
                        <a:cubicBezTo>
                          <a:pt x="6" y="278"/>
                          <a:pt x="6" y="278"/>
                          <a:pt x="6" y="278"/>
                        </a:cubicBezTo>
                        <a:cubicBezTo>
                          <a:pt x="6" y="279"/>
                          <a:pt x="6" y="279"/>
                          <a:pt x="6" y="279"/>
                        </a:cubicBezTo>
                        <a:cubicBezTo>
                          <a:pt x="6" y="280"/>
                          <a:pt x="6" y="280"/>
                          <a:pt x="6" y="280"/>
                        </a:cubicBezTo>
                        <a:cubicBezTo>
                          <a:pt x="6" y="280"/>
                          <a:pt x="6" y="280"/>
                          <a:pt x="6" y="280"/>
                        </a:cubicBezTo>
                        <a:cubicBezTo>
                          <a:pt x="6" y="281"/>
                          <a:pt x="6" y="281"/>
                          <a:pt x="6" y="281"/>
                        </a:cubicBezTo>
                        <a:cubicBezTo>
                          <a:pt x="6" y="282"/>
                          <a:pt x="6" y="282"/>
                          <a:pt x="6" y="282"/>
                        </a:cubicBezTo>
                        <a:cubicBezTo>
                          <a:pt x="6" y="282"/>
                          <a:pt x="6" y="282"/>
                          <a:pt x="6" y="282"/>
                        </a:cubicBezTo>
                        <a:cubicBezTo>
                          <a:pt x="6" y="282"/>
                          <a:pt x="6" y="282"/>
                          <a:pt x="6" y="282"/>
                        </a:cubicBezTo>
                        <a:cubicBezTo>
                          <a:pt x="5" y="283"/>
                          <a:pt x="5" y="283"/>
                          <a:pt x="5" y="283"/>
                        </a:cubicBezTo>
                        <a:cubicBezTo>
                          <a:pt x="5" y="283"/>
                          <a:pt x="5" y="283"/>
                          <a:pt x="5" y="283"/>
                        </a:cubicBezTo>
                        <a:cubicBezTo>
                          <a:pt x="4" y="283"/>
                          <a:pt x="4" y="283"/>
                          <a:pt x="4" y="283"/>
                        </a:cubicBezTo>
                        <a:cubicBezTo>
                          <a:pt x="4" y="283"/>
                          <a:pt x="4" y="283"/>
                          <a:pt x="4" y="283"/>
                        </a:cubicBezTo>
                        <a:cubicBezTo>
                          <a:pt x="3" y="284"/>
                          <a:pt x="3" y="284"/>
                          <a:pt x="3" y="284"/>
                        </a:cubicBezTo>
                        <a:cubicBezTo>
                          <a:pt x="3" y="284"/>
                          <a:pt x="3" y="284"/>
                          <a:pt x="3" y="284"/>
                        </a:cubicBezTo>
                        <a:cubicBezTo>
                          <a:pt x="3" y="285"/>
                          <a:pt x="3" y="285"/>
                          <a:pt x="3" y="285"/>
                        </a:cubicBezTo>
                        <a:cubicBezTo>
                          <a:pt x="3" y="285"/>
                          <a:pt x="3" y="285"/>
                          <a:pt x="3" y="285"/>
                        </a:cubicBezTo>
                        <a:cubicBezTo>
                          <a:pt x="4" y="286"/>
                          <a:pt x="4" y="286"/>
                          <a:pt x="4" y="286"/>
                        </a:cubicBezTo>
                        <a:cubicBezTo>
                          <a:pt x="4" y="286"/>
                          <a:pt x="4" y="286"/>
                          <a:pt x="4" y="286"/>
                        </a:cubicBezTo>
                        <a:cubicBezTo>
                          <a:pt x="4" y="287"/>
                          <a:pt x="4" y="287"/>
                          <a:pt x="4" y="287"/>
                        </a:cubicBezTo>
                        <a:cubicBezTo>
                          <a:pt x="4" y="288"/>
                          <a:pt x="4" y="288"/>
                          <a:pt x="4" y="288"/>
                        </a:cubicBezTo>
                        <a:cubicBezTo>
                          <a:pt x="4" y="288"/>
                          <a:pt x="4" y="288"/>
                          <a:pt x="4" y="288"/>
                        </a:cubicBezTo>
                        <a:cubicBezTo>
                          <a:pt x="3" y="289"/>
                          <a:pt x="3" y="289"/>
                          <a:pt x="3" y="289"/>
                        </a:cubicBezTo>
                        <a:cubicBezTo>
                          <a:pt x="2" y="290"/>
                          <a:pt x="2" y="290"/>
                          <a:pt x="2" y="290"/>
                        </a:cubicBezTo>
                        <a:cubicBezTo>
                          <a:pt x="2" y="290"/>
                          <a:pt x="2" y="290"/>
                          <a:pt x="2" y="290"/>
                        </a:cubicBezTo>
                        <a:cubicBezTo>
                          <a:pt x="2" y="291"/>
                          <a:pt x="2" y="291"/>
                          <a:pt x="2" y="291"/>
                        </a:cubicBezTo>
                        <a:cubicBezTo>
                          <a:pt x="2" y="292"/>
                          <a:pt x="2" y="292"/>
                          <a:pt x="2" y="292"/>
                        </a:cubicBezTo>
                        <a:cubicBezTo>
                          <a:pt x="1" y="292"/>
                          <a:pt x="1" y="292"/>
                          <a:pt x="1" y="292"/>
                        </a:cubicBezTo>
                        <a:cubicBezTo>
                          <a:pt x="1" y="293"/>
                          <a:pt x="1" y="293"/>
                          <a:pt x="1" y="293"/>
                        </a:cubicBezTo>
                        <a:cubicBezTo>
                          <a:pt x="2" y="294"/>
                          <a:pt x="2" y="294"/>
                          <a:pt x="2" y="294"/>
                        </a:cubicBezTo>
                        <a:cubicBezTo>
                          <a:pt x="2" y="294"/>
                          <a:pt x="2" y="294"/>
                          <a:pt x="2" y="294"/>
                        </a:cubicBezTo>
                        <a:cubicBezTo>
                          <a:pt x="2" y="295"/>
                          <a:pt x="2" y="295"/>
                          <a:pt x="2" y="295"/>
                        </a:cubicBezTo>
                        <a:cubicBezTo>
                          <a:pt x="2" y="296"/>
                          <a:pt x="2" y="296"/>
                          <a:pt x="2" y="296"/>
                        </a:cubicBezTo>
                        <a:cubicBezTo>
                          <a:pt x="2" y="296"/>
                          <a:pt x="2" y="296"/>
                          <a:pt x="2" y="296"/>
                        </a:cubicBezTo>
                        <a:cubicBezTo>
                          <a:pt x="2" y="297"/>
                          <a:pt x="2" y="297"/>
                          <a:pt x="2" y="297"/>
                        </a:cubicBezTo>
                        <a:cubicBezTo>
                          <a:pt x="2" y="298"/>
                          <a:pt x="2" y="298"/>
                          <a:pt x="2" y="298"/>
                        </a:cubicBezTo>
                        <a:cubicBezTo>
                          <a:pt x="2" y="298"/>
                          <a:pt x="2" y="298"/>
                          <a:pt x="2" y="298"/>
                        </a:cubicBezTo>
                        <a:cubicBezTo>
                          <a:pt x="2" y="298"/>
                          <a:pt x="2" y="298"/>
                          <a:pt x="2" y="298"/>
                        </a:cubicBezTo>
                        <a:cubicBezTo>
                          <a:pt x="3" y="299"/>
                          <a:pt x="3" y="299"/>
                          <a:pt x="3" y="299"/>
                        </a:cubicBezTo>
                        <a:cubicBezTo>
                          <a:pt x="3" y="300"/>
                          <a:pt x="3" y="300"/>
                          <a:pt x="3" y="300"/>
                        </a:cubicBezTo>
                        <a:cubicBezTo>
                          <a:pt x="4" y="300"/>
                          <a:pt x="4" y="300"/>
                          <a:pt x="4" y="300"/>
                        </a:cubicBezTo>
                        <a:cubicBezTo>
                          <a:pt x="4" y="301"/>
                          <a:pt x="4" y="301"/>
                          <a:pt x="4" y="301"/>
                        </a:cubicBezTo>
                        <a:cubicBezTo>
                          <a:pt x="4" y="301"/>
                          <a:pt x="4" y="301"/>
                          <a:pt x="4" y="301"/>
                        </a:cubicBezTo>
                        <a:cubicBezTo>
                          <a:pt x="4" y="302"/>
                          <a:pt x="4" y="302"/>
                          <a:pt x="4" y="302"/>
                        </a:cubicBezTo>
                        <a:cubicBezTo>
                          <a:pt x="5" y="302"/>
                          <a:pt x="5" y="302"/>
                          <a:pt x="5" y="302"/>
                        </a:cubicBezTo>
                        <a:cubicBezTo>
                          <a:pt x="6" y="303"/>
                          <a:pt x="6" y="303"/>
                          <a:pt x="6" y="303"/>
                        </a:cubicBezTo>
                        <a:cubicBezTo>
                          <a:pt x="6" y="304"/>
                          <a:pt x="6" y="304"/>
                          <a:pt x="6" y="304"/>
                        </a:cubicBezTo>
                        <a:cubicBezTo>
                          <a:pt x="7" y="304"/>
                          <a:pt x="7" y="304"/>
                          <a:pt x="7" y="304"/>
                        </a:cubicBezTo>
                        <a:cubicBezTo>
                          <a:pt x="7" y="304"/>
                          <a:pt x="7" y="304"/>
                          <a:pt x="7" y="304"/>
                        </a:cubicBezTo>
                        <a:cubicBezTo>
                          <a:pt x="8" y="304"/>
                          <a:pt x="8" y="304"/>
                          <a:pt x="8" y="304"/>
                        </a:cubicBezTo>
                        <a:cubicBezTo>
                          <a:pt x="9" y="304"/>
                          <a:pt x="9" y="304"/>
                          <a:pt x="9" y="304"/>
                        </a:cubicBezTo>
                        <a:cubicBezTo>
                          <a:pt x="10" y="304"/>
                          <a:pt x="10" y="304"/>
                          <a:pt x="10" y="304"/>
                        </a:cubicBezTo>
                        <a:cubicBezTo>
                          <a:pt x="10" y="304"/>
                          <a:pt x="10" y="304"/>
                          <a:pt x="10" y="304"/>
                        </a:cubicBezTo>
                        <a:cubicBezTo>
                          <a:pt x="11" y="304"/>
                          <a:pt x="11" y="304"/>
                          <a:pt x="11" y="304"/>
                        </a:cubicBezTo>
                        <a:cubicBezTo>
                          <a:pt x="12" y="304"/>
                          <a:pt x="12" y="304"/>
                          <a:pt x="12" y="304"/>
                        </a:cubicBezTo>
                        <a:cubicBezTo>
                          <a:pt x="12" y="304"/>
                          <a:pt x="12" y="304"/>
                          <a:pt x="12" y="304"/>
                        </a:cubicBezTo>
                        <a:cubicBezTo>
                          <a:pt x="13" y="304"/>
                          <a:pt x="13" y="304"/>
                          <a:pt x="13" y="304"/>
                        </a:cubicBezTo>
                        <a:cubicBezTo>
                          <a:pt x="13" y="304"/>
                          <a:pt x="13" y="304"/>
                          <a:pt x="13" y="304"/>
                        </a:cubicBezTo>
                        <a:cubicBezTo>
                          <a:pt x="13" y="305"/>
                          <a:pt x="13" y="305"/>
                          <a:pt x="13" y="305"/>
                        </a:cubicBezTo>
                        <a:cubicBezTo>
                          <a:pt x="13" y="305"/>
                          <a:pt x="13" y="305"/>
                          <a:pt x="13" y="305"/>
                        </a:cubicBezTo>
                        <a:cubicBezTo>
                          <a:pt x="14" y="306"/>
                          <a:pt x="14" y="306"/>
                          <a:pt x="14" y="306"/>
                        </a:cubicBezTo>
                        <a:cubicBezTo>
                          <a:pt x="14" y="306"/>
                          <a:pt x="14" y="306"/>
                          <a:pt x="14" y="306"/>
                        </a:cubicBezTo>
                        <a:cubicBezTo>
                          <a:pt x="14" y="306"/>
                          <a:pt x="14" y="306"/>
                          <a:pt x="14" y="306"/>
                        </a:cubicBezTo>
                        <a:cubicBezTo>
                          <a:pt x="14" y="307"/>
                          <a:pt x="14" y="307"/>
                          <a:pt x="14" y="307"/>
                        </a:cubicBezTo>
                        <a:cubicBezTo>
                          <a:pt x="13" y="307"/>
                          <a:pt x="13" y="307"/>
                          <a:pt x="13" y="307"/>
                        </a:cubicBezTo>
                        <a:cubicBezTo>
                          <a:pt x="13" y="307"/>
                          <a:pt x="13" y="307"/>
                          <a:pt x="13" y="307"/>
                        </a:cubicBezTo>
                        <a:cubicBezTo>
                          <a:pt x="12" y="308"/>
                          <a:pt x="12" y="308"/>
                          <a:pt x="12" y="308"/>
                        </a:cubicBezTo>
                        <a:cubicBezTo>
                          <a:pt x="12" y="308"/>
                          <a:pt x="12" y="308"/>
                          <a:pt x="12" y="308"/>
                        </a:cubicBezTo>
                        <a:cubicBezTo>
                          <a:pt x="11" y="309"/>
                          <a:pt x="11" y="309"/>
                          <a:pt x="11" y="309"/>
                        </a:cubicBezTo>
                        <a:cubicBezTo>
                          <a:pt x="11" y="309"/>
                          <a:pt x="11" y="309"/>
                          <a:pt x="11" y="309"/>
                        </a:cubicBezTo>
                        <a:cubicBezTo>
                          <a:pt x="10" y="309"/>
                          <a:pt x="10" y="309"/>
                          <a:pt x="10" y="309"/>
                        </a:cubicBezTo>
                        <a:cubicBezTo>
                          <a:pt x="9" y="309"/>
                          <a:pt x="9" y="309"/>
                          <a:pt x="9" y="309"/>
                        </a:cubicBezTo>
                        <a:cubicBezTo>
                          <a:pt x="9" y="310"/>
                          <a:pt x="9" y="310"/>
                          <a:pt x="9" y="310"/>
                        </a:cubicBezTo>
                        <a:cubicBezTo>
                          <a:pt x="9" y="310"/>
                          <a:pt x="9" y="310"/>
                          <a:pt x="9" y="310"/>
                        </a:cubicBezTo>
                        <a:cubicBezTo>
                          <a:pt x="9" y="311"/>
                          <a:pt x="9" y="311"/>
                          <a:pt x="9" y="311"/>
                        </a:cubicBezTo>
                        <a:cubicBezTo>
                          <a:pt x="9" y="311"/>
                          <a:pt x="9" y="311"/>
                          <a:pt x="9" y="311"/>
                        </a:cubicBezTo>
                        <a:cubicBezTo>
                          <a:pt x="9" y="311"/>
                          <a:pt x="9" y="311"/>
                          <a:pt x="9" y="311"/>
                        </a:cubicBezTo>
                        <a:cubicBezTo>
                          <a:pt x="9" y="312"/>
                          <a:pt x="9" y="312"/>
                          <a:pt x="9" y="312"/>
                        </a:cubicBezTo>
                        <a:cubicBezTo>
                          <a:pt x="9" y="312"/>
                          <a:pt x="9" y="312"/>
                          <a:pt x="9" y="312"/>
                        </a:cubicBezTo>
                        <a:cubicBezTo>
                          <a:pt x="10" y="313"/>
                          <a:pt x="10" y="313"/>
                          <a:pt x="10" y="313"/>
                        </a:cubicBezTo>
                        <a:cubicBezTo>
                          <a:pt x="11" y="313"/>
                          <a:pt x="11" y="313"/>
                          <a:pt x="11" y="313"/>
                        </a:cubicBezTo>
                        <a:cubicBezTo>
                          <a:pt x="11" y="313"/>
                          <a:pt x="11" y="313"/>
                          <a:pt x="11" y="313"/>
                        </a:cubicBezTo>
                        <a:cubicBezTo>
                          <a:pt x="12" y="314"/>
                          <a:pt x="12" y="314"/>
                          <a:pt x="12" y="314"/>
                        </a:cubicBezTo>
                        <a:cubicBezTo>
                          <a:pt x="12" y="315"/>
                          <a:pt x="12" y="315"/>
                          <a:pt x="12" y="315"/>
                        </a:cubicBezTo>
                        <a:cubicBezTo>
                          <a:pt x="12" y="315"/>
                          <a:pt x="12" y="315"/>
                          <a:pt x="12" y="315"/>
                        </a:cubicBezTo>
                        <a:cubicBezTo>
                          <a:pt x="12" y="315"/>
                          <a:pt x="12" y="315"/>
                          <a:pt x="12" y="315"/>
                        </a:cubicBezTo>
                        <a:cubicBezTo>
                          <a:pt x="12" y="316"/>
                          <a:pt x="12" y="316"/>
                          <a:pt x="12" y="316"/>
                        </a:cubicBezTo>
                        <a:cubicBezTo>
                          <a:pt x="12" y="318"/>
                          <a:pt x="12" y="318"/>
                          <a:pt x="12" y="318"/>
                        </a:cubicBezTo>
                        <a:cubicBezTo>
                          <a:pt x="12" y="318"/>
                          <a:pt x="12" y="318"/>
                          <a:pt x="12" y="318"/>
                        </a:cubicBezTo>
                        <a:cubicBezTo>
                          <a:pt x="12" y="319"/>
                          <a:pt x="12" y="319"/>
                          <a:pt x="12" y="319"/>
                        </a:cubicBezTo>
                        <a:cubicBezTo>
                          <a:pt x="12" y="319"/>
                          <a:pt x="12" y="319"/>
                          <a:pt x="12" y="319"/>
                        </a:cubicBezTo>
                        <a:cubicBezTo>
                          <a:pt x="12" y="319"/>
                          <a:pt x="12" y="319"/>
                          <a:pt x="12" y="319"/>
                        </a:cubicBezTo>
                        <a:cubicBezTo>
                          <a:pt x="13" y="319"/>
                          <a:pt x="13" y="319"/>
                          <a:pt x="13" y="319"/>
                        </a:cubicBezTo>
                        <a:cubicBezTo>
                          <a:pt x="13" y="319"/>
                          <a:pt x="13" y="319"/>
                          <a:pt x="13" y="319"/>
                        </a:cubicBezTo>
                        <a:cubicBezTo>
                          <a:pt x="14" y="319"/>
                          <a:pt x="14" y="319"/>
                          <a:pt x="14" y="319"/>
                        </a:cubicBezTo>
                        <a:cubicBezTo>
                          <a:pt x="14" y="319"/>
                          <a:pt x="14" y="319"/>
                          <a:pt x="14" y="319"/>
                        </a:cubicBezTo>
                        <a:cubicBezTo>
                          <a:pt x="15" y="319"/>
                          <a:pt x="15" y="319"/>
                          <a:pt x="15" y="319"/>
                        </a:cubicBezTo>
                        <a:cubicBezTo>
                          <a:pt x="15" y="319"/>
                          <a:pt x="15" y="319"/>
                          <a:pt x="15" y="319"/>
                        </a:cubicBezTo>
                        <a:cubicBezTo>
                          <a:pt x="16" y="319"/>
                          <a:pt x="16" y="319"/>
                          <a:pt x="16" y="319"/>
                        </a:cubicBezTo>
                        <a:cubicBezTo>
                          <a:pt x="16" y="319"/>
                          <a:pt x="16" y="319"/>
                          <a:pt x="16" y="319"/>
                        </a:cubicBezTo>
                        <a:cubicBezTo>
                          <a:pt x="16" y="319"/>
                          <a:pt x="16" y="319"/>
                          <a:pt x="16" y="319"/>
                        </a:cubicBezTo>
                        <a:cubicBezTo>
                          <a:pt x="17" y="319"/>
                          <a:pt x="17" y="319"/>
                          <a:pt x="17" y="319"/>
                        </a:cubicBezTo>
                        <a:cubicBezTo>
                          <a:pt x="18" y="319"/>
                          <a:pt x="18" y="319"/>
                          <a:pt x="18" y="319"/>
                        </a:cubicBezTo>
                        <a:cubicBezTo>
                          <a:pt x="19" y="319"/>
                          <a:pt x="19" y="319"/>
                          <a:pt x="19" y="319"/>
                        </a:cubicBezTo>
                        <a:cubicBezTo>
                          <a:pt x="19" y="319"/>
                          <a:pt x="19" y="319"/>
                          <a:pt x="19" y="319"/>
                        </a:cubicBezTo>
                        <a:cubicBezTo>
                          <a:pt x="20" y="319"/>
                          <a:pt x="20" y="319"/>
                          <a:pt x="20" y="319"/>
                        </a:cubicBezTo>
                        <a:cubicBezTo>
                          <a:pt x="20" y="319"/>
                          <a:pt x="20" y="319"/>
                          <a:pt x="20" y="319"/>
                        </a:cubicBezTo>
                        <a:cubicBezTo>
                          <a:pt x="20" y="320"/>
                          <a:pt x="20" y="320"/>
                          <a:pt x="20" y="320"/>
                        </a:cubicBezTo>
                        <a:cubicBezTo>
                          <a:pt x="21" y="320"/>
                          <a:pt x="21" y="320"/>
                          <a:pt x="21" y="320"/>
                        </a:cubicBezTo>
                        <a:cubicBezTo>
                          <a:pt x="21" y="321"/>
                          <a:pt x="21" y="321"/>
                          <a:pt x="21" y="321"/>
                        </a:cubicBezTo>
                        <a:cubicBezTo>
                          <a:pt x="21" y="321"/>
                          <a:pt x="21" y="321"/>
                          <a:pt x="21" y="321"/>
                        </a:cubicBezTo>
                        <a:cubicBezTo>
                          <a:pt x="22" y="321"/>
                          <a:pt x="22" y="321"/>
                          <a:pt x="22" y="321"/>
                        </a:cubicBezTo>
                        <a:cubicBezTo>
                          <a:pt x="22" y="321"/>
                          <a:pt x="22" y="321"/>
                          <a:pt x="22" y="321"/>
                        </a:cubicBezTo>
                        <a:cubicBezTo>
                          <a:pt x="23" y="320"/>
                          <a:pt x="23" y="320"/>
                          <a:pt x="23" y="320"/>
                        </a:cubicBezTo>
                        <a:cubicBezTo>
                          <a:pt x="23" y="320"/>
                          <a:pt x="23" y="320"/>
                          <a:pt x="23" y="320"/>
                        </a:cubicBezTo>
                        <a:cubicBezTo>
                          <a:pt x="23" y="319"/>
                          <a:pt x="23" y="319"/>
                          <a:pt x="23" y="319"/>
                        </a:cubicBezTo>
                        <a:cubicBezTo>
                          <a:pt x="23" y="319"/>
                          <a:pt x="23" y="319"/>
                          <a:pt x="23" y="319"/>
                        </a:cubicBezTo>
                        <a:cubicBezTo>
                          <a:pt x="23" y="319"/>
                          <a:pt x="23" y="319"/>
                          <a:pt x="23" y="319"/>
                        </a:cubicBezTo>
                        <a:cubicBezTo>
                          <a:pt x="23" y="318"/>
                          <a:pt x="23" y="318"/>
                          <a:pt x="23" y="318"/>
                        </a:cubicBezTo>
                        <a:cubicBezTo>
                          <a:pt x="23" y="317"/>
                          <a:pt x="23" y="317"/>
                          <a:pt x="23" y="317"/>
                        </a:cubicBezTo>
                        <a:cubicBezTo>
                          <a:pt x="23" y="317"/>
                          <a:pt x="23" y="317"/>
                          <a:pt x="23" y="317"/>
                        </a:cubicBezTo>
                        <a:cubicBezTo>
                          <a:pt x="24" y="316"/>
                          <a:pt x="24" y="316"/>
                          <a:pt x="24" y="316"/>
                        </a:cubicBezTo>
                        <a:cubicBezTo>
                          <a:pt x="24" y="315"/>
                          <a:pt x="24" y="315"/>
                          <a:pt x="24" y="315"/>
                        </a:cubicBezTo>
                        <a:cubicBezTo>
                          <a:pt x="25" y="315"/>
                          <a:pt x="25" y="315"/>
                          <a:pt x="25" y="315"/>
                        </a:cubicBezTo>
                        <a:cubicBezTo>
                          <a:pt x="25" y="314"/>
                          <a:pt x="25" y="314"/>
                          <a:pt x="25" y="314"/>
                        </a:cubicBezTo>
                        <a:cubicBezTo>
                          <a:pt x="25" y="313"/>
                          <a:pt x="25" y="313"/>
                          <a:pt x="25" y="313"/>
                        </a:cubicBezTo>
                        <a:cubicBezTo>
                          <a:pt x="25" y="313"/>
                          <a:pt x="25" y="313"/>
                          <a:pt x="25" y="313"/>
                        </a:cubicBezTo>
                        <a:cubicBezTo>
                          <a:pt x="26" y="312"/>
                          <a:pt x="26" y="312"/>
                          <a:pt x="26" y="312"/>
                        </a:cubicBezTo>
                        <a:cubicBezTo>
                          <a:pt x="27" y="312"/>
                          <a:pt x="27" y="312"/>
                          <a:pt x="27" y="312"/>
                        </a:cubicBezTo>
                        <a:cubicBezTo>
                          <a:pt x="27" y="312"/>
                          <a:pt x="27" y="312"/>
                          <a:pt x="27" y="312"/>
                        </a:cubicBezTo>
                        <a:cubicBezTo>
                          <a:pt x="28" y="312"/>
                          <a:pt x="28" y="312"/>
                          <a:pt x="28" y="312"/>
                        </a:cubicBezTo>
                        <a:cubicBezTo>
                          <a:pt x="28" y="313"/>
                          <a:pt x="28" y="313"/>
                          <a:pt x="28" y="313"/>
                        </a:cubicBezTo>
                        <a:cubicBezTo>
                          <a:pt x="28" y="313"/>
                          <a:pt x="28" y="313"/>
                          <a:pt x="28" y="313"/>
                        </a:cubicBezTo>
                        <a:cubicBezTo>
                          <a:pt x="29" y="313"/>
                          <a:pt x="29" y="313"/>
                          <a:pt x="29" y="313"/>
                        </a:cubicBezTo>
                        <a:cubicBezTo>
                          <a:pt x="29" y="313"/>
                          <a:pt x="29" y="313"/>
                          <a:pt x="29" y="313"/>
                        </a:cubicBezTo>
                        <a:cubicBezTo>
                          <a:pt x="30" y="313"/>
                          <a:pt x="30" y="313"/>
                          <a:pt x="30" y="313"/>
                        </a:cubicBezTo>
                        <a:cubicBezTo>
                          <a:pt x="31" y="314"/>
                          <a:pt x="31" y="314"/>
                          <a:pt x="31" y="314"/>
                        </a:cubicBezTo>
                        <a:cubicBezTo>
                          <a:pt x="31" y="314"/>
                          <a:pt x="31" y="314"/>
                          <a:pt x="31" y="314"/>
                        </a:cubicBezTo>
                        <a:cubicBezTo>
                          <a:pt x="31" y="314"/>
                          <a:pt x="31" y="314"/>
                          <a:pt x="31" y="314"/>
                        </a:cubicBezTo>
                        <a:cubicBezTo>
                          <a:pt x="32" y="314"/>
                          <a:pt x="32" y="314"/>
                          <a:pt x="32" y="314"/>
                        </a:cubicBezTo>
                        <a:cubicBezTo>
                          <a:pt x="32" y="313"/>
                          <a:pt x="32" y="313"/>
                          <a:pt x="32" y="313"/>
                        </a:cubicBezTo>
                        <a:cubicBezTo>
                          <a:pt x="33" y="313"/>
                          <a:pt x="33" y="313"/>
                          <a:pt x="33" y="313"/>
                        </a:cubicBezTo>
                        <a:cubicBezTo>
                          <a:pt x="33" y="313"/>
                          <a:pt x="33" y="313"/>
                          <a:pt x="33" y="313"/>
                        </a:cubicBezTo>
                        <a:cubicBezTo>
                          <a:pt x="33" y="313"/>
                          <a:pt x="33" y="313"/>
                          <a:pt x="33" y="313"/>
                        </a:cubicBezTo>
                        <a:cubicBezTo>
                          <a:pt x="33" y="313"/>
                          <a:pt x="33" y="313"/>
                          <a:pt x="33" y="313"/>
                        </a:cubicBezTo>
                        <a:cubicBezTo>
                          <a:pt x="34" y="313"/>
                          <a:pt x="34" y="313"/>
                          <a:pt x="34" y="313"/>
                        </a:cubicBezTo>
                        <a:cubicBezTo>
                          <a:pt x="34" y="312"/>
                          <a:pt x="34" y="312"/>
                          <a:pt x="34" y="312"/>
                        </a:cubicBezTo>
                        <a:cubicBezTo>
                          <a:pt x="35" y="313"/>
                          <a:pt x="35" y="313"/>
                          <a:pt x="35" y="313"/>
                        </a:cubicBezTo>
                        <a:cubicBezTo>
                          <a:pt x="35" y="313"/>
                          <a:pt x="35" y="313"/>
                          <a:pt x="35" y="313"/>
                        </a:cubicBezTo>
                        <a:cubicBezTo>
                          <a:pt x="36" y="313"/>
                          <a:pt x="36" y="313"/>
                          <a:pt x="36" y="313"/>
                        </a:cubicBezTo>
                        <a:cubicBezTo>
                          <a:pt x="36" y="314"/>
                          <a:pt x="36" y="314"/>
                          <a:pt x="36" y="314"/>
                        </a:cubicBezTo>
                        <a:cubicBezTo>
                          <a:pt x="36" y="315"/>
                          <a:pt x="36" y="315"/>
                          <a:pt x="36" y="315"/>
                        </a:cubicBezTo>
                        <a:cubicBezTo>
                          <a:pt x="36" y="315"/>
                          <a:pt x="36" y="315"/>
                          <a:pt x="36" y="315"/>
                        </a:cubicBezTo>
                        <a:cubicBezTo>
                          <a:pt x="36" y="315"/>
                          <a:pt x="36" y="315"/>
                          <a:pt x="36" y="315"/>
                        </a:cubicBezTo>
                        <a:cubicBezTo>
                          <a:pt x="36" y="315"/>
                          <a:pt x="36" y="315"/>
                          <a:pt x="36" y="315"/>
                        </a:cubicBezTo>
                        <a:cubicBezTo>
                          <a:pt x="36" y="315"/>
                          <a:pt x="36" y="315"/>
                          <a:pt x="36" y="315"/>
                        </a:cubicBezTo>
                        <a:cubicBezTo>
                          <a:pt x="36" y="316"/>
                          <a:pt x="36" y="316"/>
                          <a:pt x="36" y="316"/>
                        </a:cubicBezTo>
                        <a:cubicBezTo>
                          <a:pt x="36" y="316"/>
                          <a:pt x="36" y="316"/>
                          <a:pt x="36" y="316"/>
                        </a:cubicBezTo>
                        <a:cubicBezTo>
                          <a:pt x="37" y="317"/>
                          <a:pt x="37" y="317"/>
                          <a:pt x="37" y="317"/>
                        </a:cubicBezTo>
                        <a:cubicBezTo>
                          <a:pt x="37" y="317"/>
                          <a:pt x="37" y="317"/>
                          <a:pt x="37" y="317"/>
                        </a:cubicBezTo>
                        <a:cubicBezTo>
                          <a:pt x="37" y="318"/>
                          <a:pt x="37" y="318"/>
                          <a:pt x="37" y="318"/>
                        </a:cubicBezTo>
                        <a:cubicBezTo>
                          <a:pt x="38" y="318"/>
                          <a:pt x="38" y="318"/>
                          <a:pt x="38" y="318"/>
                        </a:cubicBezTo>
                        <a:cubicBezTo>
                          <a:pt x="38" y="319"/>
                          <a:pt x="38" y="319"/>
                          <a:pt x="38" y="319"/>
                        </a:cubicBezTo>
                        <a:cubicBezTo>
                          <a:pt x="39" y="319"/>
                          <a:pt x="39" y="319"/>
                          <a:pt x="39" y="319"/>
                        </a:cubicBezTo>
                        <a:cubicBezTo>
                          <a:pt x="40" y="320"/>
                          <a:pt x="40" y="320"/>
                          <a:pt x="40" y="320"/>
                        </a:cubicBezTo>
                        <a:cubicBezTo>
                          <a:pt x="40" y="321"/>
                          <a:pt x="40" y="321"/>
                          <a:pt x="40" y="321"/>
                        </a:cubicBezTo>
                        <a:cubicBezTo>
                          <a:pt x="41" y="321"/>
                          <a:pt x="41" y="321"/>
                          <a:pt x="41" y="321"/>
                        </a:cubicBezTo>
                        <a:cubicBezTo>
                          <a:pt x="41" y="321"/>
                          <a:pt x="41" y="321"/>
                          <a:pt x="41" y="321"/>
                        </a:cubicBezTo>
                        <a:cubicBezTo>
                          <a:pt x="42" y="320"/>
                          <a:pt x="42" y="320"/>
                          <a:pt x="42" y="320"/>
                        </a:cubicBezTo>
                        <a:cubicBezTo>
                          <a:pt x="42" y="320"/>
                          <a:pt x="42" y="320"/>
                          <a:pt x="42" y="320"/>
                        </a:cubicBezTo>
                        <a:cubicBezTo>
                          <a:pt x="42" y="319"/>
                          <a:pt x="42" y="319"/>
                          <a:pt x="42" y="319"/>
                        </a:cubicBezTo>
                        <a:cubicBezTo>
                          <a:pt x="41" y="317"/>
                          <a:pt x="41" y="317"/>
                          <a:pt x="41" y="317"/>
                        </a:cubicBezTo>
                        <a:cubicBezTo>
                          <a:pt x="40" y="316"/>
                          <a:pt x="40" y="316"/>
                          <a:pt x="40" y="316"/>
                        </a:cubicBezTo>
                        <a:cubicBezTo>
                          <a:pt x="40" y="315"/>
                          <a:pt x="40" y="315"/>
                          <a:pt x="40" y="315"/>
                        </a:cubicBezTo>
                        <a:cubicBezTo>
                          <a:pt x="39" y="315"/>
                          <a:pt x="39" y="315"/>
                          <a:pt x="39" y="315"/>
                        </a:cubicBezTo>
                        <a:cubicBezTo>
                          <a:pt x="39" y="314"/>
                          <a:pt x="39" y="314"/>
                          <a:pt x="39" y="314"/>
                        </a:cubicBezTo>
                        <a:cubicBezTo>
                          <a:pt x="38" y="313"/>
                          <a:pt x="38" y="313"/>
                          <a:pt x="38" y="313"/>
                        </a:cubicBezTo>
                        <a:cubicBezTo>
                          <a:pt x="39" y="312"/>
                          <a:pt x="39" y="312"/>
                          <a:pt x="39" y="312"/>
                        </a:cubicBezTo>
                        <a:cubicBezTo>
                          <a:pt x="40" y="311"/>
                          <a:pt x="40" y="311"/>
                          <a:pt x="40" y="311"/>
                        </a:cubicBezTo>
                        <a:cubicBezTo>
                          <a:pt x="40" y="311"/>
                          <a:pt x="40" y="311"/>
                          <a:pt x="40" y="311"/>
                        </a:cubicBezTo>
                        <a:cubicBezTo>
                          <a:pt x="41" y="312"/>
                          <a:pt x="41" y="312"/>
                          <a:pt x="41" y="312"/>
                        </a:cubicBezTo>
                        <a:cubicBezTo>
                          <a:pt x="43" y="313"/>
                          <a:pt x="43" y="313"/>
                          <a:pt x="43" y="313"/>
                        </a:cubicBezTo>
                        <a:cubicBezTo>
                          <a:pt x="43" y="313"/>
                          <a:pt x="43" y="313"/>
                          <a:pt x="43" y="313"/>
                        </a:cubicBezTo>
                        <a:cubicBezTo>
                          <a:pt x="44" y="315"/>
                          <a:pt x="44" y="315"/>
                          <a:pt x="44" y="315"/>
                        </a:cubicBezTo>
                        <a:cubicBezTo>
                          <a:pt x="44" y="315"/>
                          <a:pt x="44" y="315"/>
                          <a:pt x="44" y="315"/>
                        </a:cubicBezTo>
                        <a:cubicBezTo>
                          <a:pt x="45" y="315"/>
                          <a:pt x="45" y="315"/>
                          <a:pt x="45" y="315"/>
                        </a:cubicBezTo>
                        <a:cubicBezTo>
                          <a:pt x="46" y="316"/>
                          <a:pt x="46" y="316"/>
                          <a:pt x="46" y="316"/>
                        </a:cubicBezTo>
                        <a:cubicBezTo>
                          <a:pt x="47" y="316"/>
                          <a:pt x="47" y="316"/>
                          <a:pt x="47" y="316"/>
                        </a:cubicBezTo>
                        <a:cubicBezTo>
                          <a:pt x="47" y="318"/>
                          <a:pt x="47" y="318"/>
                          <a:pt x="47" y="318"/>
                        </a:cubicBezTo>
                        <a:cubicBezTo>
                          <a:pt x="47" y="318"/>
                          <a:pt x="47" y="318"/>
                          <a:pt x="47" y="318"/>
                        </a:cubicBezTo>
                        <a:cubicBezTo>
                          <a:pt x="47" y="319"/>
                          <a:pt x="47" y="319"/>
                          <a:pt x="47" y="319"/>
                        </a:cubicBezTo>
                        <a:cubicBezTo>
                          <a:pt x="47" y="319"/>
                          <a:pt x="47" y="319"/>
                          <a:pt x="47" y="319"/>
                        </a:cubicBezTo>
                        <a:cubicBezTo>
                          <a:pt x="47" y="320"/>
                          <a:pt x="47" y="320"/>
                          <a:pt x="47" y="320"/>
                        </a:cubicBezTo>
                        <a:cubicBezTo>
                          <a:pt x="47" y="321"/>
                          <a:pt x="47" y="321"/>
                          <a:pt x="47" y="321"/>
                        </a:cubicBezTo>
                        <a:cubicBezTo>
                          <a:pt x="47" y="322"/>
                          <a:pt x="47" y="322"/>
                          <a:pt x="47" y="322"/>
                        </a:cubicBezTo>
                        <a:cubicBezTo>
                          <a:pt x="47" y="323"/>
                          <a:pt x="47" y="323"/>
                          <a:pt x="47" y="323"/>
                        </a:cubicBezTo>
                        <a:cubicBezTo>
                          <a:pt x="46" y="323"/>
                          <a:pt x="46" y="323"/>
                          <a:pt x="46" y="323"/>
                        </a:cubicBezTo>
                        <a:cubicBezTo>
                          <a:pt x="45" y="323"/>
                          <a:pt x="45" y="323"/>
                          <a:pt x="45" y="323"/>
                        </a:cubicBezTo>
                        <a:cubicBezTo>
                          <a:pt x="44" y="323"/>
                          <a:pt x="44" y="323"/>
                          <a:pt x="44" y="323"/>
                        </a:cubicBezTo>
                        <a:cubicBezTo>
                          <a:pt x="42" y="323"/>
                          <a:pt x="42" y="323"/>
                          <a:pt x="42" y="323"/>
                        </a:cubicBezTo>
                        <a:cubicBezTo>
                          <a:pt x="41" y="323"/>
                          <a:pt x="41" y="323"/>
                          <a:pt x="41" y="323"/>
                        </a:cubicBezTo>
                        <a:cubicBezTo>
                          <a:pt x="40" y="324"/>
                          <a:pt x="40" y="324"/>
                          <a:pt x="40" y="324"/>
                        </a:cubicBezTo>
                        <a:cubicBezTo>
                          <a:pt x="39" y="325"/>
                          <a:pt x="39" y="325"/>
                          <a:pt x="39" y="325"/>
                        </a:cubicBezTo>
                        <a:cubicBezTo>
                          <a:pt x="40" y="326"/>
                          <a:pt x="40" y="326"/>
                          <a:pt x="40" y="326"/>
                        </a:cubicBezTo>
                        <a:cubicBezTo>
                          <a:pt x="40" y="326"/>
                          <a:pt x="40" y="326"/>
                          <a:pt x="40" y="326"/>
                        </a:cubicBezTo>
                        <a:cubicBezTo>
                          <a:pt x="40" y="327"/>
                          <a:pt x="40" y="327"/>
                          <a:pt x="40" y="327"/>
                        </a:cubicBezTo>
                        <a:cubicBezTo>
                          <a:pt x="40" y="328"/>
                          <a:pt x="40" y="328"/>
                          <a:pt x="40" y="328"/>
                        </a:cubicBezTo>
                        <a:cubicBezTo>
                          <a:pt x="40" y="328"/>
                          <a:pt x="40" y="328"/>
                          <a:pt x="40" y="328"/>
                        </a:cubicBezTo>
                        <a:cubicBezTo>
                          <a:pt x="39" y="330"/>
                          <a:pt x="39" y="330"/>
                          <a:pt x="39" y="330"/>
                        </a:cubicBezTo>
                        <a:cubicBezTo>
                          <a:pt x="38" y="330"/>
                          <a:pt x="38" y="330"/>
                          <a:pt x="38" y="330"/>
                        </a:cubicBezTo>
                        <a:cubicBezTo>
                          <a:pt x="37" y="330"/>
                          <a:pt x="37" y="330"/>
                          <a:pt x="37" y="330"/>
                        </a:cubicBezTo>
                        <a:cubicBezTo>
                          <a:pt x="37" y="330"/>
                          <a:pt x="37" y="330"/>
                          <a:pt x="37" y="330"/>
                        </a:cubicBezTo>
                        <a:cubicBezTo>
                          <a:pt x="37" y="330"/>
                          <a:pt x="37" y="330"/>
                          <a:pt x="37" y="330"/>
                        </a:cubicBezTo>
                        <a:cubicBezTo>
                          <a:pt x="37" y="331"/>
                          <a:pt x="37" y="331"/>
                          <a:pt x="37" y="331"/>
                        </a:cubicBezTo>
                        <a:cubicBezTo>
                          <a:pt x="37" y="331"/>
                          <a:pt x="37" y="331"/>
                          <a:pt x="37" y="331"/>
                        </a:cubicBezTo>
                        <a:cubicBezTo>
                          <a:pt x="38" y="331"/>
                          <a:pt x="38" y="331"/>
                          <a:pt x="38" y="331"/>
                        </a:cubicBezTo>
                        <a:cubicBezTo>
                          <a:pt x="38" y="332"/>
                          <a:pt x="38" y="332"/>
                          <a:pt x="38" y="332"/>
                        </a:cubicBezTo>
                        <a:cubicBezTo>
                          <a:pt x="38" y="332"/>
                          <a:pt x="38" y="332"/>
                          <a:pt x="38" y="332"/>
                        </a:cubicBezTo>
                        <a:cubicBezTo>
                          <a:pt x="38" y="333"/>
                          <a:pt x="38" y="333"/>
                          <a:pt x="38" y="333"/>
                        </a:cubicBezTo>
                        <a:cubicBezTo>
                          <a:pt x="39" y="334"/>
                          <a:pt x="39" y="334"/>
                          <a:pt x="39" y="334"/>
                        </a:cubicBezTo>
                        <a:cubicBezTo>
                          <a:pt x="39" y="335"/>
                          <a:pt x="39" y="335"/>
                          <a:pt x="39" y="335"/>
                        </a:cubicBezTo>
                        <a:cubicBezTo>
                          <a:pt x="40" y="335"/>
                          <a:pt x="40" y="335"/>
                          <a:pt x="40" y="335"/>
                        </a:cubicBezTo>
                        <a:cubicBezTo>
                          <a:pt x="41" y="335"/>
                          <a:pt x="41" y="335"/>
                          <a:pt x="41" y="335"/>
                        </a:cubicBezTo>
                        <a:cubicBezTo>
                          <a:pt x="42" y="336"/>
                          <a:pt x="42" y="336"/>
                          <a:pt x="42" y="336"/>
                        </a:cubicBezTo>
                        <a:cubicBezTo>
                          <a:pt x="43" y="336"/>
                          <a:pt x="43" y="336"/>
                          <a:pt x="43" y="336"/>
                        </a:cubicBezTo>
                        <a:cubicBezTo>
                          <a:pt x="44" y="337"/>
                          <a:pt x="44" y="337"/>
                          <a:pt x="44" y="337"/>
                        </a:cubicBezTo>
                        <a:cubicBezTo>
                          <a:pt x="44" y="338"/>
                          <a:pt x="44" y="338"/>
                          <a:pt x="44" y="338"/>
                        </a:cubicBezTo>
                        <a:cubicBezTo>
                          <a:pt x="43" y="339"/>
                          <a:pt x="43" y="339"/>
                          <a:pt x="43" y="339"/>
                        </a:cubicBezTo>
                        <a:cubicBezTo>
                          <a:pt x="43" y="340"/>
                          <a:pt x="43" y="340"/>
                          <a:pt x="43" y="340"/>
                        </a:cubicBezTo>
                        <a:cubicBezTo>
                          <a:pt x="44" y="340"/>
                          <a:pt x="44" y="340"/>
                          <a:pt x="44" y="340"/>
                        </a:cubicBezTo>
                        <a:cubicBezTo>
                          <a:pt x="44" y="341"/>
                          <a:pt x="44" y="341"/>
                          <a:pt x="44" y="341"/>
                        </a:cubicBezTo>
                        <a:cubicBezTo>
                          <a:pt x="44" y="342"/>
                          <a:pt x="44" y="342"/>
                          <a:pt x="44" y="342"/>
                        </a:cubicBezTo>
                        <a:cubicBezTo>
                          <a:pt x="43" y="342"/>
                          <a:pt x="43" y="342"/>
                          <a:pt x="43" y="342"/>
                        </a:cubicBezTo>
                        <a:cubicBezTo>
                          <a:pt x="42" y="342"/>
                          <a:pt x="42" y="342"/>
                          <a:pt x="42" y="342"/>
                        </a:cubicBezTo>
                        <a:cubicBezTo>
                          <a:pt x="41" y="342"/>
                          <a:pt x="41" y="342"/>
                          <a:pt x="41" y="342"/>
                        </a:cubicBezTo>
                        <a:cubicBezTo>
                          <a:pt x="40" y="341"/>
                          <a:pt x="40" y="341"/>
                          <a:pt x="40" y="341"/>
                        </a:cubicBezTo>
                        <a:cubicBezTo>
                          <a:pt x="40" y="341"/>
                          <a:pt x="40" y="341"/>
                          <a:pt x="40" y="341"/>
                        </a:cubicBezTo>
                        <a:cubicBezTo>
                          <a:pt x="40" y="340"/>
                          <a:pt x="40" y="340"/>
                          <a:pt x="40" y="340"/>
                        </a:cubicBezTo>
                        <a:cubicBezTo>
                          <a:pt x="40" y="339"/>
                          <a:pt x="40" y="339"/>
                          <a:pt x="40" y="339"/>
                        </a:cubicBezTo>
                        <a:cubicBezTo>
                          <a:pt x="40" y="339"/>
                          <a:pt x="40" y="339"/>
                          <a:pt x="40" y="339"/>
                        </a:cubicBezTo>
                        <a:cubicBezTo>
                          <a:pt x="39" y="338"/>
                          <a:pt x="39" y="338"/>
                          <a:pt x="39" y="338"/>
                        </a:cubicBezTo>
                        <a:cubicBezTo>
                          <a:pt x="39" y="338"/>
                          <a:pt x="39" y="338"/>
                          <a:pt x="39" y="338"/>
                        </a:cubicBezTo>
                        <a:cubicBezTo>
                          <a:pt x="39" y="338"/>
                          <a:pt x="39" y="338"/>
                          <a:pt x="39" y="338"/>
                        </a:cubicBezTo>
                        <a:cubicBezTo>
                          <a:pt x="39" y="337"/>
                          <a:pt x="39" y="337"/>
                          <a:pt x="39" y="337"/>
                        </a:cubicBezTo>
                        <a:cubicBezTo>
                          <a:pt x="39" y="337"/>
                          <a:pt x="39" y="337"/>
                          <a:pt x="39" y="337"/>
                        </a:cubicBezTo>
                        <a:cubicBezTo>
                          <a:pt x="39" y="336"/>
                          <a:pt x="39" y="336"/>
                          <a:pt x="39" y="336"/>
                        </a:cubicBezTo>
                        <a:cubicBezTo>
                          <a:pt x="39" y="336"/>
                          <a:pt x="39" y="336"/>
                          <a:pt x="39" y="336"/>
                        </a:cubicBezTo>
                        <a:cubicBezTo>
                          <a:pt x="38" y="335"/>
                          <a:pt x="38" y="335"/>
                          <a:pt x="38" y="335"/>
                        </a:cubicBezTo>
                        <a:cubicBezTo>
                          <a:pt x="38" y="335"/>
                          <a:pt x="38" y="335"/>
                          <a:pt x="38" y="335"/>
                        </a:cubicBezTo>
                        <a:cubicBezTo>
                          <a:pt x="38" y="334"/>
                          <a:pt x="38" y="334"/>
                          <a:pt x="38" y="334"/>
                        </a:cubicBezTo>
                        <a:cubicBezTo>
                          <a:pt x="38" y="334"/>
                          <a:pt x="38" y="334"/>
                          <a:pt x="38" y="334"/>
                        </a:cubicBezTo>
                        <a:cubicBezTo>
                          <a:pt x="38" y="334"/>
                          <a:pt x="38" y="334"/>
                          <a:pt x="38" y="334"/>
                        </a:cubicBezTo>
                        <a:cubicBezTo>
                          <a:pt x="38" y="333"/>
                          <a:pt x="38" y="333"/>
                          <a:pt x="38" y="333"/>
                        </a:cubicBezTo>
                        <a:cubicBezTo>
                          <a:pt x="38" y="333"/>
                          <a:pt x="38" y="333"/>
                          <a:pt x="38" y="333"/>
                        </a:cubicBezTo>
                        <a:cubicBezTo>
                          <a:pt x="37" y="333"/>
                          <a:pt x="37" y="333"/>
                          <a:pt x="37" y="333"/>
                        </a:cubicBezTo>
                        <a:cubicBezTo>
                          <a:pt x="37" y="332"/>
                          <a:pt x="37" y="332"/>
                          <a:pt x="37" y="332"/>
                        </a:cubicBezTo>
                        <a:cubicBezTo>
                          <a:pt x="36" y="332"/>
                          <a:pt x="36" y="332"/>
                          <a:pt x="36" y="332"/>
                        </a:cubicBezTo>
                        <a:cubicBezTo>
                          <a:pt x="36" y="332"/>
                          <a:pt x="36" y="332"/>
                          <a:pt x="36" y="332"/>
                        </a:cubicBezTo>
                        <a:cubicBezTo>
                          <a:pt x="36" y="332"/>
                          <a:pt x="36" y="332"/>
                          <a:pt x="36" y="332"/>
                        </a:cubicBezTo>
                        <a:cubicBezTo>
                          <a:pt x="35" y="332"/>
                          <a:pt x="35" y="332"/>
                          <a:pt x="35" y="332"/>
                        </a:cubicBezTo>
                        <a:cubicBezTo>
                          <a:pt x="35" y="333"/>
                          <a:pt x="35" y="333"/>
                          <a:pt x="35" y="333"/>
                        </a:cubicBezTo>
                        <a:cubicBezTo>
                          <a:pt x="34" y="333"/>
                          <a:pt x="34" y="333"/>
                          <a:pt x="34" y="333"/>
                        </a:cubicBezTo>
                        <a:cubicBezTo>
                          <a:pt x="34" y="333"/>
                          <a:pt x="34" y="333"/>
                          <a:pt x="34" y="333"/>
                        </a:cubicBezTo>
                        <a:cubicBezTo>
                          <a:pt x="34" y="333"/>
                          <a:pt x="34" y="333"/>
                          <a:pt x="34" y="333"/>
                        </a:cubicBezTo>
                        <a:cubicBezTo>
                          <a:pt x="33" y="334"/>
                          <a:pt x="33" y="334"/>
                          <a:pt x="33" y="334"/>
                        </a:cubicBezTo>
                        <a:cubicBezTo>
                          <a:pt x="33" y="334"/>
                          <a:pt x="33" y="334"/>
                          <a:pt x="33" y="334"/>
                        </a:cubicBezTo>
                        <a:cubicBezTo>
                          <a:pt x="32" y="334"/>
                          <a:pt x="32" y="334"/>
                          <a:pt x="32" y="334"/>
                        </a:cubicBezTo>
                        <a:cubicBezTo>
                          <a:pt x="31" y="334"/>
                          <a:pt x="31" y="334"/>
                          <a:pt x="31" y="334"/>
                        </a:cubicBezTo>
                        <a:cubicBezTo>
                          <a:pt x="31" y="334"/>
                          <a:pt x="31" y="334"/>
                          <a:pt x="31" y="334"/>
                        </a:cubicBezTo>
                        <a:cubicBezTo>
                          <a:pt x="31" y="334"/>
                          <a:pt x="31" y="334"/>
                          <a:pt x="31" y="334"/>
                        </a:cubicBezTo>
                        <a:cubicBezTo>
                          <a:pt x="30" y="334"/>
                          <a:pt x="30" y="334"/>
                          <a:pt x="30" y="334"/>
                        </a:cubicBezTo>
                        <a:cubicBezTo>
                          <a:pt x="29" y="334"/>
                          <a:pt x="29" y="334"/>
                          <a:pt x="29" y="334"/>
                        </a:cubicBezTo>
                        <a:cubicBezTo>
                          <a:pt x="29" y="334"/>
                          <a:pt x="29" y="334"/>
                          <a:pt x="29" y="334"/>
                        </a:cubicBezTo>
                        <a:cubicBezTo>
                          <a:pt x="28" y="334"/>
                          <a:pt x="28" y="334"/>
                          <a:pt x="28" y="334"/>
                        </a:cubicBezTo>
                        <a:cubicBezTo>
                          <a:pt x="28" y="334"/>
                          <a:pt x="28" y="334"/>
                          <a:pt x="28" y="334"/>
                        </a:cubicBezTo>
                        <a:cubicBezTo>
                          <a:pt x="28" y="334"/>
                          <a:pt x="28" y="334"/>
                          <a:pt x="28" y="334"/>
                        </a:cubicBezTo>
                        <a:cubicBezTo>
                          <a:pt x="27" y="334"/>
                          <a:pt x="27" y="334"/>
                          <a:pt x="27" y="334"/>
                        </a:cubicBezTo>
                        <a:cubicBezTo>
                          <a:pt x="26" y="334"/>
                          <a:pt x="26" y="334"/>
                          <a:pt x="26" y="334"/>
                        </a:cubicBezTo>
                        <a:cubicBezTo>
                          <a:pt x="26" y="334"/>
                          <a:pt x="26" y="334"/>
                          <a:pt x="26" y="334"/>
                        </a:cubicBezTo>
                        <a:cubicBezTo>
                          <a:pt x="25" y="334"/>
                          <a:pt x="25" y="334"/>
                          <a:pt x="25" y="334"/>
                        </a:cubicBezTo>
                        <a:cubicBezTo>
                          <a:pt x="25" y="334"/>
                          <a:pt x="25" y="334"/>
                          <a:pt x="25" y="334"/>
                        </a:cubicBezTo>
                        <a:cubicBezTo>
                          <a:pt x="24" y="333"/>
                          <a:pt x="24" y="333"/>
                          <a:pt x="24" y="333"/>
                        </a:cubicBezTo>
                        <a:cubicBezTo>
                          <a:pt x="24" y="333"/>
                          <a:pt x="24" y="333"/>
                          <a:pt x="24" y="333"/>
                        </a:cubicBezTo>
                        <a:cubicBezTo>
                          <a:pt x="23" y="332"/>
                          <a:pt x="23" y="332"/>
                          <a:pt x="23" y="332"/>
                        </a:cubicBezTo>
                        <a:cubicBezTo>
                          <a:pt x="23" y="332"/>
                          <a:pt x="23" y="332"/>
                          <a:pt x="23" y="332"/>
                        </a:cubicBezTo>
                        <a:cubicBezTo>
                          <a:pt x="22" y="332"/>
                          <a:pt x="22" y="332"/>
                          <a:pt x="22" y="332"/>
                        </a:cubicBezTo>
                        <a:cubicBezTo>
                          <a:pt x="21" y="331"/>
                          <a:pt x="21" y="331"/>
                          <a:pt x="21" y="331"/>
                        </a:cubicBezTo>
                        <a:cubicBezTo>
                          <a:pt x="21" y="331"/>
                          <a:pt x="21" y="331"/>
                          <a:pt x="21" y="331"/>
                        </a:cubicBezTo>
                        <a:cubicBezTo>
                          <a:pt x="20" y="331"/>
                          <a:pt x="20" y="331"/>
                          <a:pt x="20" y="331"/>
                        </a:cubicBezTo>
                        <a:cubicBezTo>
                          <a:pt x="20" y="331"/>
                          <a:pt x="20" y="331"/>
                          <a:pt x="20" y="331"/>
                        </a:cubicBezTo>
                        <a:cubicBezTo>
                          <a:pt x="19" y="331"/>
                          <a:pt x="19" y="331"/>
                          <a:pt x="19" y="331"/>
                        </a:cubicBezTo>
                        <a:cubicBezTo>
                          <a:pt x="19" y="330"/>
                          <a:pt x="19" y="330"/>
                          <a:pt x="19" y="330"/>
                        </a:cubicBezTo>
                        <a:cubicBezTo>
                          <a:pt x="19" y="330"/>
                          <a:pt x="19" y="330"/>
                          <a:pt x="19" y="330"/>
                        </a:cubicBezTo>
                        <a:cubicBezTo>
                          <a:pt x="19" y="329"/>
                          <a:pt x="19" y="329"/>
                          <a:pt x="19" y="329"/>
                        </a:cubicBezTo>
                        <a:cubicBezTo>
                          <a:pt x="19" y="329"/>
                          <a:pt x="19" y="329"/>
                          <a:pt x="19" y="329"/>
                        </a:cubicBezTo>
                        <a:cubicBezTo>
                          <a:pt x="19" y="329"/>
                          <a:pt x="19" y="329"/>
                          <a:pt x="19" y="329"/>
                        </a:cubicBezTo>
                        <a:cubicBezTo>
                          <a:pt x="19" y="328"/>
                          <a:pt x="19" y="328"/>
                          <a:pt x="19" y="328"/>
                        </a:cubicBezTo>
                        <a:cubicBezTo>
                          <a:pt x="19" y="327"/>
                          <a:pt x="19" y="327"/>
                          <a:pt x="19" y="327"/>
                        </a:cubicBezTo>
                        <a:cubicBezTo>
                          <a:pt x="19" y="327"/>
                          <a:pt x="19" y="327"/>
                          <a:pt x="19" y="327"/>
                        </a:cubicBezTo>
                        <a:cubicBezTo>
                          <a:pt x="19" y="327"/>
                          <a:pt x="19" y="327"/>
                          <a:pt x="19" y="327"/>
                        </a:cubicBezTo>
                        <a:cubicBezTo>
                          <a:pt x="19" y="326"/>
                          <a:pt x="19" y="326"/>
                          <a:pt x="19" y="326"/>
                        </a:cubicBezTo>
                        <a:cubicBezTo>
                          <a:pt x="19" y="326"/>
                          <a:pt x="19" y="326"/>
                          <a:pt x="19" y="326"/>
                        </a:cubicBezTo>
                        <a:cubicBezTo>
                          <a:pt x="19" y="325"/>
                          <a:pt x="19" y="325"/>
                          <a:pt x="19" y="325"/>
                        </a:cubicBezTo>
                        <a:cubicBezTo>
                          <a:pt x="18" y="325"/>
                          <a:pt x="18" y="325"/>
                          <a:pt x="18" y="325"/>
                        </a:cubicBezTo>
                        <a:cubicBezTo>
                          <a:pt x="18" y="325"/>
                          <a:pt x="18" y="325"/>
                          <a:pt x="18" y="325"/>
                        </a:cubicBezTo>
                        <a:cubicBezTo>
                          <a:pt x="18" y="324"/>
                          <a:pt x="18" y="324"/>
                          <a:pt x="18" y="324"/>
                        </a:cubicBezTo>
                        <a:cubicBezTo>
                          <a:pt x="18" y="324"/>
                          <a:pt x="18" y="324"/>
                          <a:pt x="18" y="324"/>
                        </a:cubicBezTo>
                        <a:cubicBezTo>
                          <a:pt x="18" y="324"/>
                          <a:pt x="18" y="324"/>
                          <a:pt x="18" y="324"/>
                        </a:cubicBezTo>
                        <a:cubicBezTo>
                          <a:pt x="18" y="323"/>
                          <a:pt x="18" y="323"/>
                          <a:pt x="18" y="323"/>
                        </a:cubicBezTo>
                        <a:cubicBezTo>
                          <a:pt x="17" y="323"/>
                          <a:pt x="17" y="323"/>
                          <a:pt x="17" y="323"/>
                        </a:cubicBezTo>
                        <a:cubicBezTo>
                          <a:pt x="17" y="323"/>
                          <a:pt x="17" y="323"/>
                          <a:pt x="17" y="323"/>
                        </a:cubicBezTo>
                        <a:cubicBezTo>
                          <a:pt x="16" y="323"/>
                          <a:pt x="16" y="323"/>
                          <a:pt x="16" y="323"/>
                        </a:cubicBezTo>
                        <a:cubicBezTo>
                          <a:pt x="16" y="323"/>
                          <a:pt x="16" y="323"/>
                          <a:pt x="16" y="323"/>
                        </a:cubicBezTo>
                        <a:cubicBezTo>
                          <a:pt x="15" y="323"/>
                          <a:pt x="15" y="323"/>
                          <a:pt x="15" y="323"/>
                        </a:cubicBezTo>
                        <a:cubicBezTo>
                          <a:pt x="15" y="323"/>
                          <a:pt x="15" y="323"/>
                          <a:pt x="15" y="323"/>
                        </a:cubicBezTo>
                        <a:cubicBezTo>
                          <a:pt x="14" y="323"/>
                          <a:pt x="14" y="323"/>
                          <a:pt x="14" y="323"/>
                        </a:cubicBezTo>
                        <a:cubicBezTo>
                          <a:pt x="13" y="323"/>
                          <a:pt x="13" y="323"/>
                          <a:pt x="13" y="323"/>
                        </a:cubicBezTo>
                        <a:cubicBezTo>
                          <a:pt x="13" y="323"/>
                          <a:pt x="13" y="323"/>
                          <a:pt x="13" y="323"/>
                        </a:cubicBezTo>
                        <a:cubicBezTo>
                          <a:pt x="12" y="323"/>
                          <a:pt x="12" y="323"/>
                          <a:pt x="12" y="323"/>
                        </a:cubicBezTo>
                        <a:cubicBezTo>
                          <a:pt x="12" y="324"/>
                          <a:pt x="12" y="324"/>
                          <a:pt x="12" y="324"/>
                        </a:cubicBezTo>
                        <a:cubicBezTo>
                          <a:pt x="11" y="324"/>
                          <a:pt x="11" y="324"/>
                          <a:pt x="11" y="324"/>
                        </a:cubicBezTo>
                        <a:cubicBezTo>
                          <a:pt x="11" y="325"/>
                          <a:pt x="11" y="325"/>
                          <a:pt x="11" y="325"/>
                        </a:cubicBezTo>
                        <a:cubicBezTo>
                          <a:pt x="11" y="325"/>
                          <a:pt x="11" y="325"/>
                          <a:pt x="11" y="325"/>
                        </a:cubicBezTo>
                        <a:cubicBezTo>
                          <a:pt x="11" y="326"/>
                          <a:pt x="11" y="326"/>
                          <a:pt x="11" y="326"/>
                        </a:cubicBezTo>
                        <a:cubicBezTo>
                          <a:pt x="11" y="326"/>
                          <a:pt x="11" y="326"/>
                          <a:pt x="11" y="326"/>
                        </a:cubicBezTo>
                        <a:cubicBezTo>
                          <a:pt x="11" y="327"/>
                          <a:pt x="11" y="327"/>
                          <a:pt x="11" y="327"/>
                        </a:cubicBezTo>
                        <a:cubicBezTo>
                          <a:pt x="11" y="327"/>
                          <a:pt x="11" y="327"/>
                          <a:pt x="11" y="327"/>
                        </a:cubicBezTo>
                        <a:cubicBezTo>
                          <a:pt x="12" y="327"/>
                          <a:pt x="12" y="327"/>
                          <a:pt x="12" y="327"/>
                        </a:cubicBezTo>
                        <a:cubicBezTo>
                          <a:pt x="12" y="328"/>
                          <a:pt x="12" y="328"/>
                          <a:pt x="12" y="328"/>
                        </a:cubicBezTo>
                        <a:cubicBezTo>
                          <a:pt x="13" y="328"/>
                          <a:pt x="13" y="328"/>
                          <a:pt x="13" y="328"/>
                        </a:cubicBezTo>
                        <a:cubicBezTo>
                          <a:pt x="13" y="328"/>
                          <a:pt x="13" y="328"/>
                          <a:pt x="13" y="328"/>
                        </a:cubicBezTo>
                        <a:cubicBezTo>
                          <a:pt x="13" y="328"/>
                          <a:pt x="13" y="328"/>
                          <a:pt x="13" y="328"/>
                        </a:cubicBezTo>
                        <a:cubicBezTo>
                          <a:pt x="14" y="329"/>
                          <a:pt x="14" y="329"/>
                          <a:pt x="14" y="329"/>
                        </a:cubicBezTo>
                        <a:cubicBezTo>
                          <a:pt x="14" y="329"/>
                          <a:pt x="14" y="329"/>
                          <a:pt x="14" y="329"/>
                        </a:cubicBezTo>
                        <a:cubicBezTo>
                          <a:pt x="14" y="330"/>
                          <a:pt x="14" y="330"/>
                          <a:pt x="14" y="330"/>
                        </a:cubicBezTo>
                        <a:cubicBezTo>
                          <a:pt x="14" y="330"/>
                          <a:pt x="14" y="330"/>
                          <a:pt x="14" y="330"/>
                        </a:cubicBezTo>
                        <a:cubicBezTo>
                          <a:pt x="14" y="330"/>
                          <a:pt x="14" y="330"/>
                          <a:pt x="14" y="330"/>
                        </a:cubicBezTo>
                        <a:cubicBezTo>
                          <a:pt x="14" y="331"/>
                          <a:pt x="14" y="331"/>
                          <a:pt x="14" y="331"/>
                        </a:cubicBezTo>
                        <a:cubicBezTo>
                          <a:pt x="14" y="332"/>
                          <a:pt x="14" y="332"/>
                          <a:pt x="14" y="332"/>
                        </a:cubicBezTo>
                        <a:cubicBezTo>
                          <a:pt x="16" y="334"/>
                          <a:pt x="16" y="334"/>
                          <a:pt x="16" y="334"/>
                        </a:cubicBezTo>
                        <a:cubicBezTo>
                          <a:pt x="16" y="334"/>
                          <a:pt x="16" y="334"/>
                          <a:pt x="16" y="334"/>
                        </a:cubicBezTo>
                        <a:cubicBezTo>
                          <a:pt x="17" y="335"/>
                          <a:pt x="17" y="335"/>
                          <a:pt x="17" y="335"/>
                        </a:cubicBezTo>
                        <a:cubicBezTo>
                          <a:pt x="17" y="335"/>
                          <a:pt x="17" y="335"/>
                          <a:pt x="17" y="335"/>
                        </a:cubicBezTo>
                        <a:cubicBezTo>
                          <a:pt x="17" y="336"/>
                          <a:pt x="17" y="336"/>
                          <a:pt x="17" y="336"/>
                        </a:cubicBezTo>
                        <a:cubicBezTo>
                          <a:pt x="18" y="336"/>
                          <a:pt x="18" y="336"/>
                          <a:pt x="18" y="336"/>
                        </a:cubicBezTo>
                        <a:cubicBezTo>
                          <a:pt x="18" y="337"/>
                          <a:pt x="18" y="337"/>
                          <a:pt x="18" y="337"/>
                        </a:cubicBezTo>
                        <a:cubicBezTo>
                          <a:pt x="19" y="337"/>
                          <a:pt x="19" y="337"/>
                          <a:pt x="19" y="337"/>
                        </a:cubicBezTo>
                        <a:cubicBezTo>
                          <a:pt x="19" y="338"/>
                          <a:pt x="19" y="338"/>
                          <a:pt x="19" y="338"/>
                        </a:cubicBezTo>
                        <a:cubicBezTo>
                          <a:pt x="19" y="338"/>
                          <a:pt x="19" y="338"/>
                          <a:pt x="19" y="338"/>
                        </a:cubicBezTo>
                        <a:cubicBezTo>
                          <a:pt x="19" y="339"/>
                          <a:pt x="19" y="339"/>
                          <a:pt x="19" y="339"/>
                        </a:cubicBezTo>
                        <a:cubicBezTo>
                          <a:pt x="19" y="340"/>
                          <a:pt x="19" y="340"/>
                          <a:pt x="19" y="340"/>
                        </a:cubicBezTo>
                        <a:cubicBezTo>
                          <a:pt x="19" y="340"/>
                          <a:pt x="19" y="340"/>
                          <a:pt x="19" y="340"/>
                        </a:cubicBezTo>
                        <a:cubicBezTo>
                          <a:pt x="19" y="340"/>
                          <a:pt x="19" y="340"/>
                          <a:pt x="19" y="340"/>
                        </a:cubicBezTo>
                        <a:cubicBezTo>
                          <a:pt x="19" y="341"/>
                          <a:pt x="19" y="341"/>
                          <a:pt x="19" y="341"/>
                        </a:cubicBezTo>
                        <a:cubicBezTo>
                          <a:pt x="19" y="341"/>
                          <a:pt x="19" y="341"/>
                          <a:pt x="19" y="341"/>
                        </a:cubicBezTo>
                        <a:cubicBezTo>
                          <a:pt x="19" y="342"/>
                          <a:pt x="19" y="342"/>
                          <a:pt x="19" y="342"/>
                        </a:cubicBezTo>
                        <a:cubicBezTo>
                          <a:pt x="18" y="342"/>
                          <a:pt x="18" y="342"/>
                          <a:pt x="18" y="342"/>
                        </a:cubicBezTo>
                        <a:cubicBezTo>
                          <a:pt x="17" y="343"/>
                          <a:pt x="17" y="343"/>
                          <a:pt x="17" y="343"/>
                        </a:cubicBezTo>
                        <a:cubicBezTo>
                          <a:pt x="17" y="343"/>
                          <a:pt x="17" y="343"/>
                          <a:pt x="17" y="343"/>
                        </a:cubicBezTo>
                        <a:cubicBezTo>
                          <a:pt x="17" y="343"/>
                          <a:pt x="17" y="343"/>
                          <a:pt x="17" y="343"/>
                        </a:cubicBezTo>
                        <a:cubicBezTo>
                          <a:pt x="16" y="343"/>
                          <a:pt x="16" y="343"/>
                          <a:pt x="16" y="343"/>
                        </a:cubicBezTo>
                        <a:cubicBezTo>
                          <a:pt x="16" y="344"/>
                          <a:pt x="16" y="344"/>
                          <a:pt x="16" y="344"/>
                        </a:cubicBezTo>
                        <a:cubicBezTo>
                          <a:pt x="16" y="344"/>
                          <a:pt x="16" y="344"/>
                          <a:pt x="16" y="344"/>
                        </a:cubicBezTo>
                        <a:cubicBezTo>
                          <a:pt x="16" y="345"/>
                          <a:pt x="16" y="345"/>
                          <a:pt x="16" y="345"/>
                        </a:cubicBezTo>
                        <a:cubicBezTo>
                          <a:pt x="16" y="346"/>
                          <a:pt x="16" y="346"/>
                          <a:pt x="16" y="346"/>
                        </a:cubicBezTo>
                        <a:cubicBezTo>
                          <a:pt x="16" y="346"/>
                          <a:pt x="16" y="346"/>
                          <a:pt x="16" y="346"/>
                        </a:cubicBezTo>
                        <a:cubicBezTo>
                          <a:pt x="16" y="347"/>
                          <a:pt x="16" y="347"/>
                          <a:pt x="16" y="347"/>
                        </a:cubicBezTo>
                        <a:cubicBezTo>
                          <a:pt x="16" y="347"/>
                          <a:pt x="16" y="347"/>
                          <a:pt x="16" y="347"/>
                        </a:cubicBezTo>
                        <a:cubicBezTo>
                          <a:pt x="15" y="348"/>
                          <a:pt x="15" y="348"/>
                          <a:pt x="15" y="348"/>
                        </a:cubicBezTo>
                        <a:cubicBezTo>
                          <a:pt x="15" y="348"/>
                          <a:pt x="15" y="348"/>
                          <a:pt x="15" y="348"/>
                        </a:cubicBezTo>
                        <a:cubicBezTo>
                          <a:pt x="15" y="349"/>
                          <a:pt x="15" y="349"/>
                          <a:pt x="15" y="349"/>
                        </a:cubicBezTo>
                        <a:cubicBezTo>
                          <a:pt x="15" y="349"/>
                          <a:pt x="15" y="349"/>
                          <a:pt x="15" y="349"/>
                        </a:cubicBezTo>
                        <a:cubicBezTo>
                          <a:pt x="16" y="350"/>
                          <a:pt x="16" y="350"/>
                          <a:pt x="16" y="350"/>
                        </a:cubicBezTo>
                        <a:cubicBezTo>
                          <a:pt x="16" y="350"/>
                          <a:pt x="16" y="350"/>
                          <a:pt x="16" y="350"/>
                        </a:cubicBezTo>
                        <a:cubicBezTo>
                          <a:pt x="16" y="351"/>
                          <a:pt x="16" y="351"/>
                          <a:pt x="16" y="351"/>
                        </a:cubicBezTo>
                        <a:cubicBezTo>
                          <a:pt x="16" y="351"/>
                          <a:pt x="16" y="351"/>
                          <a:pt x="16" y="351"/>
                        </a:cubicBezTo>
                        <a:cubicBezTo>
                          <a:pt x="17" y="351"/>
                          <a:pt x="17" y="351"/>
                          <a:pt x="17" y="351"/>
                        </a:cubicBezTo>
                        <a:cubicBezTo>
                          <a:pt x="17" y="351"/>
                          <a:pt x="17" y="351"/>
                          <a:pt x="17" y="351"/>
                        </a:cubicBezTo>
                        <a:cubicBezTo>
                          <a:pt x="17" y="351"/>
                          <a:pt x="17" y="351"/>
                          <a:pt x="17" y="351"/>
                        </a:cubicBezTo>
                        <a:cubicBezTo>
                          <a:pt x="18" y="350"/>
                          <a:pt x="18" y="350"/>
                          <a:pt x="18" y="350"/>
                        </a:cubicBezTo>
                        <a:cubicBezTo>
                          <a:pt x="18" y="350"/>
                          <a:pt x="18" y="350"/>
                          <a:pt x="18" y="350"/>
                        </a:cubicBezTo>
                        <a:cubicBezTo>
                          <a:pt x="19" y="350"/>
                          <a:pt x="19" y="350"/>
                          <a:pt x="19" y="350"/>
                        </a:cubicBezTo>
                        <a:cubicBezTo>
                          <a:pt x="19" y="349"/>
                          <a:pt x="19" y="349"/>
                          <a:pt x="19" y="349"/>
                        </a:cubicBezTo>
                        <a:cubicBezTo>
                          <a:pt x="19" y="349"/>
                          <a:pt x="19" y="349"/>
                          <a:pt x="19" y="349"/>
                        </a:cubicBezTo>
                        <a:cubicBezTo>
                          <a:pt x="20" y="349"/>
                          <a:pt x="20" y="349"/>
                          <a:pt x="20" y="349"/>
                        </a:cubicBezTo>
                        <a:cubicBezTo>
                          <a:pt x="20" y="349"/>
                          <a:pt x="20" y="349"/>
                          <a:pt x="20" y="349"/>
                        </a:cubicBezTo>
                        <a:cubicBezTo>
                          <a:pt x="20" y="349"/>
                          <a:pt x="20" y="349"/>
                          <a:pt x="20" y="349"/>
                        </a:cubicBezTo>
                        <a:cubicBezTo>
                          <a:pt x="20" y="349"/>
                          <a:pt x="20" y="349"/>
                          <a:pt x="20" y="349"/>
                        </a:cubicBezTo>
                        <a:cubicBezTo>
                          <a:pt x="21" y="350"/>
                          <a:pt x="21" y="350"/>
                          <a:pt x="21" y="350"/>
                        </a:cubicBezTo>
                        <a:cubicBezTo>
                          <a:pt x="21" y="350"/>
                          <a:pt x="21" y="350"/>
                          <a:pt x="21" y="350"/>
                        </a:cubicBezTo>
                        <a:cubicBezTo>
                          <a:pt x="21" y="350"/>
                          <a:pt x="21" y="350"/>
                          <a:pt x="21" y="350"/>
                        </a:cubicBezTo>
                        <a:cubicBezTo>
                          <a:pt x="21" y="350"/>
                          <a:pt x="21" y="350"/>
                          <a:pt x="21" y="350"/>
                        </a:cubicBezTo>
                        <a:cubicBezTo>
                          <a:pt x="22" y="351"/>
                          <a:pt x="22" y="351"/>
                          <a:pt x="22" y="351"/>
                        </a:cubicBezTo>
                        <a:cubicBezTo>
                          <a:pt x="22" y="351"/>
                          <a:pt x="22" y="351"/>
                          <a:pt x="22" y="351"/>
                        </a:cubicBezTo>
                        <a:cubicBezTo>
                          <a:pt x="22" y="351"/>
                          <a:pt x="22" y="351"/>
                          <a:pt x="22" y="351"/>
                        </a:cubicBezTo>
                        <a:cubicBezTo>
                          <a:pt x="23" y="351"/>
                          <a:pt x="23" y="351"/>
                          <a:pt x="23" y="351"/>
                        </a:cubicBezTo>
                        <a:cubicBezTo>
                          <a:pt x="23" y="351"/>
                          <a:pt x="23" y="351"/>
                          <a:pt x="23" y="351"/>
                        </a:cubicBezTo>
                        <a:cubicBezTo>
                          <a:pt x="23" y="350"/>
                          <a:pt x="23" y="350"/>
                          <a:pt x="23" y="350"/>
                        </a:cubicBezTo>
                        <a:cubicBezTo>
                          <a:pt x="24" y="350"/>
                          <a:pt x="24" y="350"/>
                          <a:pt x="24" y="350"/>
                        </a:cubicBezTo>
                        <a:cubicBezTo>
                          <a:pt x="24" y="350"/>
                          <a:pt x="24" y="350"/>
                          <a:pt x="24" y="350"/>
                        </a:cubicBezTo>
                        <a:cubicBezTo>
                          <a:pt x="24" y="349"/>
                          <a:pt x="24" y="349"/>
                          <a:pt x="24" y="349"/>
                        </a:cubicBezTo>
                        <a:cubicBezTo>
                          <a:pt x="25" y="349"/>
                          <a:pt x="25" y="349"/>
                          <a:pt x="25" y="349"/>
                        </a:cubicBezTo>
                        <a:cubicBezTo>
                          <a:pt x="25" y="349"/>
                          <a:pt x="25" y="349"/>
                          <a:pt x="25" y="349"/>
                        </a:cubicBezTo>
                        <a:cubicBezTo>
                          <a:pt x="26" y="349"/>
                          <a:pt x="26" y="349"/>
                          <a:pt x="26" y="349"/>
                        </a:cubicBezTo>
                        <a:cubicBezTo>
                          <a:pt x="26" y="349"/>
                          <a:pt x="26" y="349"/>
                          <a:pt x="26" y="349"/>
                        </a:cubicBezTo>
                        <a:cubicBezTo>
                          <a:pt x="27" y="349"/>
                          <a:pt x="27" y="349"/>
                          <a:pt x="27" y="349"/>
                        </a:cubicBezTo>
                        <a:cubicBezTo>
                          <a:pt x="27" y="349"/>
                          <a:pt x="27" y="349"/>
                          <a:pt x="27" y="349"/>
                        </a:cubicBezTo>
                        <a:cubicBezTo>
                          <a:pt x="28" y="349"/>
                          <a:pt x="28" y="349"/>
                          <a:pt x="28" y="349"/>
                        </a:cubicBezTo>
                        <a:cubicBezTo>
                          <a:pt x="28" y="349"/>
                          <a:pt x="28" y="349"/>
                          <a:pt x="28" y="349"/>
                        </a:cubicBezTo>
                        <a:cubicBezTo>
                          <a:pt x="29" y="349"/>
                          <a:pt x="29" y="349"/>
                          <a:pt x="29" y="349"/>
                        </a:cubicBezTo>
                        <a:cubicBezTo>
                          <a:pt x="29" y="348"/>
                          <a:pt x="29" y="348"/>
                          <a:pt x="29" y="348"/>
                        </a:cubicBezTo>
                        <a:cubicBezTo>
                          <a:pt x="29" y="348"/>
                          <a:pt x="29" y="348"/>
                          <a:pt x="29" y="348"/>
                        </a:cubicBezTo>
                        <a:cubicBezTo>
                          <a:pt x="30" y="348"/>
                          <a:pt x="30" y="348"/>
                          <a:pt x="30" y="348"/>
                        </a:cubicBezTo>
                        <a:cubicBezTo>
                          <a:pt x="30" y="348"/>
                          <a:pt x="30" y="348"/>
                          <a:pt x="30" y="348"/>
                        </a:cubicBezTo>
                        <a:cubicBezTo>
                          <a:pt x="30" y="347"/>
                          <a:pt x="30" y="347"/>
                          <a:pt x="30" y="347"/>
                        </a:cubicBezTo>
                        <a:cubicBezTo>
                          <a:pt x="30" y="347"/>
                          <a:pt x="30" y="347"/>
                          <a:pt x="30" y="347"/>
                        </a:cubicBezTo>
                        <a:cubicBezTo>
                          <a:pt x="30" y="347"/>
                          <a:pt x="30" y="347"/>
                          <a:pt x="30" y="347"/>
                        </a:cubicBezTo>
                        <a:cubicBezTo>
                          <a:pt x="30" y="347"/>
                          <a:pt x="30" y="347"/>
                          <a:pt x="30" y="347"/>
                        </a:cubicBezTo>
                        <a:cubicBezTo>
                          <a:pt x="29" y="347"/>
                          <a:pt x="29" y="347"/>
                          <a:pt x="29" y="347"/>
                        </a:cubicBezTo>
                        <a:cubicBezTo>
                          <a:pt x="29" y="347"/>
                          <a:pt x="29" y="347"/>
                          <a:pt x="29" y="347"/>
                        </a:cubicBezTo>
                        <a:cubicBezTo>
                          <a:pt x="28" y="347"/>
                          <a:pt x="28" y="347"/>
                          <a:pt x="28" y="347"/>
                        </a:cubicBezTo>
                        <a:cubicBezTo>
                          <a:pt x="28" y="347"/>
                          <a:pt x="28" y="347"/>
                          <a:pt x="28" y="347"/>
                        </a:cubicBezTo>
                        <a:cubicBezTo>
                          <a:pt x="28" y="346"/>
                          <a:pt x="28" y="346"/>
                          <a:pt x="28" y="346"/>
                        </a:cubicBezTo>
                        <a:cubicBezTo>
                          <a:pt x="27" y="346"/>
                          <a:pt x="27" y="346"/>
                          <a:pt x="27" y="346"/>
                        </a:cubicBezTo>
                        <a:cubicBezTo>
                          <a:pt x="27" y="346"/>
                          <a:pt x="27" y="346"/>
                          <a:pt x="27" y="346"/>
                        </a:cubicBezTo>
                        <a:cubicBezTo>
                          <a:pt x="27" y="345"/>
                          <a:pt x="27" y="345"/>
                          <a:pt x="27" y="345"/>
                        </a:cubicBezTo>
                        <a:cubicBezTo>
                          <a:pt x="27" y="345"/>
                          <a:pt x="27" y="345"/>
                          <a:pt x="27" y="345"/>
                        </a:cubicBezTo>
                        <a:cubicBezTo>
                          <a:pt x="27" y="344"/>
                          <a:pt x="27" y="344"/>
                          <a:pt x="27" y="344"/>
                        </a:cubicBezTo>
                        <a:cubicBezTo>
                          <a:pt x="27" y="344"/>
                          <a:pt x="27" y="344"/>
                          <a:pt x="27" y="344"/>
                        </a:cubicBezTo>
                        <a:cubicBezTo>
                          <a:pt x="27" y="343"/>
                          <a:pt x="27" y="343"/>
                          <a:pt x="27" y="343"/>
                        </a:cubicBezTo>
                        <a:cubicBezTo>
                          <a:pt x="27" y="343"/>
                          <a:pt x="27" y="343"/>
                          <a:pt x="27" y="343"/>
                        </a:cubicBezTo>
                        <a:cubicBezTo>
                          <a:pt x="27" y="343"/>
                          <a:pt x="27" y="343"/>
                          <a:pt x="27" y="343"/>
                        </a:cubicBezTo>
                        <a:cubicBezTo>
                          <a:pt x="27" y="342"/>
                          <a:pt x="27" y="342"/>
                          <a:pt x="27" y="342"/>
                        </a:cubicBezTo>
                        <a:cubicBezTo>
                          <a:pt x="27" y="342"/>
                          <a:pt x="27" y="342"/>
                          <a:pt x="27" y="342"/>
                        </a:cubicBezTo>
                        <a:cubicBezTo>
                          <a:pt x="27" y="341"/>
                          <a:pt x="27" y="341"/>
                          <a:pt x="27" y="341"/>
                        </a:cubicBezTo>
                        <a:cubicBezTo>
                          <a:pt x="28" y="341"/>
                          <a:pt x="28" y="341"/>
                          <a:pt x="28" y="341"/>
                        </a:cubicBezTo>
                        <a:cubicBezTo>
                          <a:pt x="28" y="341"/>
                          <a:pt x="28" y="341"/>
                          <a:pt x="28" y="341"/>
                        </a:cubicBezTo>
                        <a:cubicBezTo>
                          <a:pt x="28" y="341"/>
                          <a:pt x="28" y="341"/>
                          <a:pt x="28" y="341"/>
                        </a:cubicBezTo>
                        <a:cubicBezTo>
                          <a:pt x="29" y="342"/>
                          <a:pt x="29" y="342"/>
                          <a:pt x="29" y="342"/>
                        </a:cubicBezTo>
                        <a:cubicBezTo>
                          <a:pt x="29" y="342"/>
                          <a:pt x="29" y="342"/>
                          <a:pt x="29" y="342"/>
                        </a:cubicBezTo>
                        <a:cubicBezTo>
                          <a:pt x="29" y="342"/>
                          <a:pt x="29" y="342"/>
                          <a:pt x="29" y="342"/>
                        </a:cubicBezTo>
                        <a:cubicBezTo>
                          <a:pt x="30" y="343"/>
                          <a:pt x="30" y="343"/>
                          <a:pt x="30" y="343"/>
                        </a:cubicBezTo>
                        <a:cubicBezTo>
                          <a:pt x="30" y="343"/>
                          <a:pt x="30" y="343"/>
                          <a:pt x="30" y="343"/>
                        </a:cubicBezTo>
                        <a:cubicBezTo>
                          <a:pt x="30" y="343"/>
                          <a:pt x="30" y="343"/>
                          <a:pt x="30" y="343"/>
                        </a:cubicBezTo>
                        <a:cubicBezTo>
                          <a:pt x="31" y="344"/>
                          <a:pt x="31" y="344"/>
                          <a:pt x="31" y="344"/>
                        </a:cubicBezTo>
                        <a:cubicBezTo>
                          <a:pt x="31" y="344"/>
                          <a:pt x="31" y="344"/>
                          <a:pt x="31" y="344"/>
                        </a:cubicBezTo>
                        <a:cubicBezTo>
                          <a:pt x="32" y="344"/>
                          <a:pt x="32" y="344"/>
                          <a:pt x="32" y="344"/>
                        </a:cubicBezTo>
                        <a:cubicBezTo>
                          <a:pt x="32" y="344"/>
                          <a:pt x="32" y="344"/>
                          <a:pt x="32" y="344"/>
                        </a:cubicBezTo>
                        <a:cubicBezTo>
                          <a:pt x="32" y="344"/>
                          <a:pt x="32" y="344"/>
                          <a:pt x="32" y="344"/>
                        </a:cubicBezTo>
                        <a:cubicBezTo>
                          <a:pt x="33" y="344"/>
                          <a:pt x="33" y="344"/>
                          <a:pt x="33" y="344"/>
                        </a:cubicBezTo>
                        <a:cubicBezTo>
                          <a:pt x="33" y="344"/>
                          <a:pt x="33" y="344"/>
                          <a:pt x="33" y="344"/>
                        </a:cubicBezTo>
                        <a:cubicBezTo>
                          <a:pt x="34" y="344"/>
                          <a:pt x="34" y="344"/>
                          <a:pt x="34" y="344"/>
                        </a:cubicBezTo>
                        <a:cubicBezTo>
                          <a:pt x="34" y="344"/>
                          <a:pt x="34" y="344"/>
                          <a:pt x="34" y="344"/>
                        </a:cubicBezTo>
                        <a:cubicBezTo>
                          <a:pt x="35" y="344"/>
                          <a:pt x="35" y="344"/>
                          <a:pt x="35" y="344"/>
                        </a:cubicBezTo>
                        <a:cubicBezTo>
                          <a:pt x="35" y="344"/>
                          <a:pt x="35" y="344"/>
                          <a:pt x="35" y="344"/>
                        </a:cubicBezTo>
                        <a:cubicBezTo>
                          <a:pt x="35" y="344"/>
                          <a:pt x="35" y="344"/>
                          <a:pt x="35" y="344"/>
                        </a:cubicBezTo>
                        <a:cubicBezTo>
                          <a:pt x="36" y="344"/>
                          <a:pt x="36" y="344"/>
                          <a:pt x="36" y="344"/>
                        </a:cubicBezTo>
                        <a:cubicBezTo>
                          <a:pt x="36" y="344"/>
                          <a:pt x="36" y="344"/>
                          <a:pt x="36" y="344"/>
                        </a:cubicBezTo>
                        <a:cubicBezTo>
                          <a:pt x="36" y="344"/>
                          <a:pt x="36" y="344"/>
                          <a:pt x="36" y="344"/>
                        </a:cubicBezTo>
                        <a:cubicBezTo>
                          <a:pt x="37" y="344"/>
                          <a:pt x="37" y="344"/>
                          <a:pt x="37" y="344"/>
                        </a:cubicBezTo>
                        <a:cubicBezTo>
                          <a:pt x="37" y="344"/>
                          <a:pt x="37" y="344"/>
                          <a:pt x="37" y="344"/>
                        </a:cubicBezTo>
                        <a:cubicBezTo>
                          <a:pt x="38" y="344"/>
                          <a:pt x="38" y="344"/>
                          <a:pt x="38" y="344"/>
                        </a:cubicBezTo>
                        <a:cubicBezTo>
                          <a:pt x="38" y="345"/>
                          <a:pt x="38" y="345"/>
                          <a:pt x="38" y="345"/>
                        </a:cubicBezTo>
                        <a:cubicBezTo>
                          <a:pt x="38" y="345"/>
                          <a:pt x="38" y="345"/>
                          <a:pt x="38" y="345"/>
                        </a:cubicBezTo>
                        <a:cubicBezTo>
                          <a:pt x="38" y="345"/>
                          <a:pt x="38" y="345"/>
                          <a:pt x="38" y="345"/>
                        </a:cubicBezTo>
                        <a:cubicBezTo>
                          <a:pt x="38" y="345"/>
                          <a:pt x="38" y="345"/>
                          <a:pt x="38" y="345"/>
                        </a:cubicBezTo>
                        <a:cubicBezTo>
                          <a:pt x="38" y="345"/>
                          <a:pt x="38" y="345"/>
                          <a:pt x="38" y="345"/>
                        </a:cubicBezTo>
                        <a:cubicBezTo>
                          <a:pt x="39" y="345"/>
                          <a:pt x="39" y="345"/>
                          <a:pt x="39" y="345"/>
                        </a:cubicBezTo>
                        <a:cubicBezTo>
                          <a:pt x="40" y="345"/>
                          <a:pt x="40" y="345"/>
                          <a:pt x="40" y="345"/>
                        </a:cubicBezTo>
                        <a:cubicBezTo>
                          <a:pt x="40" y="345"/>
                          <a:pt x="40" y="345"/>
                          <a:pt x="40" y="345"/>
                        </a:cubicBezTo>
                        <a:cubicBezTo>
                          <a:pt x="40" y="345"/>
                          <a:pt x="40" y="345"/>
                          <a:pt x="40" y="345"/>
                        </a:cubicBezTo>
                        <a:cubicBezTo>
                          <a:pt x="41" y="345"/>
                          <a:pt x="41" y="345"/>
                          <a:pt x="41" y="345"/>
                        </a:cubicBezTo>
                        <a:cubicBezTo>
                          <a:pt x="41" y="345"/>
                          <a:pt x="41" y="345"/>
                          <a:pt x="41" y="345"/>
                        </a:cubicBezTo>
                        <a:cubicBezTo>
                          <a:pt x="42" y="345"/>
                          <a:pt x="42" y="345"/>
                          <a:pt x="42" y="345"/>
                        </a:cubicBezTo>
                        <a:cubicBezTo>
                          <a:pt x="43" y="345"/>
                          <a:pt x="43" y="345"/>
                          <a:pt x="43" y="345"/>
                        </a:cubicBezTo>
                        <a:cubicBezTo>
                          <a:pt x="43" y="346"/>
                          <a:pt x="43" y="346"/>
                          <a:pt x="43" y="346"/>
                        </a:cubicBezTo>
                        <a:cubicBezTo>
                          <a:pt x="43" y="347"/>
                          <a:pt x="43" y="347"/>
                          <a:pt x="43" y="347"/>
                        </a:cubicBezTo>
                        <a:cubicBezTo>
                          <a:pt x="43" y="347"/>
                          <a:pt x="43" y="347"/>
                          <a:pt x="43" y="347"/>
                        </a:cubicBezTo>
                        <a:cubicBezTo>
                          <a:pt x="44" y="348"/>
                          <a:pt x="44" y="348"/>
                          <a:pt x="44" y="348"/>
                        </a:cubicBezTo>
                        <a:cubicBezTo>
                          <a:pt x="44" y="348"/>
                          <a:pt x="44" y="348"/>
                          <a:pt x="44" y="348"/>
                        </a:cubicBezTo>
                        <a:cubicBezTo>
                          <a:pt x="44" y="348"/>
                          <a:pt x="44" y="348"/>
                          <a:pt x="44" y="348"/>
                        </a:cubicBezTo>
                        <a:cubicBezTo>
                          <a:pt x="43" y="349"/>
                          <a:pt x="43" y="349"/>
                          <a:pt x="43" y="349"/>
                        </a:cubicBezTo>
                        <a:cubicBezTo>
                          <a:pt x="43" y="349"/>
                          <a:pt x="43" y="349"/>
                          <a:pt x="43" y="349"/>
                        </a:cubicBezTo>
                        <a:cubicBezTo>
                          <a:pt x="43" y="349"/>
                          <a:pt x="43" y="349"/>
                          <a:pt x="43" y="349"/>
                        </a:cubicBezTo>
                        <a:cubicBezTo>
                          <a:pt x="43" y="351"/>
                          <a:pt x="43" y="351"/>
                          <a:pt x="43" y="351"/>
                        </a:cubicBezTo>
                        <a:cubicBezTo>
                          <a:pt x="43" y="351"/>
                          <a:pt x="43" y="351"/>
                          <a:pt x="43" y="351"/>
                        </a:cubicBezTo>
                        <a:cubicBezTo>
                          <a:pt x="44" y="353"/>
                          <a:pt x="44" y="353"/>
                          <a:pt x="44" y="353"/>
                        </a:cubicBezTo>
                        <a:cubicBezTo>
                          <a:pt x="44" y="354"/>
                          <a:pt x="44" y="354"/>
                          <a:pt x="44" y="354"/>
                        </a:cubicBezTo>
                        <a:cubicBezTo>
                          <a:pt x="45" y="354"/>
                          <a:pt x="45" y="354"/>
                          <a:pt x="45" y="354"/>
                        </a:cubicBezTo>
                        <a:cubicBezTo>
                          <a:pt x="46" y="354"/>
                          <a:pt x="46" y="354"/>
                          <a:pt x="46" y="354"/>
                        </a:cubicBezTo>
                        <a:cubicBezTo>
                          <a:pt x="46" y="354"/>
                          <a:pt x="46" y="354"/>
                          <a:pt x="46" y="354"/>
                        </a:cubicBezTo>
                        <a:cubicBezTo>
                          <a:pt x="47" y="354"/>
                          <a:pt x="47" y="354"/>
                          <a:pt x="47" y="354"/>
                        </a:cubicBezTo>
                        <a:cubicBezTo>
                          <a:pt x="47" y="353"/>
                          <a:pt x="47" y="353"/>
                          <a:pt x="47" y="353"/>
                        </a:cubicBezTo>
                        <a:cubicBezTo>
                          <a:pt x="47" y="352"/>
                          <a:pt x="47" y="352"/>
                          <a:pt x="47" y="352"/>
                        </a:cubicBezTo>
                        <a:cubicBezTo>
                          <a:pt x="48" y="351"/>
                          <a:pt x="48" y="351"/>
                          <a:pt x="48" y="351"/>
                        </a:cubicBezTo>
                        <a:cubicBezTo>
                          <a:pt x="49" y="350"/>
                          <a:pt x="49" y="350"/>
                          <a:pt x="49" y="350"/>
                        </a:cubicBezTo>
                        <a:cubicBezTo>
                          <a:pt x="51" y="350"/>
                          <a:pt x="51" y="350"/>
                          <a:pt x="51" y="350"/>
                        </a:cubicBezTo>
                        <a:cubicBezTo>
                          <a:pt x="51" y="350"/>
                          <a:pt x="51" y="350"/>
                          <a:pt x="51" y="350"/>
                        </a:cubicBezTo>
                        <a:cubicBezTo>
                          <a:pt x="52" y="351"/>
                          <a:pt x="52" y="351"/>
                          <a:pt x="52" y="351"/>
                        </a:cubicBezTo>
                        <a:cubicBezTo>
                          <a:pt x="52" y="351"/>
                          <a:pt x="52" y="351"/>
                          <a:pt x="52" y="351"/>
                        </a:cubicBezTo>
                        <a:cubicBezTo>
                          <a:pt x="53" y="351"/>
                          <a:pt x="53" y="351"/>
                          <a:pt x="53" y="351"/>
                        </a:cubicBezTo>
                        <a:cubicBezTo>
                          <a:pt x="54" y="351"/>
                          <a:pt x="54" y="351"/>
                          <a:pt x="54" y="351"/>
                        </a:cubicBezTo>
                        <a:cubicBezTo>
                          <a:pt x="54" y="351"/>
                          <a:pt x="54" y="351"/>
                          <a:pt x="54" y="351"/>
                        </a:cubicBezTo>
                        <a:cubicBezTo>
                          <a:pt x="54" y="351"/>
                          <a:pt x="54" y="351"/>
                          <a:pt x="54" y="351"/>
                        </a:cubicBezTo>
                        <a:cubicBezTo>
                          <a:pt x="55" y="350"/>
                          <a:pt x="55" y="350"/>
                          <a:pt x="55" y="350"/>
                        </a:cubicBezTo>
                        <a:cubicBezTo>
                          <a:pt x="55" y="349"/>
                          <a:pt x="55" y="349"/>
                          <a:pt x="55" y="349"/>
                        </a:cubicBezTo>
                        <a:cubicBezTo>
                          <a:pt x="56" y="349"/>
                          <a:pt x="56" y="349"/>
                          <a:pt x="56" y="349"/>
                        </a:cubicBezTo>
                        <a:cubicBezTo>
                          <a:pt x="56" y="349"/>
                          <a:pt x="56" y="349"/>
                          <a:pt x="56" y="349"/>
                        </a:cubicBezTo>
                        <a:cubicBezTo>
                          <a:pt x="57" y="349"/>
                          <a:pt x="57" y="349"/>
                          <a:pt x="57" y="349"/>
                        </a:cubicBezTo>
                        <a:cubicBezTo>
                          <a:pt x="57" y="349"/>
                          <a:pt x="57" y="349"/>
                          <a:pt x="57" y="349"/>
                        </a:cubicBezTo>
                        <a:cubicBezTo>
                          <a:pt x="58" y="350"/>
                          <a:pt x="58" y="350"/>
                          <a:pt x="58" y="350"/>
                        </a:cubicBezTo>
                        <a:cubicBezTo>
                          <a:pt x="58" y="351"/>
                          <a:pt x="58" y="351"/>
                          <a:pt x="58" y="351"/>
                        </a:cubicBezTo>
                        <a:cubicBezTo>
                          <a:pt x="59" y="351"/>
                          <a:pt x="59" y="351"/>
                          <a:pt x="59" y="351"/>
                        </a:cubicBezTo>
                        <a:cubicBezTo>
                          <a:pt x="59" y="351"/>
                          <a:pt x="59" y="351"/>
                          <a:pt x="59" y="351"/>
                        </a:cubicBezTo>
                        <a:cubicBezTo>
                          <a:pt x="60" y="351"/>
                          <a:pt x="60" y="351"/>
                          <a:pt x="60" y="351"/>
                        </a:cubicBezTo>
                        <a:cubicBezTo>
                          <a:pt x="60" y="351"/>
                          <a:pt x="60" y="351"/>
                          <a:pt x="60" y="351"/>
                        </a:cubicBezTo>
                        <a:cubicBezTo>
                          <a:pt x="61" y="351"/>
                          <a:pt x="61" y="351"/>
                          <a:pt x="61" y="351"/>
                        </a:cubicBezTo>
                        <a:cubicBezTo>
                          <a:pt x="61" y="351"/>
                          <a:pt x="61" y="351"/>
                          <a:pt x="61" y="351"/>
                        </a:cubicBezTo>
                        <a:cubicBezTo>
                          <a:pt x="61" y="350"/>
                          <a:pt x="61" y="350"/>
                          <a:pt x="61" y="350"/>
                        </a:cubicBezTo>
                        <a:cubicBezTo>
                          <a:pt x="61" y="349"/>
                          <a:pt x="61" y="349"/>
                          <a:pt x="61" y="349"/>
                        </a:cubicBezTo>
                        <a:cubicBezTo>
                          <a:pt x="62" y="348"/>
                          <a:pt x="62" y="348"/>
                          <a:pt x="62" y="348"/>
                        </a:cubicBezTo>
                        <a:cubicBezTo>
                          <a:pt x="62" y="347"/>
                          <a:pt x="62" y="347"/>
                          <a:pt x="62" y="347"/>
                        </a:cubicBezTo>
                        <a:cubicBezTo>
                          <a:pt x="63" y="347"/>
                          <a:pt x="63" y="347"/>
                          <a:pt x="63" y="347"/>
                        </a:cubicBezTo>
                        <a:cubicBezTo>
                          <a:pt x="63" y="347"/>
                          <a:pt x="63" y="347"/>
                          <a:pt x="63" y="347"/>
                        </a:cubicBezTo>
                        <a:cubicBezTo>
                          <a:pt x="63" y="346"/>
                          <a:pt x="63" y="346"/>
                          <a:pt x="63" y="346"/>
                        </a:cubicBezTo>
                        <a:cubicBezTo>
                          <a:pt x="64" y="346"/>
                          <a:pt x="64" y="346"/>
                          <a:pt x="64" y="346"/>
                        </a:cubicBezTo>
                        <a:cubicBezTo>
                          <a:pt x="64" y="345"/>
                          <a:pt x="64" y="345"/>
                          <a:pt x="64" y="345"/>
                        </a:cubicBezTo>
                        <a:cubicBezTo>
                          <a:pt x="65" y="345"/>
                          <a:pt x="65" y="345"/>
                          <a:pt x="65" y="345"/>
                        </a:cubicBezTo>
                        <a:cubicBezTo>
                          <a:pt x="66" y="345"/>
                          <a:pt x="66" y="345"/>
                          <a:pt x="66" y="345"/>
                        </a:cubicBezTo>
                        <a:cubicBezTo>
                          <a:pt x="67" y="345"/>
                          <a:pt x="67" y="345"/>
                          <a:pt x="67" y="345"/>
                        </a:cubicBezTo>
                        <a:cubicBezTo>
                          <a:pt x="68" y="343"/>
                          <a:pt x="68" y="343"/>
                          <a:pt x="68" y="343"/>
                        </a:cubicBezTo>
                        <a:cubicBezTo>
                          <a:pt x="68" y="343"/>
                          <a:pt x="68" y="343"/>
                          <a:pt x="68" y="343"/>
                        </a:cubicBezTo>
                        <a:cubicBezTo>
                          <a:pt x="68" y="341"/>
                          <a:pt x="68" y="341"/>
                          <a:pt x="68" y="341"/>
                        </a:cubicBezTo>
                        <a:cubicBezTo>
                          <a:pt x="68" y="341"/>
                          <a:pt x="68" y="341"/>
                          <a:pt x="68" y="341"/>
                        </a:cubicBezTo>
                        <a:cubicBezTo>
                          <a:pt x="67" y="340"/>
                          <a:pt x="67" y="340"/>
                          <a:pt x="67" y="340"/>
                        </a:cubicBezTo>
                        <a:cubicBezTo>
                          <a:pt x="67" y="339"/>
                          <a:pt x="67" y="339"/>
                          <a:pt x="67" y="339"/>
                        </a:cubicBezTo>
                        <a:cubicBezTo>
                          <a:pt x="68" y="338"/>
                          <a:pt x="68" y="338"/>
                          <a:pt x="68" y="338"/>
                        </a:cubicBezTo>
                        <a:cubicBezTo>
                          <a:pt x="68" y="338"/>
                          <a:pt x="68" y="338"/>
                          <a:pt x="68" y="338"/>
                        </a:cubicBezTo>
                        <a:cubicBezTo>
                          <a:pt x="70" y="338"/>
                          <a:pt x="70" y="338"/>
                          <a:pt x="70" y="338"/>
                        </a:cubicBezTo>
                        <a:cubicBezTo>
                          <a:pt x="70" y="338"/>
                          <a:pt x="70" y="338"/>
                          <a:pt x="70" y="338"/>
                        </a:cubicBezTo>
                        <a:cubicBezTo>
                          <a:pt x="71" y="338"/>
                          <a:pt x="71" y="338"/>
                          <a:pt x="71" y="338"/>
                        </a:cubicBezTo>
                        <a:cubicBezTo>
                          <a:pt x="72" y="339"/>
                          <a:pt x="72" y="339"/>
                          <a:pt x="72" y="339"/>
                        </a:cubicBezTo>
                        <a:cubicBezTo>
                          <a:pt x="72" y="339"/>
                          <a:pt x="72" y="339"/>
                          <a:pt x="72" y="339"/>
                        </a:cubicBezTo>
                        <a:cubicBezTo>
                          <a:pt x="73" y="340"/>
                          <a:pt x="73" y="340"/>
                          <a:pt x="73" y="340"/>
                        </a:cubicBezTo>
                        <a:cubicBezTo>
                          <a:pt x="74" y="340"/>
                          <a:pt x="74" y="340"/>
                          <a:pt x="74" y="340"/>
                        </a:cubicBezTo>
                        <a:cubicBezTo>
                          <a:pt x="74" y="341"/>
                          <a:pt x="74" y="341"/>
                          <a:pt x="74" y="341"/>
                        </a:cubicBezTo>
                        <a:cubicBezTo>
                          <a:pt x="75" y="341"/>
                          <a:pt x="75" y="341"/>
                          <a:pt x="75" y="341"/>
                        </a:cubicBezTo>
                        <a:cubicBezTo>
                          <a:pt x="76" y="340"/>
                          <a:pt x="76" y="340"/>
                          <a:pt x="76" y="340"/>
                        </a:cubicBezTo>
                        <a:cubicBezTo>
                          <a:pt x="76" y="340"/>
                          <a:pt x="76" y="340"/>
                          <a:pt x="76" y="340"/>
                        </a:cubicBezTo>
                        <a:cubicBezTo>
                          <a:pt x="76" y="339"/>
                          <a:pt x="76" y="339"/>
                          <a:pt x="76" y="339"/>
                        </a:cubicBezTo>
                        <a:cubicBezTo>
                          <a:pt x="77" y="338"/>
                          <a:pt x="77" y="338"/>
                          <a:pt x="77" y="338"/>
                        </a:cubicBezTo>
                        <a:cubicBezTo>
                          <a:pt x="78" y="338"/>
                          <a:pt x="78" y="338"/>
                          <a:pt x="78" y="338"/>
                        </a:cubicBezTo>
                        <a:cubicBezTo>
                          <a:pt x="78" y="338"/>
                          <a:pt x="78" y="338"/>
                          <a:pt x="78" y="338"/>
                        </a:cubicBezTo>
                        <a:cubicBezTo>
                          <a:pt x="79" y="339"/>
                          <a:pt x="79" y="339"/>
                          <a:pt x="79" y="339"/>
                        </a:cubicBezTo>
                        <a:cubicBezTo>
                          <a:pt x="79" y="340"/>
                          <a:pt x="79" y="340"/>
                          <a:pt x="79" y="340"/>
                        </a:cubicBezTo>
                        <a:cubicBezTo>
                          <a:pt x="79" y="341"/>
                          <a:pt x="79" y="341"/>
                          <a:pt x="79" y="341"/>
                        </a:cubicBezTo>
                        <a:cubicBezTo>
                          <a:pt x="78" y="342"/>
                          <a:pt x="78" y="342"/>
                          <a:pt x="78" y="342"/>
                        </a:cubicBezTo>
                        <a:cubicBezTo>
                          <a:pt x="77" y="343"/>
                          <a:pt x="77" y="343"/>
                          <a:pt x="77" y="343"/>
                        </a:cubicBezTo>
                        <a:cubicBezTo>
                          <a:pt x="76" y="344"/>
                          <a:pt x="76" y="344"/>
                          <a:pt x="76" y="344"/>
                        </a:cubicBezTo>
                        <a:cubicBezTo>
                          <a:pt x="76" y="344"/>
                          <a:pt x="76" y="344"/>
                          <a:pt x="76" y="344"/>
                        </a:cubicBezTo>
                        <a:cubicBezTo>
                          <a:pt x="77" y="345"/>
                          <a:pt x="77" y="345"/>
                          <a:pt x="77" y="345"/>
                        </a:cubicBezTo>
                        <a:cubicBezTo>
                          <a:pt x="78" y="345"/>
                          <a:pt x="78" y="345"/>
                          <a:pt x="78" y="345"/>
                        </a:cubicBezTo>
                        <a:cubicBezTo>
                          <a:pt x="78" y="345"/>
                          <a:pt x="78" y="345"/>
                          <a:pt x="78" y="345"/>
                        </a:cubicBezTo>
                        <a:cubicBezTo>
                          <a:pt x="81" y="343"/>
                          <a:pt x="81" y="343"/>
                          <a:pt x="81" y="343"/>
                        </a:cubicBezTo>
                        <a:cubicBezTo>
                          <a:pt x="82" y="343"/>
                          <a:pt x="82" y="343"/>
                          <a:pt x="82" y="343"/>
                        </a:cubicBezTo>
                        <a:cubicBezTo>
                          <a:pt x="82" y="344"/>
                          <a:pt x="82" y="344"/>
                          <a:pt x="82" y="344"/>
                        </a:cubicBezTo>
                        <a:cubicBezTo>
                          <a:pt x="83" y="344"/>
                          <a:pt x="83" y="344"/>
                          <a:pt x="83" y="344"/>
                        </a:cubicBezTo>
                        <a:cubicBezTo>
                          <a:pt x="84" y="344"/>
                          <a:pt x="84" y="344"/>
                          <a:pt x="84" y="344"/>
                        </a:cubicBezTo>
                        <a:cubicBezTo>
                          <a:pt x="84" y="344"/>
                          <a:pt x="84" y="344"/>
                          <a:pt x="84" y="344"/>
                        </a:cubicBezTo>
                        <a:cubicBezTo>
                          <a:pt x="85" y="343"/>
                          <a:pt x="85" y="343"/>
                          <a:pt x="85" y="343"/>
                        </a:cubicBezTo>
                        <a:cubicBezTo>
                          <a:pt x="86" y="343"/>
                          <a:pt x="86" y="343"/>
                          <a:pt x="86" y="343"/>
                        </a:cubicBezTo>
                        <a:cubicBezTo>
                          <a:pt x="86" y="343"/>
                          <a:pt x="86" y="343"/>
                          <a:pt x="86" y="343"/>
                        </a:cubicBezTo>
                        <a:cubicBezTo>
                          <a:pt x="87" y="343"/>
                          <a:pt x="87" y="343"/>
                          <a:pt x="87" y="343"/>
                        </a:cubicBezTo>
                        <a:cubicBezTo>
                          <a:pt x="88" y="344"/>
                          <a:pt x="88" y="344"/>
                          <a:pt x="88" y="344"/>
                        </a:cubicBezTo>
                        <a:cubicBezTo>
                          <a:pt x="89" y="344"/>
                          <a:pt x="89" y="344"/>
                          <a:pt x="89" y="344"/>
                        </a:cubicBezTo>
                        <a:cubicBezTo>
                          <a:pt x="89" y="346"/>
                          <a:pt x="89" y="346"/>
                          <a:pt x="89" y="346"/>
                        </a:cubicBezTo>
                        <a:cubicBezTo>
                          <a:pt x="89" y="349"/>
                          <a:pt x="89" y="349"/>
                          <a:pt x="89" y="349"/>
                        </a:cubicBezTo>
                        <a:cubicBezTo>
                          <a:pt x="89" y="349"/>
                          <a:pt x="89" y="349"/>
                          <a:pt x="89" y="349"/>
                        </a:cubicBezTo>
                        <a:cubicBezTo>
                          <a:pt x="88" y="350"/>
                          <a:pt x="88" y="350"/>
                          <a:pt x="88" y="350"/>
                        </a:cubicBezTo>
                        <a:cubicBezTo>
                          <a:pt x="87" y="350"/>
                          <a:pt x="87" y="350"/>
                          <a:pt x="87" y="350"/>
                        </a:cubicBezTo>
                        <a:cubicBezTo>
                          <a:pt x="87" y="349"/>
                          <a:pt x="87" y="349"/>
                          <a:pt x="87" y="349"/>
                        </a:cubicBezTo>
                        <a:cubicBezTo>
                          <a:pt x="86" y="349"/>
                          <a:pt x="86" y="349"/>
                          <a:pt x="86" y="349"/>
                        </a:cubicBezTo>
                        <a:cubicBezTo>
                          <a:pt x="85" y="349"/>
                          <a:pt x="85" y="349"/>
                          <a:pt x="85" y="349"/>
                        </a:cubicBezTo>
                        <a:cubicBezTo>
                          <a:pt x="83" y="349"/>
                          <a:pt x="83" y="349"/>
                          <a:pt x="83" y="349"/>
                        </a:cubicBezTo>
                        <a:cubicBezTo>
                          <a:pt x="83" y="349"/>
                          <a:pt x="83" y="349"/>
                          <a:pt x="83" y="349"/>
                        </a:cubicBezTo>
                        <a:cubicBezTo>
                          <a:pt x="83" y="350"/>
                          <a:pt x="83" y="350"/>
                          <a:pt x="83" y="350"/>
                        </a:cubicBezTo>
                        <a:cubicBezTo>
                          <a:pt x="84" y="351"/>
                          <a:pt x="84" y="351"/>
                          <a:pt x="84" y="351"/>
                        </a:cubicBezTo>
                        <a:cubicBezTo>
                          <a:pt x="85" y="351"/>
                          <a:pt x="85" y="351"/>
                          <a:pt x="85" y="351"/>
                        </a:cubicBezTo>
                        <a:cubicBezTo>
                          <a:pt x="86" y="351"/>
                          <a:pt x="86" y="351"/>
                          <a:pt x="86" y="351"/>
                        </a:cubicBezTo>
                        <a:cubicBezTo>
                          <a:pt x="87" y="352"/>
                          <a:pt x="87" y="352"/>
                          <a:pt x="87" y="352"/>
                        </a:cubicBezTo>
                        <a:cubicBezTo>
                          <a:pt x="87" y="352"/>
                          <a:pt x="87" y="352"/>
                          <a:pt x="87" y="352"/>
                        </a:cubicBezTo>
                        <a:cubicBezTo>
                          <a:pt x="88" y="352"/>
                          <a:pt x="88" y="352"/>
                          <a:pt x="88" y="352"/>
                        </a:cubicBezTo>
                        <a:cubicBezTo>
                          <a:pt x="88" y="353"/>
                          <a:pt x="88" y="353"/>
                          <a:pt x="88" y="353"/>
                        </a:cubicBezTo>
                        <a:cubicBezTo>
                          <a:pt x="87" y="354"/>
                          <a:pt x="87" y="354"/>
                          <a:pt x="87" y="354"/>
                        </a:cubicBezTo>
                        <a:cubicBezTo>
                          <a:pt x="87" y="354"/>
                          <a:pt x="87" y="354"/>
                          <a:pt x="87" y="354"/>
                        </a:cubicBezTo>
                        <a:cubicBezTo>
                          <a:pt x="86" y="354"/>
                          <a:pt x="86" y="354"/>
                          <a:pt x="86" y="354"/>
                        </a:cubicBezTo>
                        <a:cubicBezTo>
                          <a:pt x="86" y="355"/>
                          <a:pt x="86" y="355"/>
                          <a:pt x="86" y="355"/>
                        </a:cubicBezTo>
                        <a:cubicBezTo>
                          <a:pt x="86" y="356"/>
                          <a:pt x="86" y="356"/>
                          <a:pt x="86" y="356"/>
                        </a:cubicBezTo>
                        <a:cubicBezTo>
                          <a:pt x="86" y="357"/>
                          <a:pt x="86" y="357"/>
                          <a:pt x="86" y="357"/>
                        </a:cubicBezTo>
                        <a:cubicBezTo>
                          <a:pt x="87" y="357"/>
                          <a:pt x="87" y="357"/>
                          <a:pt x="87" y="357"/>
                        </a:cubicBezTo>
                        <a:cubicBezTo>
                          <a:pt x="88" y="357"/>
                          <a:pt x="88" y="357"/>
                          <a:pt x="88" y="357"/>
                        </a:cubicBezTo>
                        <a:cubicBezTo>
                          <a:pt x="89" y="357"/>
                          <a:pt x="89" y="357"/>
                          <a:pt x="89" y="357"/>
                        </a:cubicBezTo>
                        <a:cubicBezTo>
                          <a:pt x="90" y="357"/>
                          <a:pt x="90" y="357"/>
                          <a:pt x="90" y="357"/>
                        </a:cubicBezTo>
                        <a:cubicBezTo>
                          <a:pt x="91" y="356"/>
                          <a:pt x="91" y="356"/>
                          <a:pt x="91" y="356"/>
                        </a:cubicBezTo>
                        <a:cubicBezTo>
                          <a:pt x="92" y="357"/>
                          <a:pt x="92" y="357"/>
                          <a:pt x="92" y="357"/>
                        </a:cubicBezTo>
                        <a:cubicBezTo>
                          <a:pt x="93" y="358"/>
                          <a:pt x="93" y="358"/>
                          <a:pt x="93" y="358"/>
                        </a:cubicBezTo>
                        <a:cubicBezTo>
                          <a:pt x="93" y="360"/>
                          <a:pt x="93" y="360"/>
                          <a:pt x="93" y="360"/>
                        </a:cubicBezTo>
                        <a:cubicBezTo>
                          <a:pt x="93" y="360"/>
                          <a:pt x="93" y="360"/>
                          <a:pt x="93" y="360"/>
                        </a:cubicBezTo>
                        <a:cubicBezTo>
                          <a:pt x="93" y="361"/>
                          <a:pt x="93" y="361"/>
                          <a:pt x="93" y="361"/>
                        </a:cubicBezTo>
                        <a:cubicBezTo>
                          <a:pt x="94" y="362"/>
                          <a:pt x="94" y="362"/>
                          <a:pt x="94" y="362"/>
                        </a:cubicBezTo>
                        <a:cubicBezTo>
                          <a:pt x="95" y="362"/>
                          <a:pt x="95" y="362"/>
                          <a:pt x="95" y="362"/>
                        </a:cubicBezTo>
                        <a:cubicBezTo>
                          <a:pt x="97" y="362"/>
                          <a:pt x="97" y="362"/>
                          <a:pt x="97" y="362"/>
                        </a:cubicBezTo>
                        <a:cubicBezTo>
                          <a:pt x="98" y="362"/>
                          <a:pt x="98" y="362"/>
                          <a:pt x="98" y="362"/>
                        </a:cubicBezTo>
                        <a:cubicBezTo>
                          <a:pt x="99" y="361"/>
                          <a:pt x="99" y="361"/>
                          <a:pt x="99" y="361"/>
                        </a:cubicBezTo>
                        <a:cubicBezTo>
                          <a:pt x="101" y="361"/>
                          <a:pt x="101" y="361"/>
                          <a:pt x="101" y="361"/>
                        </a:cubicBezTo>
                        <a:cubicBezTo>
                          <a:pt x="102" y="361"/>
                          <a:pt x="102" y="361"/>
                          <a:pt x="102" y="361"/>
                        </a:cubicBezTo>
                        <a:cubicBezTo>
                          <a:pt x="104" y="361"/>
                          <a:pt x="104" y="361"/>
                          <a:pt x="104" y="361"/>
                        </a:cubicBezTo>
                        <a:cubicBezTo>
                          <a:pt x="106" y="361"/>
                          <a:pt x="106" y="361"/>
                          <a:pt x="106" y="361"/>
                        </a:cubicBezTo>
                        <a:cubicBezTo>
                          <a:pt x="108" y="361"/>
                          <a:pt x="108" y="361"/>
                          <a:pt x="108" y="361"/>
                        </a:cubicBezTo>
                        <a:cubicBezTo>
                          <a:pt x="108" y="362"/>
                          <a:pt x="108" y="362"/>
                          <a:pt x="108" y="362"/>
                        </a:cubicBezTo>
                        <a:cubicBezTo>
                          <a:pt x="108" y="363"/>
                          <a:pt x="108" y="363"/>
                          <a:pt x="108" y="363"/>
                        </a:cubicBezTo>
                        <a:cubicBezTo>
                          <a:pt x="107" y="364"/>
                          <a:pt x="107" y="364"/>
                          <a:pt x="107" y="364"/>
                        </a:cubicBezTo>
                        <a:cubicBezTo>
                          <a:pt x="107" y="364"/>
                          <a:pt x="107" y="364"/>
                          <a:pt x="107" y="364"/>
                        </a:cubicBezTo>
                        <a:cubicBezTo>
                          <a:pt x="106" y="366"/>
                          <a:pt x="106" y="366"/>
                          <a:pt x="106" y="366"/>
                        </a:cubicBezTo>
                        <a:cubicBezTo>
                          <a:pt x="106" y="368"/>
                          <a:pt x="106" y="368"/>
                          <a:pt x="106" y="368"/>
                        </a:cubicBezTo>
                        <a:cubicBezTo>
                          <a:pt x="105" y="375"/>
                          <a:pt x="105" y="375"/>
                          <a:pt x="105" y="375"/>
                        </a:cubicBezTo>
                        <a:cubicBezTo>
                          <a:pt x="105" y="377"/>
                          <a:pt x="105" y="377"/>
                          <a:pt x="105" y="377"/>
                        </a:cubicBezTo>
                        <a:cubicBezTo>
                          <a:pt x="105" y="377"/>
                          <a:pt x="105" y="377"/>
                          <a:pt x="105" y="377"/>
                        </a:cubicBezTo>
                        <a:cubicBezTo>
                          <a:pt x="105" y="378"/>
                          <a:pt x="105" y="378"/>
                          <a:pt x="105" y="378"/>
                        </a:cubicBezTo>
                        <a:cubicBezTo>
                          <a:pt x="106" y="379"/>
                          <a:pt x="106" y="379"/>
                          <a:pt x="106" y="379"/>
                        </a:cubicBezTo>
                        <a:cubicBezTo>
                          <a:pt x="106" y="379"/>
                          <a:pt x="106" y="379"/>
                          <a:pt x="106" y="379"/>
                        </a:cubicBezTo>
                        <a:cubicBezTo>
                          <a:pt x="107" y="379"/>
                          <a:pt x="107" y="379"/>
                          <a:pt x="107" y="379"/>
                        </a:cubicBezTo>
                        <a:cubicBezTo>
                          <a:pt x="107" y="379"/>
                          <a:pt x="107" y="379"/>
                          <a:pt x="107" y="379"/>
                        </a:cubicBezTo>
                        <a:cubicBezTo>
                          <a:pt x="108" y="379"/>
                          <a:pt x="108" y="379"/>
                          <a:pt x="108" y="379"/>
                        </a:cubicBezTo>
                        <a:cubicBezTo>
                          <a:pt x="109" y="378"/>
                          <a:pt x="109" y="378"/>
                          <a:pt x="109" y="378"/>
                        </a:cubicBezTo>
                        <a:cubicBezTo>
                          <a:pt x="109" y="379"/>
                          <a:pt x="109" y="379"/>
                          <a:pt x="109" y="379"/>
                        </a:cubicBezTo>
                        <a:cubicBezTo>
                          <a:pt x="109" y="379"/>
                          <a:pt x="109" y="379"/>
                          <a:pt x="109" y="379"/>
                        </a:cubicBezTo>
                        <a:cubicBezTo>
                          <a:pt x="109" y="379"/>
                          <a:pt x="109" y="379"/>
                          <a:pt x="109" y="379"/>
                        </a:cubicBezTo>
                        <a:cubicBezTo>
                          <a:pt x="109" y="380"/>
                          <a:pt x="109" y="380"/>
                          <a:pt x="109" y="380"/>
                        </a:cubicBezTo>
                        <a:cubicBezTo>
                          <a:pt x="110" y="379"/>
                          <a:pt x="110" y="379"/>
                          <a:pt x="110" y="379"/>
                        </a:cubicBezTo>
                        <a:cubicBezTo>
                          <a:pt x="111" y="379"/>
                          <a:pt x="111" y="379"/>
                          <a:pt x="111" y="379"/>
                        </a:cubicBezTo>
                        <a:cubicBezTo>
                          <a:pt x="111" y="379"/>
                          <a:pt x="111" y="379"/>
                          <a:pt x="111" y="379"/>
                        </a:cubicBezTo>
                        <a:cubicBezTo>
                          <a:pt x="111" y="380"/>
                          <a:pt x="111" y="380"/>
                          <a:pt x="111" y="380"/>
                        </a:cubicBezTo>
                        <a:cubicBezTo>
                          <a:pt x="111" y="381"/>
                          <a:pt x="111" y="381"/>
                          <a:pt x="111" y="381"/>
                        </a:cubicBezTo>
                        <a:cubicBezTo>
                          <a:pt x="112" y="381"/>
                          <a:pt x="112" y="381"/>
                          <a:pt x="112" y="381"/>
                        </a:cubicBezTo>
                        <a:cubicBezTo>
                          <a:pt x="113" y="382"/>
                          <a:pt x="113" y="382"/>
                          <a:pt x="113" y="382"/>
                        </a:cubicBezTo>
                        <a:cubicBezTo>
                          <a:pt x="113" y="382"/>
                          <a:pt x="113" y="382"/>
                          <a:pt x="113" y="382"/>
                        </a:cubicBezTo>
                        <a:cubicBezTo>
                          <a:pt x="114" y="382"/>
                          <a:pt x="114" y="382"/>
                          <a:pt x="114" y="382"/>
                        </a:cubicBezTo>
                        <a:cubicBezTo>
                          <a:pt x="115" y="382"/>
                          <a:pt x="115" y="382"/>
                          <a:pt x="115" y="382"/>
                        </a:cubicBezTo>
                        <a:cubicBezTo>
                          <a:pt x="115" y="381"/>
                          <a:pt x="115" y="381"/>
                          <a:pt x="115" y="381"/>
                        </a:cubicBezTo>
                        <a:cubicBezTo>
                          <a:pt x="116" y="381"/>
                          <a:pt x="116" y="381"/>
                          <a:pt x="116" y="381"/>
                        </a:cubicBezTo>
                        <a:cubicBezTo>
                          <a:pt x="117" y="381"/>
                          <a:pt x="117" y="381"/>
                          <a:pt x="117" y="381"/>
                        </a:cubicBezTo>
                        <a:cubicBezTo>
                          <a:pt x="117" y="381"/>
                          <a:pt x="117" y="381"/>
                          <a:pt x="117" y="381"/>
                        </a:cubicBezTo>
                        <a:cubicBezTo>
                          <a:pt x="117" y="381"/>
                          <a:pt x="117" y="381"/>
                          <a:pt x="117" y="381"/>
                        </a:cubicBezTo>
                        <a:cubicBezTo>
                          <a:pt x="117" y="382"/>
                          <a:pt x="117" y="382"/>
                          <a:pt x="117" y="382"/>
                        </a:cubicBezTo>
                        <a:cubicBezTo>
                          <a:pt x="117" y="382"/>
                          <a:pt x="117" y="382"/>
                          <a:pt x="117" y="382"/>
                        </a:cubicBezTo>
                        <a:cubicBezTo>
                          <a:pt x="117" y="383"/>
                          <a:pt x="117" y="383"/>
                          <a:pt x="117" y="383"/>
                        </a:cubicBezTo>
                        <a:cubicBezTo>
                          <a:pt x="116" y="384"/>
                          <a:pt x="116" y="384"/>
                          <a:pt x="116" y="384"/>
                        </a:cubicBezTo>
                        <a:cubicBezTo>
                          <a:pt x="116" y="385"/>
                          <a:pt x="116" y="385"/>
                          <a:pt x="116" y="385"/>
                        </a:cubicBezTo>
                        <a:cubicBezTo>
                          <a:pt x="116" y="385"/>
                          <a:pt x="116" y="385"/>
                          <a:pt x="116" y="385"/>
                        </a:cubicBezTo>
                        <a:cubicBezTo>
                          <a:pt x="116" y="386"/>
                          <a:pt x="116" y="386"/>
                          <a:pt x="116" y="386"/>
                        </a:cubicBezTo>
                        <a:cubicBezTo>
                          <a:pt x="116" y="386"/>
                          <a:pt x="116" y="386"/>
                          <a:pt x="116" y="386"/>
                        </a:cubicBezTo>
                        <a:cubicBezTo>
                          <a:pt x="116" y="387"/>
                          <a:pt x="116" y="387"/>
                          <a:pt x="116" y="387"/>
                        </a:cubicBezTo>
                        <a:cubicBezTo>
                          <a:pt x="117" y="387"/>
                          <a:pt x="117" y="387"/>
                          <a:pt x="117" y="387"/>
                        </a:cubicBezTo>
                        <a:cubicBezTo>
                          <a:pt x="117" y="388"/>
                          <a:pt x="117" y="388"/>
                          <a:pt x="117" y="388"/>
                        </a:cubicBezTo>
                        <a:cubicBezTo>
                          <a:pt x="116" y="389"/>
                          <a:pt x="116" y="389"/>
                          <a:pt x="116" y="389"/>
                        </a:cubicBezTo>
                        <a:cubicBezTo>
                          <a:pt x="115" y="390"/>
                          <a:pt x="115" y="390"/>
                          <a:pt x="115" y="390"/>
                        </a:cubicBezTo>
                        <a:cubicBezTo>
                          <a:pt x="115" y="390"/>
                          <a:pt x="115" y="390"/>
                          <a:pt x="115" y="390"/>
                        </a:cubicBezTo>
                        <a:cubicBezTo>
                          <a:pt x="114" y="392"/>
                          <a:pt x="114" y="392"/>
                          <a:pt x="114" y="392"/>
                        </a:cubicBezTo>
                        <a:cubicBezTo>
                          <a:pt x="114" y="392"/>
                          <a:pt x="114" y="392"/>
                          <a:pt x="114" y="392"/>
                        </a:cubicBezTo>
                        <a:cubicBezTo>
                          <a:pt x="115" y="393"/>
                          <a:pt x="115" y="393"/>
                          <a:pt x="115" y="393"/>
                        </a:cubicBezTo>
                        <a:cubicBezTo>
                          <a:pt x="115" y="394"/>
                          <a:pt x="115" y="394"/>
                          <a:pt x="115" y="394"/>
                        </a:cubicBezTo>
                        <a:cubicBezTo>
                          <a:pt x="114" y="394"/>
                          <a:pt x="114" y="394"/>
                          <a:pt x="114" y="394"/>
                        </a:cubicBezTo>
                        <a:cubicBezTo>
                          <a:pt x="114" y="395"/>
                          <a:pt x="114" y="395"/>
                          <a:pt x="114" y="395"/>
                        </a:cubicBezTo>
                        <a:cubicBezTo>
                          <a:pt x="114" y="396"/>
                          <a:pt x="114" y="396"/>
                          <a:pt x="114" y="396"/>
                        </a:cubicBezTo>
                        <a:cubicBezTo>
                          <a:pt x="113" y="396"/>
                          <a:pt x="113" y="396"/>
                          <a:pt x="113" y="396"/>
                        </a:cubicBezTo>
                        <a:cubicBezTo>
                          <a:pt x="113" y="396"/>
                          <a:pt x="113" y="396"/>
                          <a:pt x="113" y="396"/>
                        </a:cubicBezTo>
                        <a:cubicBezTo>
                          <a:pt x="112" y="396"/>
                          <a:pt x="112" y="396"/>
                          <a:pt x="112" y="396"/>
                        </a:cubicBezTo>
                        <a:cubicBezTo>
                          <a:pt x="111" y="396"/>
                          <a:pt x="111" y="396"/>
                          <a:pt x="111" y="396"/>
                        </a:cubicBezTo>
                        <a:cubicBezTo>
                          <a:pt x="111" y="397"/>
                          <a:pt x="111" y="397"/>
                          <a:pt x="111" y="397"/>
                        </a:cubicBezTo>
                        <a:cubicBezTo>
                          <a:pt x="110" y="397"/>
                          <a:pt x="110" y="397"/>
                          <a:pt x="110" y="397"/>
                        </a:cubicBezTo>
                        <a:cubicBezTo>
                          <a:pt x="110" y="397"/>
                          <a:pt x="110" y="397"/>
                          <a:pt x="110" y="397"/>
                        </a:cubicBezTo>
                        <a:cubicBezTo>
                          <a:pt x="110" y="398"/>
                          <a:pt x="110" y="398"/>
                          <a:pt x="110" y="398"/>
                        </a:cubicBezTo>
                        <a:cubicBezTo>
                          <a:pt x="110" y="398"/>
                          <a:pt x="110" y="398"/>
                          <a:pt x="110" y="398"/>
                        </a:cubicBezTo>
                        <a:cubicBezTo>
                          <a:pt x="110" y="399"/>
                          <a:pt x="110" y="399"/>
                          <a:pt x="110" y="399"/>
                        </a:cubicBezTo>
                        <a:cubicBezTo>
                          <a:pt x="111" y="400"/>
                          <a:pt x="111" y="400"/>
                          <a:pt x="111" y="400"/>
                        </a:cubicBezTo>
                        <a:cubicBezTo>
                          <a:pt x="111" y="401"/>
                          <a:pt x="111" y="401"/>
                          <a:pt x="111" y="401"/>
                        </a:cubicBezTo>
                        <a:cubicBezTo>
                          <a:pt x="110" y="401"/>
                          <a:pt x="110" y="401"/>
                          <a:pt x="110" y="401"/>
                        </a:cubicBezTo>
                        <a:cubicBezTo>
                          <a:pt x="109" y="401"/>
                          <a:pt x="109" y="401"/>
                          <a:pt x="109" y="401"/>
                        </a:cubicBezTo>
                        <a:cubicBezTo>
                          <a:pt x="109" y="401"/>
                          <a:pt x="109" y="401"/>
                          <a:pt x="109" y="401"/>
                        </a:cubicBezTo>
                        <a:cubicBezTo>
                          <a:pt x="108" y="401"/>
                          <a:pt x="108" y="401"/>
                          <a:pt x="108" y="401"/>
                        </a:cubicBezTo>
                        <a:cubicBezTo>
                          <a:pt x="107" y="401"/>
                          <a:pt x="107" y="401"/>
                          <a:pt x="107" y="401"/>
                        </a:cubicBezTo>
                        <a:cubicBezTo>
                          <a:pt x="106" y="401"/>
                          <a:pt x="106" y="401"/>
                          <a:pt x="106" y="401"/>
                        </a:cubicBezTo>
                        <a:cubicBezTo>
                          <a:pt x="106" y="402"/>
                          <a:pt x="106" y="402"/>
                          <a:pt x="106" y="402"/>
                        </a:cubicBezTo>
                        <a:cubicBezTo>
                          <a:pt x="105" y="402"/>
                          <a:pt x="105" y="402"/>
                          <a:pt x="105" y="402"/>
                        </a:cubicBezTo>
                        <a:cubicBezTo>
                          <a:pt x="104" y="403"/>
                          <a:pt x="104" y="403"/>
                          <a:pt x="104" y="403"/>
                        </a:cubicBezTo>
                        <a:cubicBezTo>
                          <a:pt x="102" y="404"/>
                          <a:pt x="102" y="404"/>
                          <a:pt x="102" y="404"/>
                        </a:cubicBezTo>
                        <a:cubicBezTo>
                          <a:pt x="102" y="405"/>
                          <a:pt x="102" y="405"/>
                          <a:pt x="102" y="405"/>
                        </a:cubicBezTo>
                        <a:cubicBezTo>
                          <a:pt x="102" y="405"/>
                          <a:pt x="102" y="405"/>
                          <a:pt x="102" y="405"/>
                        </a:cubicBezTo>
                        <a:cubicBezTo>
                          <a:pt x="101" y="406"/>
                          <a:pt x="101" y="406"/>
                          <a:pt x="101" y="406"/>
                        </a:cubicBezTo>
                        <a:cubicBezTo>
                          <a:pt x="101" y="407"/>
                          <a:pt x="101" y="407"/>
                          <a:pt x="101" y="407"/>
                        </a:cubicBezTo>
                        <a:cubicBezTo>
                          <a:pt x="101" y="408"/>
                          <a:pt x="101" y="408"/>
                          <a:pt x="101" y="408"/>
                        </a:cubicBezTo>
                        <a:cubicBezTo>
                          <a:pt x="101" y="408"/>
                          <a:pt x="101" y="408"/>
                          <a:pt x="101" y="408"/>
                        </a:cubicBezTo>
                        <a:cubicBezTo>
                          <a:pt x="100" y="408"/>
                          <a:pt x="100" y="408"/>
                          <a:pt x="100" y="408"/>
                        </a:cubicBezTo>
                        <a:cubicBezTo>
                          <a:pt x="99" y="408"/>
                          <a:pt x="99" y="408"/>
                          <a:pt x="99" y="408"/>
                        </a:cubicBezTo>
                        <a:cubicBezTo>
                          <a:pt x="98" y="409"/>
                          <a:pt x="98" y="409"/>
                          <a:pt x="98" y="409"/>
                        </a:cubicBezTo>
                        <a:cubicBezTo>
                          <a:pt x="98" y="409"/>
                          <a:pt x="98" y="409"/>
                          <a:pt x="98" y="409"/>
                        </a:cubicBezTo>
                        <a:cubicBezTo>
                          <a:pt x="97" y="409"/>
                          <a:pt x="97" y="409"/>
                          <a:pt x="97" y="409"/>
                        </a:cubicBezTo>
                        <a:cubicBezTo>
                          <a:pt x="97" y="409"/>
                          <a:pt x="97" y="409"/>
                          <a:pt x="97" y="409"/>
                        </a:cubicBezTo>
                        <a:cubicBezTo>
                          <a:pt x="97" y="410"/>
                          <a:pt x="97" y="410"/>
                          <a:pt x="97" y="410"/>
                        </a:cubicBezTo>
                        <a:cubicBezTo>
                          <a:pt x="97" y="410"/>
                          <a:pt x="97" y="410"/>
                          <a:pt x="97" y="410"/>
                        </a:cubicBezTo>
                        <a:cubicBezTo>
                          <a:pt x="97" y="411"/>
                          <a:pt x="97" y="411"/>
                          <a:pt x="97" y="411"/>
                        </a:cubicBezTo>
                        <a:cubicBezTo>
                          <a:pt x="97" y="412"/>
                          <a:pt x="97" y="412"/>
                          <a:pt x="97" y="412"/>
                        </a:cubicBezTo>
                        <a:cubicBezTo>
                          <a:pt x="97" y="413"/>
                          <a:pt x="97" y="413"/>
                          <a:pt x="97" y="413"/>
                        </a:cubicBezTo>
                        <a:cubicBezTo>
                          <a:pt x="97" y="413"/>
                          <a:pt x="97" y="413"/>
                          <a:pt x="97" y="413"/>
                        </a:cubicBezTo>
                        <a:cubicBezTo>
                          <a:pt x="96" y="414"/>
                          <a:pt x="96" y="414"/>
                          <a:pt x="96" y="414"/>
                        </a:cubicBezTo>
                        <a:cubicBezTo>
                          <a:pt x="96" y="415"/>
                          <a:pt x="96" y="415"/>
                          <a:pt x="96" y="415"/>
                        </a:cubicBezTo>
                        <a:cubicBezTo>
                          <a:pt x="96" y="415"/>
                          <a:pt x="96" y="415"/>
                          <a:pt x="96" y="415"/>
                        </a:cubicBezTo>
                        <a:cubicBezTo>
                          <a:pt x="96" y="415"/>
                          <a:pt x="96" y="415"/>
                          <a:pt x="96" y="415"/>
                        </a:cubicBezTo>
                        <a:cubicBezTo>
                          <a:pt x="96" y="416"/>
                          <a:pt x="96" y="416"/>
                          <a:pt x="96" y="416"/>
                        </a:cubicBezTo>
                        <a:cubicBezTo>
                          <a:pt x="96" y="417"/>
                          <a:pt x="96" y="417"/>
                          <a:pt x="96" y="417"/>
                        </a:cubicBezTo>
                        <a:cubicBezTo>
                          <a:pt x="96" y="417"/>
                          <a:pt x="96" y="417"/>
                          <a:pt x="96" y="417"/>
                        </a:cubicBezTo>
                        <a:cubicBezTo>
                          <a:pt x="95" y="417"/>
                          <a:pt x="95" y="417"/>
                          <a:pt x="95" y="417"/>
                        </a:cubicBezTo>
                        <a:cubicBezTo>
                          <a:pt x="94" y="418"/>
                          <a:pt x="94" y="418"/>
                          <a:pt x="94" y="418"/>
                        </a:cubicBezTo>
                        <a:cubicBezTo>
                          <a:pt x="94" y="418"/>
                          <a:pt x="94" y="418"/>
                          <a:pt x="94" y="418"/>
                        </a:cubicBezTo>
                        <a:cubicBezTo>
                          <a:pt x="94" y="419"/>
                          <a:pt x="94" y="419"/>
                          <a:pt x="94" y="419"/>
                        </a:cubicBezTo>
                        <a:cubicBezTo>
                          <a:pt x="94" y="419"/>
                          <a:pt x="94" y="419"/>
                          <a:pt x="94" y="419"/>
                        </a:cubicBezTo>
                        <a:cubicBezTo>
                          <a:pt x="95" y="419"/>
                          <a:pt x="95" y="419"/>
                          <a:pt x="95" y="419"/>
                        </a:cubicBezTo>
                        <a:cubicBezTo>
                          <a:pt x="95" y="419"/>
                          <a:pt x="95" y="419"/>
                          <a:pt x="95" y="419"/>
                        </a:cubicBezTo>
                        <a:cubicBezTo>
                          <a:pt x="96" y="419"/>
                          <a:pt x="96" y="419"/>
                          <a:pt x="96" y="419"/>
                        </a:cubicBezTo>
                        <a:cubicBezTo>
                          <a:pt x="96" y="419"/>
                          <a:pt x="96" y="419"/>
                          <a:pt x="96" y="419"/>
                        </a:cubicBezTo>
                        <a:cubicBezTo>
                          <a:pt x="96" y="419"/>
                          <a:pt x="96" y="419"/>
                          <a:pt x="96" y="419"/>
                        </a:cubicBezTo>
                        <a:cubicBezTo>
                          <a:pt x="97" y="419"/>
                          <a:pt x="97" y="419"/>
                          <a:pt x="97" y="419"/>
                        </a:cubicBezTo>
                        <a:cubicBezTo>
                          <a:pt x="97" y="419"/>
                          <a:pt x="97" y="419"/>
                          <a:pt x="97" y="419"/>
                        </a:cubicBezTo>
                        <a:cubicBezTo>
                          <a:pt x="98" y="418"/>
                          <a:pt x="98" y="418"/>
                          <a:pt x="98" y="418"/>
                        </a:cubicBezTo>
                        <a:cubicBezTo>
                          <a:pt x="98" y="418"/>
                          <a:pt x="98" y="418"/>
                          <a:pt x="98" y="418"/>
                        </a:cubicBezTo>
                        <a:cubicBezTo>
                          <a:pt x="99" y="418"/>
                          <a:pt x="99" y="418"/>
                          <a:pt x="99" y="418"/>
                        </a:cubicBezTo>
                        <a:cubicBezTo>
                          <a:pt x="99" y="419"/>
                          <a:pt x="99" y="419"/>
                          <a:pt x="99" y="419"/>
                        </a:cubicBezTo>
                        <a:cubicBezTo>
                          <a:pt x="99" y="419"/>
                          <a:pt x="99" y="419"/>
                          <a:pt x="99" y="419"/>
                        </a:cubicBezTo>
                        <a:cubicBezTo>
                          <a:pt x="100" y="419"/>
                          <a:pt x="100" y="419"/>
                          <a:pt x="100" y="419"/>
                        </a:cubicBezTo>
                        <a:cubicBezTo>
                          <a:pt x="100" y="420"/>
                          <a:pt x="100" y="420"/>
                          <a:pt x="100" y="420"/>
                        </a:cubicBezTo>
                        <a:cubicBezTo>
                          <a:pt x="100" y="420"/>
                          <a:pt x="100" y="420"/>
                          <a:pt x="100" y="420"/>
                        </a:cubicBezTo>
                        <a:cubicBezTo>
                          <a:pt x="101" y="421"/>
                          <a:pt x="101" y="421"/>
                          <a:pt x="101" y="421"/>
                        </a:cubicBezTo>
                        <a:cubicBezTo>
                          <a:pt x="101" y="422"/>
                          <a:pt x="101" y="422"/>
                          <a:pt x="101" y="422"/>
                        </a:cubicBezTo>
                        <a:cubicBezTo>
                          <a:pt x="102" y="422"/>
                          <a:pt x="102" y="422"/>
                          <a:pt x="102" y="422"/>
                        </a:cubicBezTo>
                        <a:cubicBezTo>
                          <a:pt x="102" y="422"/>
                          <a:pt x="102" y="422"/>
                          <a:pt x="102" y="422"/>
                        </a:cubicBezTo>
                        <a:cubicBezTo>
                          <a:pt x="103" y="422"/>
                          <a:pt x="103" y="422"/>
                          <a:pt x="103" y="422"/>
                        </a:cubicBezTo>
                        <a:cubicBezTo>
                          <a:pt x="104" y="423"/>
                          <a:pt x="104" y="423"/>
                          <a:pt x="104" y="423"/>
                        </a:cubicBezTo>
                        <a:cubicBezTo>
                          <a:pt x="104" y="423"/>
                          <a:pt x="104" y="423"/>
                          <a:pt x="104" y="423"/>
                        </a:cubicBezTo>
                        <a:cubicBezTo>
                          <a:pt x="105" y="423"/>
                          <a:pt x="105" y="423"/>
                          <a:pt x="105" y="423"/>
                        </a:cubicBezTo>
                        <a:cubicBezTo>
                          <a:pt x="106" y="423"/>
                          <a:pt x="106" y="423"/>
                          <a:pt x="106" y="423"/>
                        </a:cubicBezTo>
                        <a:cubicBezTo>
                          <a:pt x="107" y="423"/>
                          <a:pt x="107" y="423"/>
                          <a:pt x="107" y="423"/>
                        </a:cubicBezTo>
                        <a:cubicBezTo>
                          <a:pt x="108" y="423"/>
                          <a:pt x="108" y="423"/>
                          <a:pt x="108" y="423"/>
                        </a:cubicBezTo>
                        <a:cubicBezTo>
                          <a:pt x="108" y="423"/>
                          <a:pt x="108" y="423"/>
                          <a:pt x="108" y="423"/>
                        </a:cubicBezTo>
                        <a:cubicBezTo>
                          <a:pt x="109" y="422"/>
                          <a:pt x="109" y="422"/>
                          <a:pt x="109" y="422"/>
                        </a:cubicBezTo>
                        <a:cubicBezTo>
                          <a:pt x="110" y="422"/>
                          <a:pt x="110" y="422"/>
                          <a:pt x="110" y="422"/>
                        </a:cubicBezTo>
                        <a:cubicBezTo>
                          <a:pt x="111" y="422"/>
                          <a:pt x="111" y="422"/>
                          <a:pt x="111" y="422"/>
                        </a:cubicBezTo>
                        <a:cubicBezTo>
                          <a:pt x="111" y="421"/>
                          <a:pt x="111" y="421"/>
                          <a:pt x="111" y="421"/>
                        </a:cubicBezTo>
                        <a:cubicBezTo>
                          <a:pt x="111" y="420"/>
                          <a:pt x="111" y="420"/>
                          <a:pt x="111" y="420"/>
                        </a:cubicBezTo>
                        <a:cubicBezTo>
                          <a:pt x="112" y="419"/>
                          <a:pt x="112" y="419"/>
                          <a:pt x="112" y="419"/>
                        </a:cubicBezTo>
                        <a:cubicBezTo>
                          <a:pt x="112" y="419"/>
                          <a:pt x="112" y="419"/>
                          <a:pt x="112" y="419"/>
                        </a:cubicBezTo>
                        <a:cubicBezTo>
                          <a:pt x="112" y="418"/>
                          <a:pt x="112" y="418"/>
                          <a:pt x="112" y="418"/>
                        </a:cubicBezTo>
                        <a:cubicBezTo>
                          <a:pt x="113" y="418"/>
                          <a:pt x="113" y="418"/>
                          <a:pt x="113" y="418"/>
                        </a:cubicBezTo>
                        <a:cubicBezTo>
                          <a:pt x="113" y="418"/>
                          <a:pt x="113" y="418"/>
                          <a:pt x="113" y="418"/>
                        </a:cubicBezTo>
                        <a:cubicBezTo>
                          <a:pt x="114" y="418"/>
                          <a:pt x="114" y="418"/>
                          <a:pt x="114" y="418"/>
                        </a:cubicBezTo>
                        <a:cubicBezTo>
                          <a:pt x="114" y="418"/>
                          <a:pt x="114" y="418"/>
                          <a:pt x="114" y="418"/>
                        </a:cubicBezTo>
                        <a:cubicBezTo>
                          <a:pt x="115" y="417"/>
                          <a:pt x="115" y="417"/>
                          <a:pt x="115" y="417"/>
                        </a:cubicBezTo>
                        <a:cubicBezTo>
                          <a:pt x="116" y="416"/>
                          <a:pt x="116" y="416"/>
                          <a:pt x="116" y="416"/>
                        </a:cubicBezTo>
                        <a:cubicBezTo>
                          <a:pt x="117" y="415"/>
                          <a:pt x="117" y="415"/>
                          <a:pt x="117" y="415"/>
                        </a:cubicBezTo>
                        <a:cubicBezTo>
                          <a:pt x="118" y="414"/>
                          <a:pt x="118" y="414"/>
                          <a:pt x="118" y="414"/>
                        </a:cubicBezTo>
                        <a:cubicBezTo>
                          <a:pt x="119" y="413"/>
                          <a:pt x="119" y="413"/>
                          <a:pt x="119" y="413"/>
                        </a:cubicBezTo>
                        <a:cubicBezTo>
                          <a:pt x="119" y="412"/>
                          <a:pt x="119" y="412"/>
                          <a:pt x="119" y="412"/>
                        </a:cubicBezTo>
                        <a:cubicBezTo>
                          <a:pt x="119" y="411"/>
                          <a:pt x="119" y="411"/>
                          <a:pt x="119" y="411"/>
                        </a:cubicBezTo>
                        <a:cubicBezTo>
                          <a:pt x="119" y="410"/>
                          <a:pt x="119" y="410"/>
                          <a:pt x="119" y="410"/>
                        </a:cubicBezTo>
                        <a:cubicBezTo>
                          <a:pt x="119" y="409"/>
                          <a:pt x="119" y="409"/>
                          <a:pt x="119" y="409"/>
                        </a:cubicBezTo>
                        <a:cubicBezTo>
                          <a:pt x="119" y="408"/>
                          <a:pt x="119" y="408"/>
                          <a:pt x="119" y="408"/>
                        </a:cubicBezTo>
                        <a:cubicBezTo>
                          <a:pt x="120" y="407"/>
                          <a:pt x="120" y="407"/>
                          <a:pt x="120" y="407"/>
                        </a:cubicBezTo>
                        <a:cubicBezTo>
                          <a:pt x="120" y="407"/>
                          <a:pt x="120" y="407"/>
                          <a:pt x="120" y="407"/>
                        </a:cubicBezTo>
                        <a:cubicBezTo>
                          <a:pt x="120" y="406"/>
                          <a:pt x="120" y="406"/>
                          <a:pt x="120" y="406"/>
                        </a:cubicBezTo>
                        <a:cubicBezTo>
                          <a:pt x="120" y="405"/>
                          <a:pt x="120" y="405"/>
                          <a:pt x="120" y="405"/>
                        </a:cubicBezTo>
                        <a:cubicBezTo>
                          <a:pt x="121" y="404"/>
                          <a:pt x="121" y="404"/>
                          <a:pt x="121" y="404"/>
                        </a:cubicBezTo>
                        <a:cubicBezTo>
                          <a:pt x="121" y="403"/>
                          <a:pt x="121" y="403"/>
                          <a:pt x="121" y="403"/>
                        </a:cubicBezTo>
                        <a:cubicBezTo>
                          <a:pt x="121" y="402"/>
                          <a:pt x="121" y="402"/>
                          <a:pt x="121" y="402"/>
                        </a:cubicBezTo>
                        <a:cubicBezTo>
                          <a:pt x="121" y="401"/>
                          <a:pt x="121" y="401"/>
                          <a:pt x="121" y="401"/>
                        </a:cubicBezTo>
                        <a:cubicBezTo>
                          <a:pt x="122" y="400"/>
                          <a:pt x="122" y="400"/>
                          <a:pt x="122" y="400"/>
                        </a:cubicBezTo>
                        <a:cubicBezTo>
                          <a:pt x="122" y="400"/>
                          <a:pt x="122" y="400"/>
                          <a:pt x="122" y="400"/>
                        </a:cubicBezTo>
                        <a:cubicBezTo>
                          <a:pt x="123" y="399"/>
                          <a:pt x="123" y="399"/>
                          <a:pt x="123" y="399"/>
                        </a:cubicBezTo>
                        <a:cubicBezTo>
                          <a:pt x="124" y="398"/>
                          <a:pt x="124" y="398"/>
                          <a:pt x="124" y="398"/>
                        </a:cubicBezTo>
                        <a:cubicBezTo>
                          <a:pt x="124" y="398"/>
                          <a:pt x="124" y="398"/>
                          <a:pt x="124" y="398"/>
                        </a:cubicBezTo>
                        <a:cubicBezTo>
                          <a:pt x="125" y="397"/>
                          <a:pt x="125" y="397"/>
                          <a:pt x="125" y="397"/>
                        </a:cubicBezTo>
                        <a:cubicBezTo>
                          <a:pt x="126" y="397"/>
                          <a:pt x="126" y="397"/>
                          <a:pt x="126" y="397"/>
                        </a:cubicBezTo>
                        <a:cubicBezTo>
                          <a:pt x="126" y="396"/>
                          <a:pt x="126" y="396"/>
                          <a:pt x="126" y="396"/>
                        </a:cubicBezTo>
                        <a:cubicBezTo>
                          <a:pt x="126" y="396"/>
                          <a:pt x="126" y="396"/>
                          <a:pt x="126" y="396"/>
                        </a:cubicBezTo>
                        <a:cubicBezTo>
                          <a:pt x="127" y="396"/>
                          <a:pt x="127" y="396"/>
                          <a:pt x="127" y="396"/>
                        </a:cubicBezTo>
                        <a:cubicBezTo>
                          <a:pt x="127" y="395"/>
                          <a:pt x="127" y="395"/>
                          <a:pt x="127" y="395"/>
                        </a:cubicBezTo>
                        <a:cubicBezTo>
                          <a:pt x="128" y="395"/>
                          <a:pt x="128" y="395"/>
                          <a:pt x="128" y="395"/>
                        </a:cubicBezTo>
                        <a:cubicBezTo>
                          <a:pt x="128" y="395"/>
                          <a:pt x="128" y="395"/>
                          <a:pt x="128" y="395"/>
                        </a:cubicBezTo>
                        <a:cubicBezTo>
                          <a:pt x="129" y="395"/>
                          <a:pt x="129" y="395"/>
                          <a:pt x="129" y="395"/>
                        </a:cubicBezTo>
                        <a:cubicBezTo>
                          <a:pt x="130" y="395"/>
                          <a:pt x="130" y="395"/>
                          <a:pt x="130" y="395"/>
                        </a:cubicBezTo>
                        <a:cubicBezTo>
                          <a:pt x="130" y="395"/>
                          <a:pt x="130" y="395"/>
                          <a:pt x="130" y="395"/>
                        </a:cubicBezTo>
                        <a:cubicBezTo>
                          <a:pt x="132" y="395"/>
                          <a:pt x="132" y="395"/>
                          <a:pt x="132" y="395"/>
                        </a:cubicBezTo>
                        <a:cubicBezTo>
                          <a:pt x="132" y="395"/>
                          <a:pt x="132" y="395"/>
                          <a:pt x="132" y="395"/>
                        </a:cubicBezTo>
                        <a:cubicBezTo>
                          <a:pt x="138" y="393"/>
                          <a:pt x="138" y="393"/>
                          <a:pt x="138" y="393"/>
                        </a:cubicBezTo>
                        <a:cubicBezTo>
                          <a:pt x="139" y="393"/>
                          <a:pt x="139" y="393"/>
                          <a:pt x="139" y="393"/>
                        </a:cubicBezTo>
                        <a:cubicBezTo>
                          <a:pt x="140" y="393"/>
                          <a:pt x="140" y="393"/>
                          <a:pt x="140" y="393"/>
                        </a:cubicBezTo>
                        <a:cubicBezTo>
                          <a:pt x="141" y="393"/>
                          <a:pt x="141" y="393"/>
                          <a:pt x="141" y="393"/>
                        </a:cubicBezTo>
                        <a:cubicBezTo>
                          <a:pt x="141" y="394"/>
                          <a:pt x="141" y="394"/>
                          <a:pt x="141" y="394"/>
                        </a:cubicBezTo>
                        <a:cubicBezTo>
                          <a:pt x="141" y="394"/>
                          <a:pt x="141" y="394"/>
                          <a:pt x="141" y="394"/>
                        </a:cubicBezTo>
                        <a:cubicBezTo>
                          <a:pt x="141" y="395"/>
                          <a:pt x="141" y="395"/>
                          <a:pt x="141" y="395"/>
                        </a:cubicBezTo>
                        <a:cubicBezTo>
                          <a:pt x="141" y="396"/>
                          <a:pt x="141" y="396"/>
                          <a:pt x="141" y="396"/>
                        </a:cubicBezTo>
                        <a:cubicBezTo>
                          <a:pt x="141" y="397"/>
                          <a:pt x="141" y="397"/>
                          <a:pt x="141" y="397"/>
                        </a:cubicBezTo>
                        <a:cubicBezTo>
                          <a:pt x="141" y="397"/>
                          <a:pt x="141" y="397"/>
                          <a:pt x="141" y="397"/>
                        </a:cubicBezTo>
                        <a:cubicBezTo>
                          <a:pt x="141" y="397"/>
                          <a:pt x="141" y="397"/>
                          <a:pt x="141" y="397"/>
                        </a:cubicBezTo>
                        <a:cubicBezTo>
                          <a:pt x="142" y="397"/>
                          <a:pt x="142" y="397"/>
                          <a:pt x="142" y="397"/>
                        </a:cubicBezTo>
                        <a:cubicBezTo>
                          <a:pt x="143" y="397"/>
                          <a:pt x="143" y="397"/>
                          <a:pt x="143" y="397"/>
                        </a:cubicBezTo>
                        <a:cubicBezTo>
                          <a:pt x="143" y="397"/>
                          <a:pt x="143" y="397"/>
                          <a:pt x="143" y="397"/>
                        </a:cubicBezTo>
                        <a:cubicBezTo>
                          <a:pt x="144" y="397"/>
                          <a:pt x="144" y="397"/>
                          <a:pt x="144" y="397"/>
                        </a:cubicBezTo>
                        <a:cubicBezTo>
                          <a:pt x="145" y="398"/>
                          <a:pt x="145" y="398"/>
                          <a:pt x="145" y="398"/>
                        </a:cubicBezTo>
                        <a:cubicBezTo>
                          <a:pt x="146" y="398"/>
                          <a:pt x="146" y="398"/>
                          <a:pt x="146" y="398"/>
                        </a:cubicBezTo>
                        <a:cubicBezTo>
                          <a:pt x="147" y="398"/>
                          <a:pt x="147" y="398"/>
                          <a:pt x="147" y="398"/>
                        </a:cubicBezTo>
                        <a:cubicBezTo>
                          <a:pt x="148" y="398"/>
                          <a:pt x="148" y="398"/>
                          <a:pt x="148" y="398"/>
                        </a:cubicBezTo>
                        <a:cubicBezTo>
                          <a:pt x="149" y="398"/>
                          <a:pt x="149" y="398"/>
                          <a:pt x="149" y="398"/>
                        </a:cubicBezTo>
                        <a:cubicBezTo>
                          <a:pt x="150" y="397"/>
                          <a:pt x="150" y="397"/>
                          <a:pt x="150" y="397"/>
                        </a:cubicBezTo>
                        <a:cubicBezTo>
                          <a:pt x="151" y="397"/>
                          <a:pt x="151" y="397"/>
                          <a:pt x="151" y="397"/>
                        </a:cubicBezTo>
                        <a:cubicBezTo>
                          <a:pt x="152" y="397"/>
                          <a:pt x="152" y="397"/>
                          <a:pt x="152" y="397"/>
                        </a:cubicBezTo>
                        <a:cubicBezTo>
                          <a:pt x="153" y="396"/>
                          <a:pt x="153" y="396"/>
                          <a:pt x="153" y="396"/>
                        </a:cubicBezTo>
                        <a:cubicBezTo>
                          <a:pt x="154" y="395"/>
                          <a:pt x="154" y="395"/>
                          <a:pt x="154" y="395"/>
                        </a:cubicBezTo>
                        <a:cubicBezTo>
                          <a:pt x="154" y="395"/>
                          <a:pt x="154" y="395"/>
                          <a:pt x="154" y="395"/>
                        </a:cubicBezTo>
                        <a:cubicBezTo>
                          <a:pt x="155" y="395"/>
                          <a:pt x="155" y="395"/>
                          <a:pt x="155" y="395"/>
                        </a:cubicBezTo>
                        <a:cubicBezTo>
                          <a:pt x="155" y="395"/>
                          <a:pt x="155" y="395"/>
                          <a:pt x="155" y="395"/>
                        </a:cubicBezTo>
                        <a:cubicBezTo>
                          <a:pt x="155" y="396"/>
                          <a:pt x="155" y="396"/>
                          <a:pt x="155" y="396"/>
                        </a:cubicBezTo>
                        <a:cubicBezTo>
                          <a:pt x="155" y="397"/>
                          <a:pt x="155" y="397"/>
                          <a:pt x="155" y="397"/>
                        </a:cubicBezTo>
                        <a:cubicBezTo>
                          <a:pt x="156" y="398"/>
                          <a:pt x="156" y="398"/>
                          <a:pt x="156" y="398"/>
                        </a:cubicBezTo>
                        <a:cubicBezTo>
                          <a:pt x="156" y="398"/>
                          <a:pt x="156" y="398"/>
                          <a:pt x="156" y="398"/>
                        </a:cubicBezTo>
                        <a:cubicBezTo>
                          <a:pt x="157" y="398"/>
                          <a:pt x="157" y="398"/>
                          <a:pt x="157" y="398"/>
                        </a:cubicBezTo>
                        <a:cubicBezTo>
                          <a:pt x="159" y="398"/>
                          <a:pt x="159" y="398"/>
                          <a:pt x="159" y="398"/>
                        </a:cubicBezTo>
                        <a:cubicBezTo>
                          <a:pt x="160" y="398"/>
                          <a:pt x="160" y="398"/>
                          <a:pt x="160" y="398"/>
                        </a:cubicBezTo>
                        <a:cubicBezTo>
                          <a:pt x="160" y="398"/>
                          <a:pt x="160" y="398"/>
                          <a:pt x="160" y="398"/>
                        </a:cubicBezTo>
                        <a:cubicBezTo>
                          <a:pt x="161" y="398"/>
                          <a:pt x="161" y="398"/>
                          <a:pt x="161" y="398"/>
                        </a:cubicBezTo>
                        <a:cubicBezTo>
                          <a:pt x="162" y="397"/>
                          <a:pt x="162" y="397"/>
                          <a:pt x="162" y="397"/>
                        </a:cubicBezTo>
                        <a:cubicBezTo>
                          <a:pt x="163" y="397"/>
                          <a:pt x="163" y="397"/>
                          <a:pt x="163" y="397"/>
                        </a:cubicBezTo>
                        <a:cubicBezTo>
                          <a:pt x="163" y="397"/>
                          <a:pt x="163" y="397"/>
                          <a:pt x="163" y="397"/>
                        </a:cubicBezTo>
                        <a:cubicBezTo>
                          <a:pt x="163" y="396"/>
                          <a:pt x="163" y="396"/>
                          <a:pt x="163" y="396"/>
                        </a:cubicBezTo>
                        <a:cubicBezTo>
                          <a:pt x="164" y="396"/>
                          <a:pt x="164" y="396"/>
                          <a:pt x="164" y="396"/>
                        </a:cubicBezTo>
                        <a:cubicBezTo>
                          <a:pt x="164" y="395"/>
                          <a:pt x="164" y="395"/>
                          <a:pt x="164" y="395"/>
                        </a:cubicBezTo>
                        <a:cubicBezTo>
                          <a:pt x="164" y="395"/>
                          <a:pt x="164" y="395"/>
                          <a:pt x="164" y="395"/>
                        </a:cubicBezTo>
                        <a:cubicBezTo>
                          <a:pt x="164" y="394"/>
                          <a:pt x="164" y="394"/>
                          <a:pt x="164" y="394"/>
                        </a:cubicBezTo>
                        <a:cubicBezTo>
                          <a:pt x="165" y="392"/>
                          <a:pt x="165" y="392"/>
                          <a:pt x="165" y="392"/>
                        </a:cubicBezTo>
                        <a:cubicBezTo>
                          <a:pt x="165" y="392"/>
                          <a:pt x="165" y="392"/>
                          <a:pt x="165" y="392"/>
                        </a:cubicBezTo>
                        <a:cubicBezTo>
                          <a:pt x="165" y="391"/>
                          <a:pt x="165" y="391"/>
                          <a:pt x="165" y="391"/>
                        </a:cubicBezTo>
                        <a:cubicBezTo>
                          <a:pt x="165" y="390"/>
                          <a:pt x="165" y="390"/>
                          <a:pt x="165" y="390"/>
                        </a:cubicBezTo>
                        <a:cubicBezTo>
                          <a:pt x="165" y="390"/>
                          <a:pt x="165" y="390"/>
                          <a:pt x="165" y="390"/>
                        </a:cubicBezTo>
                        <a:cubicBezTo>
                          <a:pt x="166" y="390"/>
                          <a:pt x="166" y="390"/>
                          <a:pt x="166" y="390"/>
                        </a:cubicBezTo>
                        <a:cubicBezTo>
                          <a:pt x="167" y="390"/>
                          <a:pt x="167" y="390"/>
                          <a:pt x="167" y="390"/>
                        </a:cubicBezTo>
                        <a:cubicBezTo>
                          <a:pt x="167" y="390"/>
                          <a:pt x="167" y="390"/>
                          <a:pt x="167" y="390"/>
                        </a:cubicBezTo>
                        <a:cubicBezTo>
                          <a:pt x="168" y="391"/>
                          <a:pt x="168" y="391"/>
                          <a:pt x="168" y="391"/>
                        </a:cubicBezTo>
                        <a:cubicBezTo>
                          <a:pt x="168" y="391"/>
                          <a:pt x="168" y="391"/>
                          <a:pt x="168" y="391"/>
                        </a:cubicBezTo>
                        <a:cubicBezTo>
                          <a:pt x="169" y="392"/>
                          <a:pt x="169" y="392"/>
                          <a:pt x="169" y="392"/>
                        </a:cubicBezTo>
                        <a:cubicBezTo>
                          <a:pt x="170" y="392"/>
                          <a:pt x="170" y="392"/>
                          <a:pt x="170" y="392"/>
                        </a:cubicBezTo>
                        <a:cubicBezTo>
                          <a:pt x="170" y="392"/>
                          <a:pt x="170" y="392"/>
                          <a:pt x="170" y="392"/>
                        </a:cubicBezTo>
                        <a:cubicBezTo>
                          <a:pt x="171" y="391"/>
                          <a:pt x="171" y="391"/>
                          <a:pt x="171" y="391"/>
                        </a:cubicBezTo>
                        <a:cubicBezTo>
                          <a:pt x="171" y="391"/>
                          <a:pt x="171" y="391"/>
                          <a:pt x="171" y="391"/>
                        </a:cubicBezTo>
                        <a:cubicBezTo>
                          <a:pt x="171" y="390"/>
                          <a:pt x="171" y="390"/>
                          <a:pt x="171" y="390"/>
                        </a:cubicBezTo>
                        <a:cubicBezTo>
                          <a:pt x="171" y="390"/>
                          <a:pt x="171" y="390"/>
                          <a:pt x="171" y="390"/>
                        </a:cubicBezTo>
                        <a:cubicBezTo>
                          <a:pt x="171" y="389"/>
                          <a:pt x="171" y="389"/>
                          <a:pt x="171" y="389"/>
                        </a:cubicBezTo>
                        <a:cubicBezTo>
                          <a:pt x="172" y="389"/>
                          <a:pt x="172" y="389"/>
                          <a:pt x="172" y="389"/>
                        </a:cubicBezTo>
                        <a:cubicBezTo>
                          <a:pt x="172" y="389"/>
                          <a:pt x="172" y="389"/>
                          <a:pt x="172" y="389"/>
                        </a:cubicBezTo>
                        <a:cubicBezTo>
                          <a:pt x="173" y="389"/>
                          <a:pt x="173" y="389"/>
                          <a:pt x="173" y="389"/>
                        </a:cubicBezTo>
                        <a:cubicBezTo>
                          <a:pt x="173" y="389"/>
                          <a:pt x="173" y="389"/>
                          <a:pt x="173" y="389"/>
                        </a:cubicBezTo>
                        <a:cubicBezTo>
                          <a:pt x="173" y="388"/>
                          <a:pt x="173" y="388"/>
                          <a:pt x="173" y="388"/>
                        </a:cubicBezTo>
                        <a:cubicBezTo>
                          <a:pt x="174" y="387"/>
                          <a:pt x="174" y="387"/>
                          <a:pt x="174" y="387"/>
                        </a:cubicBezTo>
                        <a:cubicBezTo>
                          <a:pt x="174" y="387"/>
                          <a:pt x="174" y="387"/>
                          <a:pt x="174" y="387"/>
                        </a:cubicBezTo>
                        <a:cubicBezTo>
                          <a:pt x="175" y="386"/>
                          <a:pt x="175" y="386"/>
                          <a:pt x="175" y="386"/>
                        </a:cubicBezTo>
                        <a:cubicBezTo>
                          <a:pt x="175" y="386"/>
                          <a:pt x="175" y="386"/>
                          <a:pt x="175" y="386"/>
                        </a:cubicBezTo>
                        <a:cubicBezTo>
                          <a:pt x="176" y="386"/>
                          <a:pt x="176" y="386"/>
                          <a:pt x="176" y="386"/>
                        </a:cubicBezTo>
                        <a:cubicBezTo>
                          <a:pt x="176" y="385"/>
                          <a:pt x="176" y="385"/>
                          <a:pt x="176" y="385"/>
                        </a:cubicBezTo>
                        <a:cubicBezTo>
                          <a:pt x="176" y="385"/>
                          <a:pt x="176" y="385"/>
                          <a:pt x="176" y="385"/>
                        </a:cubicBezTo>
                        <a:cubicBezTo>
                          <a:pt x="176" y="385"/>
                          <a:pt x="176" y="385"/>
                          <a:pt x="176" y="385"/>
                        </a:cubicBezTo>
                        <a:cubicBezTo>
                          <a:pt x="176" y="384"/>
                          <a:pt x="176" y="384"/>
                          <a:pt x="176" y="384"/>
                        </a:cubicBezTo>
                        <a:cubicBezTo>
                          <a:pt x="175" y="384"/>
                          <a:pt x="175" y="384"/>
                          <a:pt x="175" y="384"/>
                        </a:cubicBezTo>
                        <a:cubicBezTo>
                          <a:pt x="175" y="383"/>
                          <a:pt x="175" y="383"/>
                          <a:pt x="175" y="383"/>
                        </a:cubicBezTo>
                        <a:cubicBezTo>
                          <a:pt x="175" y="383"/>
                          <a:pt x="175" y="383"/>
                          <a:pt x="175" y="383"/>
                        </a:cubicBezTo>
                        <a:cubicBezTo>
                          <a:pt x="175" y="382"/>
                          <a:pt x="175" y="382"/>
                          <a:pt x="175" y="382"/>
                        </a:cubicBezTo>
                        <a:cubicBezTo>
                          <a:pt x="175" y="381"/>
                          <a:pt x="175" y="381"/>
                          <a:pt x="175" y="381"/>
                        </a:cubicBezTo>
                        <a:cubicBezTo>
                          <a:pt x="175" y="381"/>
                          <a:pt x="175" y="381"/>
                          <a:pt x="175" y="381"/>
                        </a:cubicBezTo>
                        <a:cubicBezTo>
                          <a:pt x="174" y="381"/>
                          <a:pt x="174" y="381"/>
                          <a:pt x="174" y="381"/>
                        </a:cubicBezTo>
                        <a:cubicBezTo>
                          <a:pt x="174" y="381"/>
                          <a:pt x="174" y="381"/>
                          <a:pt x="174" y="381"/>
                        </a:cubicBezTo>
                        <a:cubicBezTo>
                          <a:pt x="173" y="380"/>
                          <a:pt x="173" y="380"/>
                          <a:pt x="173" y="380"/>
                        </a:cubicBezTo>
                        <a:cubicBezTo>
                          <a:pt x="173" y="380"/>
                          <a:pt x="173" y="380"/>
                          <a:pt x="173" y="380"/>
                        </a:cubicBezTo>
                        <a:cubicBezTo>
                          <a:pt x="173" y="379"/>
                          <a:pt x="173" y="379"/>
                          <a:pt x="173" y="379"/>
                        </a:cubicBezTo>
                        <a:cubicBezTo>
                          <a:pt x="173" y="379"/>
                          <a:pt x="173" y="379"/>
                          <a:pt x="173" y="379"/>
                        </a:cubicBezTo>
                        <a:cubicBezTo>
                          <a:pt x="173" y="379"/>
                          <a:pt x="173" y="379"/>
                          <a:pt x="173" y="379"/>
                        </a:cubicBezTo>
                        <a:cubicBezTo>
                          <a:pt x="174" y="378"/>
                          <a:pt x="174" y="378"/>
                          <a:pt x="174" y="378"/>
                        </a:cubicBezTo>
                        <a:cubicBezTo>
                          <a:pt x="175" y="378"/>
                          <a:pt x="175" y="378"/>
                          <a:pt x="175" y="378"/>
                        </a:cubicBezTo>
                        <a:cubicBezTo>
                          <a:pt x="175" y="378"/>
                          <a:pt x="175" y="378"/>
                          <a:pt x="175" y="378"/>
                        </a:cubicBezTo>
                        <a:cubicBezTo>
                          <a:pt x="176" y="378"/>
                          <a:pt x="176" y="378"/>
                          <a:pt x="176" y="378"/>
                        </a:cubicBezTo>
                        <a:cubicBezTo>
                          <a:pt x="177" y="377"/>
                          <a:pt x="177" y="377"/>
                          <a:pt x="177" y="377"/>
                        </a:cubicBezTo>
                        <a:cubicBezTo>
                          <a:pt x="178" y="377"/>
                          <a:pt x="178" y="377"/>
                          <a:pt x="178" y="377"/>
                        </a:cubicBezTo>
                        <a:cubicBezTo>
                          <a:pt x="178" y="377"/>
                          <a:pt x="178" y="377"/>
                          <a:pt x="178" y="377"/>
                        </a:cubicBezTo>
                        <a:cubicBezTo>
                          <a:pt x="179" y="378"/>
                          <a:pt x="179" y="378"/>
                          <a:pt x="179" y="378"/>
                        </a:cubicBezTo>
                        <a:cubicBezTo>
                          <a:pt x="179" y="379"/>
                          <a:pt x="179" y="379"/>
                          <a:pt x="179" y="379"/>
                        </a:cubicBezTo>
                        <a:cubicBezTo>
                          <a:pt x="180" y="379"/>
                          <a:pt x="180" y="379"/>
                          <a:pt x="180" y="379"/>
                        </a:cubicBezTo>
                        <a:cubicBezTo>
                          <a:pt x="180" y="380"/>
                          <a:pt x="180" y="380"/>
                          <a:pt x="180" y="380"/>
                        </a:cubicBezTo>
                        <a:cubicBezTo>
                          <a:pt x="180" y="380"/>
                          <a:pt x="180" y="380"/>
                          <a:pt x="180" y="380"/>
                        </a:cubicBezTo>
                        <a:cubicBezTo>
                          <a:pt x="181" y="381"/>
                          <a:pt x="181" y="381"/>
                          <a:pt x="181" y="381"/>
                        </a:cubicBezTo>
                        <a:cubicBezTo>
                          <a:pt x="181" y="381"/>
                          <a:pt x="181" y="381"/>
                          <a:pt x="181" y="381"/>
                        </a:cubicBezTo>
                        <a:cubicBezTo>
                          <a:pt x="181" y="381"/>
                          <a:pt x="181" y="381"/>
                          <a:pt x="181" y="381"/>
                        </a:cubicBezTo>
                        <a:cubicBezTo>
                          <a:pt x="182" y="382"/>
                          <a:pt x="182" y="382"/>
                          <a:pt x="182" y="382"/>
                        </a:cubicBezTo>
                        <a:cubicBezTo>
                          <a:pt x="182" y="382"/>
                          <a:pt x="182" y="382"/>
                          <a:pt x="182" y="382"/>
                        </a:cubicBezTo>
                        <a:cubicBezTo>
                          <a:pt x="182" y="382"/>
                          <a:pt x="182" y="382"/>
                          <a:pt x="182" y="382"/>
                        </a:cubicBezTo>
                        <a:cubicBezTo>
                          <a:pt x="183" y="383"/>
                          <a:pt x="183" y="383"/>
                          <a:pt x="183" y="383"/>
                        </a:cubicBezTo>
                        <a:cubicBezTo>
                          <a:pt x="183" y="383"/>
                          <a:pt x="183" y="383"/>
                          <a:pt x="183" y="383"/>
                        </a:cubicBezTo>
                        <a:cubicBezTo>
                          <a:pt x="184" y="383"/>
                          <a:pt x="184" y="383"/>
                          <a:pt x="184" y="383"/>
                        </a:cubicBezTo>
                        <a:cubicBezTo>
                          <a:pt x="185" y="383"/>
                          <a:pt x="185" y="383"/>
                          <a:pt x="185" y="383"/>
                        </a:cubicBezTo>
                        <a:cubicBezTo>
                          <a:pt x="185" y="383"/>
                          <a:pt x="185" y="383"/>
                          <a:pt x="185" y="383"/>
                        </a:cubicBezTo>
                        <a:cubicBezTo>
                          <a:pt x="186" y="382"/>
                          <a:pt x="186" y="382"/>
                          <a:pt x="186" y="382"/>
                        </a:cubicBezTo>
                        <a:cubicBezTo>
                          <a:pt x="187" y="382"/>
                          <a:pt x="187" y="382"/>
                          <a:pt x="187" y="382"/>
                        </a:cubicBezTo>
                        <a:cubicBezTo>
                          <a:pt x="188" y="382"/>
                          <a:pt x="188" y="382"/>
                          <a:pt x="188" y="382"/>
                        </a:cubicBezTo>
                        <a:cubicBezTo>
                          <a:pt x="189" y="382"/>
                          <a:pt x="189" y="382"/>
                          <a:pt x="189" y="382"/>
                        </a:cubicBezTo>
                        <a:cubicBezTo>
                          <a:pt x="190" y="382"/>
                          <a:pt x="190" y="382"/>
                          <a:pt x="190" y="382"/>
                        </a:cubicBezTo>
                        <a:cubicBezTo>
                          <a:pt x="190" y="382"/>
                          <a:pt x="190" y="382"/>
                          <a:pt x="190" y="382"/>
                        </a:cubicBezTo>
                        <a:cubicBezTo>
                          <a:pt x="191" y="382"/>
                          <a:pt x="191" y="382"/>
                          <a:pt x="191" y="382"/>
                        </a:cubicBezTo>
                        <a:cubicBezTo>
                          <a:pt x="191" y="382"/>
                          <a:pt x="191" y="382"/>
                          <a:pt x="191" y="382"/>
                        </a:cubicBezTo>
                        <a:cubicBezTo>
                          <a:pt x="192" y="383"/>
                          <a:pt x="192" y="383"/>
                          <a:pt x="192" y="383"/>
                        </a:cubicBezTo>
                        <a:cubicBezTo>
                          <a:pt x="192" y="385"/>
                          <a:pt x="192" y="385"/>
                          <a:pt x="192" y="385"/>
                        </a:cubicBezTo>
                        <a:cubicBezTo>
                          <a:pt x="193" y="385"/>
                          <a:pt x="193" y="385"/>
                          <a:pt x="193" y="385"/>
                        </a:cubicBezTo>
                        <a:cubicBezTo>
                          <a:pt x="193" y="385"/>
                          <a:pt x="193" y="385"/>
                          <a:pt x="193" y="385"/>
                        </a:cubicBezTo>
                        <a:cubicBezTo>
                          <a:pt x="194" y="386"/>
                          <a:pt x="194" y="386"/>
                          <a:pt x="194" y="386"/>
                        </a:cubicBezTo>
                        <a:cubicBezTo>
                          <a:pt x="195" y="387"/>
                          <a:pt x="195" y="387"/>
                          <a:pt x="195" y="387"/>
                        </a:cubicBezTo>
                        <a:cubicBezTo>
                          <a:pt x="196" y="387"/>
                          <a:pt x="196" y="387"/>
                          <a:pt x="196" y="387"/>
                        </a:cubicBezTo>
                        <a:cubicBezTo>
                          <a:pt x="196" y="387"/>
                          <a:pt x="196" y="387"/>
                          <a:pt x="196" y="387"/>
                        </a:cubicBezTo>
                        <a:cubicBezTo>
                          <a:pt x="197" y="387"/>
                          <a:pt x="197" y="387"/>
                          <a:pt x="197" y="387"/>
                        </a:cubicBezTo>
                        <a:cubicBezTo>
                          <a:pt x="198" y="387"/>
                          <a:pt x="198" y="387"/>
                          <a:pt x="198" y="387"/>
                        </a:cubicBezTo>
                        <a:cubicBezTo>
                          <a:pt x="198" y="387"/>
                          <a:pt x="198" y="387"/>
                          <a:pt x="198" y="387"/>
                        </a:cubicBezTo>
                        <a:cubicBezTo>
                          <a:pt x="198" y="386"/>
                          <a:pt x="198" y="386"/>
                          <a:pt x="198" y="386"/>
                        </a:cubicBezTo>
                        <a:cubicBezTo>
                          <a:pt x="198" y="386"/>
                          <a:pt x="198" y="386"/>
                          <a:pt x="198" y="386"/>
                        </a:cubicBezTo>
                        <a:cubicBezTo>
                          <a:pt x="198" y="385"/>
                          <a:pt x="198" y="385"/>
                          <a:pt x="198" y="385"/>
                        </a:cubicBezTo>
                        <a:cubicBezTo>
                          <a:pt x="198" y="385"/>
                          <a:pt x="198" y="385"/>
                          <a:pt x="198" y="385"/>
                        </a:cubicBezTo>
                        <a:cubicBezTo>
                          <a:pt x="198" y="384"/>
                          <a:pt x="198" y="384"/>
                          <a:pt x="198" y="384"/>
                        </a:cubicBezTo>
                        <a:cubicBezTo>
                          <a:pt x="197" y="383"/>
                          <a:pt x="197" y="383"/>
                          <a:pt x="197" y="383"/>
                        </a:cubicBezTo>
                        <a:cubicBezTo>
                          <a:pt x="196" y="382"/>
                          <a:pt x="196" y="382"/>
                          <a:pt x="196" y="382"/>
                        </a:cubicBezTo>
                        <a:cubicBezTo>
                          <a:pt x="195" y="382"/>
                          <a:pt x="195" y="382"/>
                          <a:pt x="195" y="382"/>
                        </a:cubicBezTo>
                        <a:cubicBezTo>
                          <a:pt x="195" y="381"/>
                          <a:pt x="195" y="381"/>
                          <a:pt x="195" y="381"/>
                        </a:cubicBezTo>
                        <a:cubicBezTo>
                          <a:pt x="195" y="381"/>
                          <a:pt x="195" y="381"/>
                          <a:pt x="195" y="381"/>
                        </a:cubicBezTo>
                        <a:cubicBezTo>
                          <a:pt x="195" y="381"/>
                          <a:pt x="195" y="381"/>
                          <a:pt x="195" y="381"/>
                        </a:cubicBezTo>
                        <a:cubicBezTo>
                          <a:pt x="196" y="380"/>
                          <a:pt x="196" y="380"/>
                          <a:pt x="196" y="380"/>
                        </a:cubicBezTo>
                        <a:cubicBezTo>
                          <a:pt x="196" y="380"/>
                          <a:pt x="196" y="380"/>
                          <a:pt x="196" y="380"/>
                        </a:cubicBezTo>
                        <a:cubicBezTo>
                          <a:pt x="196" y="380"/>
                          <a:pt x="196" y="380"/>
                          <a:pt x="196" y="380"/>
                        </a:cubicBezTo>
                        <a:cubicBezTo>
                          <a:pt x="198" y="380"/>
                          <a:pt x="198" y="380"/>
                          <a:pt x="198" y="380"/>
                        </a:cubicBezTo>
                        <a:cubicBezTo>
                          <a:pt x="198" y="380"/>
                          <a:pt x="198" y="380"/>
                          <a:pt x="198" y="380"/>
                        </a:cubicBezTo>
                        <a:cubicBezTo>
                          <a:pt x="199" y="380"/>
                          <a:pt x="199" y="380"/>
                          <a:pt x="199" y="380"/>
                        </a:cubicBezTo>
                        <a:cubicBezTo>
                          <a:pt x="199" y="380"/>
                          <a:pt x="199" y="380"/>
                          <a:pt x="199" y="380"/>
                        </a:cubicBezTo>
                        <a:cubicBezTo>
                          <a:pt x="200" y="380"/>
                          <a:pt x="200" y="380"/>
                          <a:pt x="200" y="380"/>
                        </a:cubicBezTo>
                        <a:cubicBezTo>
                          <a:pt x="201" y="380"/>
                          <a:pt x="201" y="380"/>
                          <a:pt x="201" y="380"/>
                        </a:cubicBezTo>
                        <a:cubicBezTo>
                          <a:pt x="202" y="380"/>
                          <a:pt x="202" y="380"/>
                          <a:pt x="202" y="380"/>
                        </a:cubicBezTo>
                        <a:cubicBezTo>
                          <a:pt x="203" y="379"/>
                          <a:pt x="203" y="379"/>
                          <a:pt x="203" y="379"/>
                        </a:cubicBezTo>
                        <a:cubicBezTo>
                          <a:pt x="205" y="378"/>
                          <a:pt x="205" y="378"/>
                          <a:pt x="205" y="378"/>
                        </a:cubicBezTo>
                        <a:cubicBezTo>
                          <a:pt x="206" y="377"/>
                          <a:pt x="206" y="377"/>
                          <a:pt x="206" y="377"/>
                        </a:cubicBezTo>
                        <a:cubicBezTo>
                          <a:pt x="206" y="376"/>
                          <a:pt x="206" y="376"/>
                          <a:pt x="206" y="376"/>
                        </a:cubicBezTo>
                        <a:cubicBezTo>
                          <a:pt x="207" y="375"/>
                          <a:pt x="207" y="375"/>
                          <a:pt x="207" y="375"/>
                        </a:cubicBezTo>
                        <a:cubicBezTo>
                          <a:pt x="207" y="375"/>
                          <a:pt x="207" y="375"/>
                          <a:pt x="207" y="375"/>
                        </a:cubicBezTo>
                        <a:cubicBezTo>
                          <a:pt x="207" y="374"/>
                          <a:pt x="207" y="374"/>
                          <a:pt x="207" y="374"/>
                        </a:cubicBezTo>
                        <a:cubicBezTo>
                          <a:pt x="207" y="373"/>
                          <a:pt x="207" y="373"/>
                          <a:pt x="207" y="373"/>
                        </a:cubicBezTo>
                        <a:cubicBezTo>
                          <a:pt x="207" y="373"/>
                          <a:pt x="207" y="373"/>
                          <a:pt x="207" y="373"/>
                        </a:cubicBezTo>
                        <a:cubicBezTo>
                          <a:pt x="207" y="372"/>
                          <a:pt x="207" y="372"/>
                          <a:pt x="207" y="372"/>
                        </a:cubicBezTo>
                        <a:cubicBezTo>
                          <a:pt x="208" y="372"/>
                          <a:pt x="208" y="372"/>
                          <a:pt x="208" y="372"/>
                        </a:cubicBezTo>
                        <a:cubicBezTo>
                          <a:pt x="208" y="373"/>
                          <a:pt x="208" y="373"/>
                          <a:pt x="208" y="373"/>
                        </a:cubicBezTo>
                        <a:cubicBezTo>
                          <a:pt x="209" y="373"/>
                          <a:pt x="209" y="373"/>
                          <a:pt x="209" y="373"/>
                        </a:cubicBezTo>
                        <a:cubicBezTo>
                          <a:pt x="211" y="371"/>
                          <a:pt x="211" y="371"/>
                          <a:pt x="211" y="371"/>
                        </a:cubicBezTo>
                        <a:cubicBezTo>
                          <a:pt x="211" y="371"/>
                          <a:pt x="211" y="371"/>
                          <a:pt x="211" y="371"/>
                        </a:cubicBezTo>
                        <a:cubicBezTo>
                          <a:pt x="211" y="370"/>
                          <a:pt x="211" y="370"/>
                          <a:pt x="211" y="370"/>
                        </a:cubicBezTo>
                        <a:cubicBezTo>
                          <a:pt x="211" y="370"/>
                          <a:pt x="211" y="370"/>
                          <a:pt x="211" y="370"/>
                        </a:cubicBezTo>
                        <a:cubicBezTo>
                          <a:pt x="211" y="369"/>
                          <a:pt x="211" y="369"/>
                          <a:pt x="211" y="369"/>
                        </a:cubicBezTo>
                        <a:cubicBezTo>
                          <a:pt x="212" y="368"/>
                          <a:pt x="212" y="368"/>
                          <a:pt x="212" y="368"/>
                        </a:cubicBezTo>
                        <a:cubicBezTo>
                          <a:pt x="212" y="368"/>
                          <a:pt x="212" y="368"/>
                          <a:pt x="212" y="368"/>
                        </a:cubicBezTo>
                        <a:cubicBezTo>
                          <a:pt x="212" y="368"/>
                          <a:pt x="212" y="368"/>
                          <a:pt x="212" y="368"/>
                        </a:cubicBezTo>
                        <a:cubicBezTo>
                          <a:pt x="212" y="366"/>
                          <a:pt x="212" y="366"/>
                          <a:pt x="212" y="366"/>
                        </a:cubicBezTo>
                        <a:cubicBezTo>
                          <a:pt x="212" y="366"/>
                          <a:pt x="212" y="366"/>
                          <a:pt x="212" y="366"/>
                        </a:cubicBezTo>
                        <a:cubicBezTo>
                          <a:pt x="213" y="365"/>
                          <a:pt x="213" y="365"/>
                          <a:pt x="213" y="365"/>
                        </a:cubicBezTo>
                        <a:cubicBezTo>
                          <a:pt x="213" y="365"/>
                          <a:pt x="213" y="365"/>
                          <a:pt x="213" y="365"/>
                        </a:cubicBezTo>
                        <a:cubicBezTo>
                          <a:pt x="213" y="364"/>
                          <a:pt x="213" y="364"/>
                          <a:pt x="213" y="364"/>
                        </a:cubicBezTo>
                        <a:cubicBezTo>
                          <a:pt x="214" y="364"/>
                          <a:pt x="214" y="364"/>
                          <a:pt x="214" y="364"/>
                        </a:cubicBezTo>
                        <a:cubicBezTo>
                          <a:pt x="215" y="364"/>
                          <a:pt x="215" y="364"/>
                          <a:pt x="215" y="364"/>
                        </a:cubicBezTo>
                        <a:cubicBezTo>
                          <a:pt x="215" y="364"/>
                          <a:pt x="215" y="364"/>
                          <a:pt x="215" y="364"/>
                        </a:cubicBezTo>
                        <a:cubicBezTo>
                          <a:pt x="215" y="364"/>
                          <a:pt x="215" y="364"/>
                          <a:pt x="215" y="364"/>
                        </a:cubicBezTo>
                        <a:cubicBezTo>
                          <a:pt x="216" y="364"/>
                          <a:pt x="216" y="364"/>
                          <a:pt x="216" y="364"/>
                        </a:cubicBezTo>
                        <a:cubicBezTo>
                          <a:pt x="216" y="365"/>
                          <a:pt x="216" y="365"/>
                          <a:pt x="216" y="365"/>
                        </a:cubicBezTo>
                        <a:cubicBezTo>
                          <a:pt x="217" y="365"/>
                          <a:pt x="217" y="365"/>
                          <a:pt x="217" y="365"/>
                        </a:cubicBezTo>
                        <a:cubicBezTo>
                          <a:pt x="217" y="366"/>
                          <a:pt x="217" y="366"/>
                          <a:pt x="217" y="366"/>
                        </a:cubicBezTo>
                        <a:cubicBezTo>
                          <a:pt x="218" y="366"/>
                          <a:pt x="218" y="366"/>
                          <a:pt x="218" y="366"/>
                        </a:cubicBezTo>
                        <a:cubicBezTo>
                          <a:pt x="218" y="366"/>
                          <a:pt x="218" y="366"/>
                          <a:pt x="218" y="366"/>
                        </a:cubicBezTo>
                        <a:cubicBezTo>
                          <a:pt x="219" y="366"/>
                          <a:pt x="219" y="366"/>
                          <a:pt x="219" y="366"/>
                        </a:cubicBezTo>
                        <a:cubicBezTo>
                          <a:pt x="219" y="367"/>
                          <a:pt x="219" y="367"/>
                          <a:pt x="219" y="367"/>
                        </a:cubicBezTo>
                        <a:cubicBezTo>
                          <a:pt x="220" y="367"/>
                          <a:pt x="220" y="367"/>
                          <a:pt x="220" y="367"/>
                        </a:cubicBezTo>
                        <a:cubicBezTo>
                          <a:pt x="220" y="367"/>
                          <a:pt x="220" y="367"/>
                          <a:pt x="220" y="367"/>
                        </a:cubicBezTo>
                        <a:cubicBezTo>
                          <a:pt x="220" y="368"/>
                          <a:pt x="220" y="368"/>
                          <a:pt x="220" y="368"/>
                        </a:cubicBezTo>
                        <a:cubicBezTo>
                          <a:pt x="221" y="368"/>
                          <a:pt x="221" y="368"/>
                          <a:pt x="221" y="368"/>
                        </a:cubicBezTo>
                        <a:cubicBezTo>
                          <a:pt x="221" y="368"/>
                          <a:pt x="221" y="368"/>
                          <a:pt x="221" y="368"/>
                        </a:cubicBezTo>
                        <a:cubicBezTo>
                          <a:pt x="222" y="368"/>
                          <a:pt x="222" y="368"/>
                          <a:pt x="222" y="368"/>
                        </a:cubicBezTo>
                        <a:cubicBezTo>
                          <a:pt x="222" y="368"/>
                          <a:pt x="222" y="368"/>
                          <a:pt x="222" y="368"/>
                        </a:cubicBezTo>
                        <a:cubicBezTo>
                          <a:pt x="223" y="368"/>
                          <a:pt x="223" y="368"/>
                          <a:pt x="223" y="368"/>
                        </a:cubicBezTo>
                        <a:cubicBezTo>
                          <a:pt x="224" y="368"/>
                          <a:pt x="224" y="368"/>
                          <a:pt x="224" y="368"/>
                        </a:cubicBezTo>
                        <a:cubicBezTo>
                          <a:pt x="224" y="368"/>
                          <a:pt x="224" y="368"/>
                          <a:pt x="224" y="368"/>
                        </a:cubicBezTo>
                        <a:cubicBezTo>
                          <a:pt x="224" y="368"/>
                          <a:pt x="224" y="368"/>
                          <a:pt x="224" y="368"/>
                        </a:cubicBezTo>
                        <a:cubicBezTo>
                          <a:pt x="225" y="368"/>
                          <a:pt x="225" y="368"/>
                          <a:pt x="225" y="368"/>
                        </a:cubicBezTo>
                        <a:cubicBezTo>
                          <a:pt x="225" y="369"/>
                          <a:pt x="225" y="369"/>
                          <a:pt x="225" y="369"/>
                        </a:cubicBezTo>
                        <a:cubicBezTo>
                          <a:pt x="226" y="369"/>
                          <a:pt x="226" y="369"/>
                          <a:pt x="226" y="369"/>
                        </a:cubicBezTo>
                        <a:cubicBezTo>
                          <a:pt x="227" y="369"/>
                          <a:pt x="227" y="369"/>
                          <a:pt x="227" y="369"/>
                        </a:cubicBezTo>
                        <a:cubicBezTo>
                          <a:pt x="227" y="369"/>
                          <a:pt x="227" y="369"/>
                          <a:pt x="227" y="369"/>
                        </a:cubicBezTo>
                        <a:cubicBezTo>
                          <a:pt x="228" y="368"/>
                          <a:pt x="228" y="368"/>
                          <a:pt x="228" y="368"/>
                        </a:cubicBezTo>
                        <a:cubicBezTo>
                          <a:pt x="227" y="368"/>
                          <a:pt x="227" y="368"/>
                          <a:pt x="227" y="368"/>
                        </a:cubicBezTo>
                        <a:cubicBezTo>
                          <a:pt x="225" y="368"/>
                          <a:pt x="225" y="368"/>
                          <a:pt x="225" y="368"/>
                        </a:cubicBezTo>
                        <a:cubicBezTo>
                          <a:pt x="224" y="368"/>
                          <a:pt x="224" y="368"/>
                          <a:pt x="224" y="368"/>
                        </a:cubicBezTo>
                        <a:cubicBezTo>
                          <a:pt x="223" y="368"/>
                          <a:pt x="223" y="368"/>
                          <a:pt x="223" y="368"/>
                        </a:cubicBezTo>
                        <a:cubicBezTo>
                          <a:pt x="222" y="367"/>
                          <a:pt x="222" y="367"/>
                          <a:pt x="222" y="367"/>
                        </a:cubicBezTo>
                        <a:cubicBezTo>
                          <a:pt x="222" y="367"/>
                          <a:pt x="222" y="367"/>
                          <a:pt x="222" y="367"/>
                        </a:cubicBezTo>
                        <a:cubicBezTo>
                          <a:pt x="221" y="366"/>
                          <a:pt x="221" y="366"/>
                          <a:pt x="221" y="366"/>
                        </a:cubicBezTo>
                        <a:cubicBezTo>
                          <a:pt x="221" y="366"/>
                          <a:pt x="221" y="366"/>
                          <a:pt x="221" y="366"/>
                        </a:cubicBezTo>
                        <a:cubicBezTo>
                          <a:pt x="220" y="366"/>
                          <a:pt x="220" y="366"/>
                          <a:pt x="220" y="366"/>
                        </a:cubicBezTo>
                        <a:cubicBezTo>
                          <a:pt x="218" y="366"/>
                          <a:pt x="218" y="366"/>
                          <a:pt x="218" y="366"/>
                        </a:cubicBezTo>
                        <a:cubicBezTo>
                          <a:pt x="218" y="366"/>
                          <a:pt x="218" y="366"/>
                          <a:pt x="218" y="366"/>
                        </a:cubicBezTo>
                        <a:cubicBezTo>
                          <a:pt x="217" y="365"/>
                          <a:pt x="217" y="365"/>
                          <a:pt x="217" y="365"/>
                        </a:cubicBezTo>
                        <a:cubicBezTo>
                          <a:pt x="217" y="364"/>
                          <a:pt x="217" y="364"/>
                          <a:pt x="217" y="364"/>
                        </a:cubicBezTo>
                        <a:cubicBezTo>
                          <a:pt x="216" y="364"/>
                          <a:pt x="216" y="364"/>
                          <a:pt x="216" y="364"/>
                        </a:cubicBezTo>
                        <a:cubicBezTo>
                          <a:pt x="216" y="362"/>
                          <a:pt x="216" y="362"/>
                          <a:pt x="216" y="362"/>
                        </a:cubicBezTo>
                        <a:cubicBezTo>
                          <a:pt x="215" y="361"/>
                          <a:pt x="215" y="361"/>
                          <a:pt x="215" y="361"/>
                        </a:cubicBezTo>
                        <a:cubicBezTo>
                          <a:pt x="216" y="360"/>
                          <a:pt x="216" y="360"/>
                          <a:pt x="216" y="360"/>
                        </a:cubicBezTo>
                        <a:cubicBezTo>
                          <a:pt x="216" y="360"/>
                          <a:pt x="216" y="360"/>
                          <a:pt x="216" y="360"/>
                        </a:cubicBezTo>
                        <a:cubicBezTo>
                          <a:pt x="216" y="359"/>
                          <a:pt x="216" y="359"/>
                          <a:pt x="216" y="359"/>
                        </a:cubicBezTo>
                        <a:cubicBezTo>
                          <a:pt x="216" y="359"/>
                          <a:pt x="216" y="359"/>
                          <a:pt x="216" y="359"/>
                        </a:cubicBezTo>
                        <a:cubicBezTo>
                          <a:pt x="217" y="358"/>
                          <a:pt x="217" y="358"/>
                          <a:pt x="217" y="358"/>
                        </a:cubicBezTo>
                        <a:cubicBezTo>
                          <a:pt x="217" y="357"/>
                          <a:pt x="217" y="357"/>
                          <a:pt x="217" y="357"/>
                        </a:cubicBezTo>
                        <a:cubicBezTo>
                          <a:pt x="218" y="357"/>
                          <a:pt x="218" y="357"/>
                          <a:pt x="218" y="357"/>
                        </a:cubicBezTo>
                        <a:cubicBezTo>
                          <a:pt x="218" y="356"/>
                          <a:pt x="218" y="356"/>
                          <a:pt x="218" y="356"/>
                        </a:cubicBezTo>
                        <a:cubicBezTo>
                          <a:pt x="218" y="356"/>
                          <a:pt x="218" y="356"/>
                          <a:pt x="218" y="356"/>
                        </a:cubicBezTo>
                        <a:cubicBezTo>
                          <a:pt x="219" y="356"/>
                          <a:pt x="219" y="356"/>
                          <a:pt x="219" y="356"/>
                        </a:cubicBezTo>
                        <a:cubicBezTo>
                          <a:pt x="219" y="356"/>
                          <a:pt x="219" y="356"/>
                          <a:pt x="219" y="356"/>
                        </a:cubicBezTo>
                        <a:cubicBezTo>
                          <a:pt x="220" y="356"/>
                          <a:pt x="220" y="356"/>
                          <a:pt x="220" y="356"/>
                        </a:cubicBezTo>
                        <a:cubicBezTo>
                          <a:pt x="220" y="357"/>
                          <a:pt x="220" y="357"/>
                          <a:pt x="220" y="357"/>
                        </a:cubicBezTo>
                        <a:cubicBezTo>
                          <a:pt x="220" y="358"/>
                          <a:pt x="220" y="358"/>
                          <a:pt x="220" y="358"/>
                        </a:cubicBezTo>
                        <a:cubicBezTo>
                          <a:pt x="220" y="358"/>
                          <a:pt x="220" y="358"/>
                          <a:pt x="220" y="358"/>
                        </a:cubicBezTo>
                        <a:cubicBezTo>
                          <a:pt x="221" y="358"/>
                          <a:pt x="221" y="358"/>
                          <a:pt x="221" y="358"/>
                        </a:cubicBezTo>
                        <a:cubicBezTo>
                          <a:pt x="222" y="358"/>
                          <a:pt x="222" y="358"/>
                          <a:pt x="222" y="358"/>
                        </a:cubicBezTo>
                        <a:cubicBezTo>
                          <a:pt x="222" y="357"/>
                          <a:pt x="222" y="357"/>
                          <a:pt x="222" y="357"/>
                        </a:cubicBezTo>
                        <a:cubicBezTo>
                          <a:pt x="222" y="356"/>
                          <a:pt x="222" y="356"/>
                          <a:pt x="222" y="356"/>
                        </a:cubicBezTo>
                        <a:cubicBezTo>
                          <a:pt x="222" y="355"/>
                          <a:pt x="222" y="355"/>
                          <a:pt x="222" y="355"/>
                        </a:cubicBezTo>
                        <a:cubicBezTo>
                          <a:pt x="222" y="355"/>
                          <a:pt x="222" y="355"/>
                          <a:pt x="222" y="355"/>
                        </a:cubicBezTo>
                        <a:cubicBezTo>
                          <a:pt x="223" y="355"/>
                          <a:pt x="223" y="355"/>
                          <a:pt x="223" y="355"/>
                        </a:cubicBezTo>
                        <a:cubicBezTo>
                          <a:pt x="223" y="356"/>
                          <a:pt x="223" y="356"/>
                          <a:pt x="223" y="356"/>
                        </a:cubicBezTo>
                        <a:cubicBezTo>
                          <a:pt x="223" y="356"/>
                          <a:pt x="223" y="356"/>
                          <a:pt x="223" y="356"/>
                        </a:cubicBezTo>
                        <a:cubicBezTo>
                          <a:pt x="224" y="357"/>
                          <a:pt x="224" y="357"/>
                          <a:pt x="224" y="357"/>
                        </a:cubicBezTo>
                        <a:cubicBezTo>
                          <a:pt x="223" y="358"/>
                          <a:pt x="223" y="358"/>
                          <a:pt x="223" y="358"/>
                        </a:cubicBezTo>
                        <a:cubicBezTo>
                          <a:pt x="223" y="358"/>
                          <a:pt x="223" y="358"/>
                          <a:pt x="223" y="358"/>
                        </a:cubicBezTo>
                        <a:cubicBezTo>
                          <a:pt x="224" y="359"/>
                          <a:pt x="224" y="359"/>
                          <a:pt x="224" y="359"/>
                        </a:cubicBezTo>
                        <a:cubicBezTo>
                          <a:pt x="224" y="358"/>
                          <a:pt x="224" y="358"/>
                          <a:pt x="224" y="358"/>
                        </a:cubicBezTo>
                        <a:cubicBezTo>
                          <a:pt x="225" y="358"/>
                          <a:pt x="225" y="358"/>
                          <a:pt x="225" y="358"/>
                        </a:cubicBezTo>
                        <a:cubicBezTo>
                          <a:pt x="225" y="359"/>
                          <a:pt x="225" y="359"/>
                          <a:pt x="225" y="359"/>
                        </a:cubicBezTo>
                        <a:cubicBezTo>
                          <a:pt x="226" y="360"/>
                          <a:pt x="226" y="360"/>
                          <a:pt x="226" y="360"/>
                        </a:cubicBezTo>
                        <a:cubicBezTo>
                          <a:pt x="226" y="360"/>
                          <a:pt x="226" y="360"/>
                          <a:pt x="226" y="360"/>
                        </a:cubicBezTo>
                        <a:cubicBezTo>
                          <a:pt x="227" y="361"/>
                          <a:pt x="227" y="361"/>
                          <a:pt x="227" y="361"/>
                        </a:cubicBezTo>
                        <a:cubicBezTo>
                          <a:pt x="228" y="364"/>
                          <a:pt x="228" y="364"/>
                          <a:pt x="228" y="364"/>
                        </a:cubicBezTo>
                        <a:cubicBezTo>
                          <a:pt x="229" y="362"/>
                          <a:pt x="229" y="362"/>
                          <a:pt x="229" y="362"/>
                        </a:cubicBezTo>
                        <a:cubicBezTo>
                          <a:pt x="229" y="360"/>
                          <a:pt x="229" y="360"/>
                          <a:pt x="229" y="360"/>
                        </a:cubicBezTo>
                        <a:cubicBezTo>
                          <a:pt x="228" y="359"/>
                          <a:pt x="228" y="359"/>
                          <a:pt x="228" y="359"/>
                        </a:cubicBezTo>
                        <a:cubicBezTo>
                          <a:pt x="228" y="358"/>
                          <a:pt x="228" y="358"/>
                          <a:pt x="228" y="358"/>
                        </a:cubicBezTo>
                        <a:cubicBezTo>
                          <a:pt x="227" y="356"/>
                          <a:pt x="227" y="356"/>
                          <a:pt x="227" y="356"/>
                        </a:cubicBezTo>
                        <a:cubicBezTo>
                          <a:pt x="227" y="355"/>
                          <a:pt x="227" y="355"/>
                          <a:pt x="227" y="355"/>
                        </a:cubicBezTo>
                        <a:cubicBezTo>
                          <a:pt x="227" y="352"/>
                          <a:pt x="227" y="352"/>
                          <a:pt x="227" y="352"/>
                        </a:cubicBezTo>
                        <a:cubicBezTo>
                          <a:pt x="228" y="350"/>
                          <a:pt x="228" y="350"/>
                          <a:pt x="228" y="350"/>
                        </a:cubicBezTo>
                        <a:cubicBezTo>
                          <a:pt x="228" y="349"/>
                          <a:pt x="228" y="349"/>
                          <a:pt x="228" y="349"/>
                        </a:cubicBezTo>
                        <a:cubicBezTo>
                          <a:pt x="228" y="348"/>
                          <a:pt x="228" y="348"/>
                          <a:pt x="228" y="348"/>
                        </a:cubicBezTo>
                        <a:cubicBezTo>
                          <a:pt x="228" y="346"/>
                          <a:pt x="228" y="346"/>
                          <a:pt x="228" y="346"/>
                        </a:cubicBezTo>
                        <a:cubicBezTo>
                          <a:pt x="227" y="344"/>
                          <a:pt x="227" y="344"/>
                          <a:pt x="227" y="344"/>
                        </a:cubicBezTo>
                        <a:cubicBezTo>
                          <a:pt x="225" y="341"/>
                          <a:pt x="225" y="341"/>
                          <a:pt x="225" y="341"/>
                        </a:cubicBezTo>
                        <a:cubicBezTo>
                          <a:pt x="222" y="335"/>
                          <a:pt x="222" y="335"/>
                          <a:pt x="222" y="335"/>
                        </a:cubicBezTo>
                        <a:cubicBezTo>
                          <a:pt x="221" y="331"/>
                          <a:pt x="221" y="331"/>
                          <a:pt x="221" y="331"/>
                        </a:cubicBezTo>
                        <a:cubicBezTo>
                          <a:pt x="220" y="327"/>
                          <a:pt x="220" y="327"/>
                          <a:pt x="220" y="327"/>
                        </a:cubicBezTo>
                        <a:cubicBezTo>
                          <a:pt x="220" y="325"/>
                          <a:pt x="220" y="325"/>
                          <a:pt x="220" y="325"/>
                        </a:cubicBezTo>
                        <a:cubicBezTo>
                          <a:pt x="220" y="323"/>
                          <a:pt x="220" y="323"/>
                          <a:pt x="220" y="323"/>
                        </a:cubicBezTo>
                        <a:cubicBezTo>
                          <a:pt x="221" y="322"/>
                          <a:pt x="221" y="322"/>
                          <a:pt x="221" y="322"/>
                        </a:cubicBezTo>
                        <a:cubicBezTo>
                          <a:pt x="220" y="318"/>
                          <a:pt x="220" y="318"/>
                          <a:pt x="220" y="318"/>
                        </a:cubicBezTo>
                        <a:cubicBezTo>
                          <a:pt x="221" y="317"/>
                          <a:pt x="221" y="317"/>
                          <a:pt x="221" y="317"/>
                        </a:cubicBezTo>
                        <a:cubicBezTo>
                          <a:pt x="221" y="315"/>
                          <a:pt x="221" y="315"/>
                          <a:pt x="221" y="315"/>
                        </a:cubicBezTo>
                        <a:cubicBezTo>
                          <a:pt x="222" y="315"/>
                          <a:pt x="222" y="315"/>
                          <a:pt x="222" y="315"/>
                        </a:cubicBezTo>
                        <a:cubicBezTo>
                          <a:pt x="222" y="313"/>
                          <a:pt x="222" y="313"/>
                          <a:pt x="222" y="313"/>
                        </a:cubicBezTo>
                        <a:cubicBezTo>
                          <a:pt x="223" y="311"/>
                          <a:pt x="223" y="311"/>
                          <a:pt x="223" y="311"/>
                        </a:cubicBezTo>
                        <a:cubicBezTo>
                          <a:pt x="223" y="310"/>
                          <a:pt x="223" y="310"/>
                          <a:pt x="223" y="310"/>
                        </a:cubicBezTo>
                        <a:cubicBezTo>
                          <a:pt x="223" y="308"/>
                          <a:pt x="223" y="308"/>
                          <a:pt x="223" y="308"/>
                        </a:cubicBezTo>
                        <a:cubicBezTo>
                          <a:pt x="224" y="306"/>
                          <a:pt x="224" y="306"/>
                          <a:pt x="224" y="306"/>
                        </a:cubicBezTo>
                        <a:cubicBezTo>
                          <a:pt x="224" y="305"/>
                          <a:pt x="224" y="305"/>
                          <a:pt x="224" y="305"/>
                        </a:cubicBezTo>
                        <a:cubicBezTo>
                          <a:pt x="224" y="303"/>
                          <a:pt x="224" y="303"/>
                          <a:pt x="224" y="303"/>
                        </a:cubicBezTo>
                        <a:cubicBezTo>
                          <a:pt x="223" y="302"/>
                          <a:pt x="223" y="302"/>
                          <a:pt x="223" y="302"/>
                        </a:cubicBezTo>
                        <a:cubicBezTo>
                          <a:pt x="224" y="301"/>
                          <a:pt x="224" y="301"/>
                          <a:pt x="224" y="301"/>
                        </a:cubicBezTo>
                        <a:cubicBezTo>
                          <a:pt x="224" y="300"/>
                          <a:pt x="224" y="300"/>
                          <a:pt x="224" y="300"/>
                        </a:cubicBezTo>
                        <a:cubicBezTo>
                          <a:pt x="224" y="299"/>
                          <a:pt x="224" y="299"/>
                          <a:pt x="224" y="299"/>
                        </a:cubicBezTo>
                        <a:cubicBezTo>
                          <a:pt x="224" y="296"/>
                          <a:pt x="224" y="296"/>
                          <a:pt x="224" y="296"/>
                        </a:cubicBezTo>
                        <a:cubicBezTo>
                          <a:pt x="224" y="296"/>
                          <a:pt x="224" y="296"/>
                          <a:pt x="224" y="296"/>
                        </a:cubicBezTo>
                        <a:cubicBezTo>
                          <a:pt x="222" y="294"/>
                          <a:pt x="222" y="294"/>
                          <a:pt x="222" y="294"/>
                        </a:cubicBezTo>
                        <a:cubicBezTo>
                          <a:pt x="222" y="294"/>
                          <a:pt x="222" y="294"/>
                          <a:pt x="222" y="294"/>
                        </a:cubicBezTo>
                        <a:cubicBezTo>
                          <a:pt x="222" y="292"/>
                          <a:pt x="222" y="292"/>
                          <a:pt x="222" y="292"/>
                        </a:cubicBezTo>
                        <a:cubicBezTo>
                          <a:pt x="222" y="291"/>
                          <a:pt x="222" y="291"/>
                          <a:pt x="222" y="291"/>
                        </a:cubicBezTo>
                        <a:cubicBezTo>
                          <a:pt x="221" y="290"/>
                          <a:pt x="221" y="290"/>
                          <a:pt x="221" y="290"/>
                        </a:cubicBezTo>
                        <a:cubicBezTo>
                          <a:pt x="220" y="288"/>
                          <a:pt x="220" y="288"/>
                          <a:pt x="220" y="288"/>
                        </a:cubicBezTo>
                        <a:cubicBezTo>
                          <a:pt x="219" y="285"/>
                          <a:pt x="219" y="285"/>
                          <a:pt x="219" y="285"/>
                        </a:cubicBezTo>
                        <a:cubicBezTo>
                          <a:pt x="218" y="282"/>
                          <a:pt x="218" y="282"/>
                          <a:pt x="218" y="282"/>
                        </a:cubicBezTo>
                        <a:cubicBezTo>
                          <a:pt x="218" y="279"/>
                          <a:pt x="218" y="279"/>
                          <a:pt x="218" y="279"/>
                        </a:cubicBezTo>
                        <a:cubicBezTo>
                          <a:pt x="217" y="276"/>
                          <a:pt x="217" y="276"/>
                          <a:pt x="217" y="276"/>
                        </a:cubicBezTo>
                        <a:cubicBezTo>
                          <a:pt x="215" y="270"/>
                          <a:pt x="215" y="270"/>
                          <a:pt x="215" y="270"/>
                        </a:cubicBezTo>
                        <a:cubicBezTo>
                          <a:pt x="214" y="268"/>
                          <a:pt x="214" y="268"/>
                          <a:pt x="214" y="268"/>
                        </a:cubicBezTo>
                        <a:cubicBezTo>
                          <a:pt x="214" y="266"/>
                          <a:pt x="214" y="266"/>
                          <a:pt x="214" y="266"/>
                        </a:cubicBezTo>
                        <a:cubicBezTo>
                          <a:pt x="215" y="264"/>
                          <a:pt x="215" y="264"/>
                          <a:pt x="215" y="264"/>
                        </a:cubicBezTo>
                        <a:cubicBezTo>
                          <a:pt x="215" y="262"/>
                          <a:pt x="215" y="262"/>
                          <a:pt x="215" y="262"/>
                        </a:cubicBezTo>
                        <a:cubicBezTo>
                          <a:pt x="215" y="260"/>
                          <a:pt x="215" y="260"/>
                          <a:pt x="215" y="260"/>
                        </a:cubicBezTo>
                        <a:cubicBezTo>
                          <a:pt x="216" y="259"/>
                          <a:pt x="216" y="259"/>
                          <a:pt x="216" y="259"/>
                        </a:cubicBezTo>
                        <a:cubicBezTo>
                          <a:pt x="216" y="258"/>
                          <a:pt x="216" y="258"/>
                          <a:pt x="216" y="258"/>
                        </a:cubicBezTo>
                        <a:cubicBezTo>
                          <a:pt x="215" y="257"/>
                          <a:pt x="215" y="257"/>
                          <a:pt x="215" y="257"/>
                        </a:cubicBezTo>
                        <a:cubicBezTo>
                          <a:pt x="214" y="256"/>
                          <a:pt x="214" y="256"/>
                          <a:pt x="214" y="256"/>
                        </a:cubicBezTo>
                        <a:cubicBezTo>
                          <a:pt x="215" y="256"/>
                          <a:pt x="215" y="256"/>
                          <a:pt x="215" y="256"/>
                        </a:cubicBezTo>
                        <a:cubicBezTo>
                          <a:pt x="216" y="256"/>
                          <a:pt x="216" y="256"/>
                          <a:pt x="216" y="256"/>
                        </a:cubicBezTo>
                        <a:cubicBezTo>
                          <a:pt x="217" y="257"/>
                          <a:pt x="217" y="257"/>
                          <a:pt x="217" y="257"/>
                        </a:cubicBezTo>
                        <a:cubicBezTo>
                          <a:pt x="217" y="256"/>
                          <a:pt x="217" y="256"/>
                          <a:pt x="217" y="256"/>
                        </a:cubicBezTo>
                        <a:cubicBezTo>
                          <a:pt x="217" y="255"/>
                          <a:pt x="217" y="255"/>
                          <a:pt x="217" y="255"/>
                        </a:cubicBezTo>
                        <a:cubicBezTo>
                          <a:pt x="217" y="254"/>
                          <a:pt x="217" y="254"/>
                          <a:pt x="217" y="254"/>
                        </a:cubicBezTo>
                        <a:cubicBezTo>
                          <a:pt x="217" y="253"/>
                          <a:pt x="217" y="253"/>
                          <a:pt x="217" y="253"/>
                        </a:cubicBezTo>
                        <a:cubicBezTo>
                          <a:pt x="217" y="252"/>
                          <a:pt x="217" y="252"/>
                          <a:pt x="217" y="252"/>
                        </a:cubicBezTo>
                        <a:cubicBezTo>
                          <a:pt x="217" y="250"/>
                          <a:pt x="217" y="250"/>
                          <a:pt x="217" y="250"/>
                        </a:cubicBezTo>
                        <a:cubicBezTo>
                          <a:pt x="217" y="249"/>
                          <a:pt x="217" y="249"/>
                          <a:pt x="217" y="249"/>
                        </a:cubicBezTo>
                        <a:cubicBezTo>
                          <a:pt x="218" y="247"/>
                          <a:pt x="218" y="247"/>
                          <a:pt x="218" y="247"/>
                        </a:cubicBezTo>
                        <a:cubicBezTo>
                          <a:pt x="219" y="246"/>
                          <a:pt x="219" y="246"/>
                          <a:pt x="219" y="246"/>
                        </a:cubicBezTo>
                        <a:cubicBezTo>
                          <a:pt x="221" y="244"/>
                          <a:pt x="221" y="244"/>
                          <a:pt x="221" y="244"/>
                        </a:cubicBezTo>
                        <a:cubicBezTo>
                          <a:pt x="221" y="243"/>
                          <a:pt x="221" y="243"/>
                          <a:pt x="221" y="243"/>
                        </a:cubicBezTo>
                        <a:cubicBezTo>
                          <a:pt x="223" y="242"/>
                          <a:pt x="223" y="242"/>
                          <a:pt x="223" y="242"/>
                        </a:cubicBezTo>
                        <a:cubicBezTo>
                          <a:pt x="224" y="241"/>
                          <a:pt x="224" y="241"/>
                          <a:pt x="224" y="241"/>
                        </a:cubicBezTo>
                        <a:cubicBezTo>
                          <a:pt x="225" y="240"/>
                          <a:pt x="225" y="240"/>
                          <a:pt x="225" y="240"/>
                        </a:cubicBezTo>
                        <a:cubicBezTo>
                          <a:pt x="225" y="239"/>
                          <a:pt x="225" y="239"/>
                          <a:pt x="225" y="239"/>
                        </a:cubicBezTo>
                        <a:cubicBezTo>
                          <a:pt x="225" y="238"/>
                          <a:pt x="225" y="238"/>
                          <a:pt x="225" y="238"/>
                        </a:cubicBezTo>
                        <a:cubicBezTo>
                          <a:pt x="224" y="238"/>
                          <a:pt x="224" y="238"/>
                          <a:pt x="224" y="238"/>
                        </a:cubicBezTo>
                        <a:cubicBezTo>
                          <a:pt x="224" y="237"/>
                          <a:pt x="224" y="237"/>
                          <a:pt x="224" y="237"/>
                        </a:cubicBezTo>
                        <a:cubicBezTo>
                          <a:pt x="225" y="236"/>
                          <a:pt x="225" y="236"/>
                          <a:pt x="225" y="236"/>
                        </a:cubicBezTo>
                        <a:cubicBezTo>
                          <a:pt x="226" y="235"/>
                          <a:pt x="226" y="235"/>
                          <a:pt x="226" y="235"/>
                        </a:cubicBezTo>
                        <a:cubicBezTo>
                          <a:pt x="226" y="234"/>
                          <a:pt x="226" y="234"/>
                          <a:pt x="226" y="234"/>
                        </a:cubicBezTo>
                        <a:cubicBezTo>
                          <a:pt x="227" y="232"/>
                          <a:pt x="227" y="232"/>
                          <a:pt x="227" y="232"/>
                        </a:cubicBezTo>
                        <a:cubicBezTo>
                          <a:pt x="227" y="230"/>
                          <a:pt x="227" y="230"/>
                          <a:pt x="227" y="230"/>
                        </a:cubicBezTo>
                        <a:cubicBezTo>
                          <a:pt x="228" y="227"/>
                          <a:pt x="228" y="227"/>
                          <a:pt x="228" y="227"/>
                        </a:cubicBezTo>
                        <a:cubicBezTo>
                          <a:pt x="231" y="224"/>
                          <a:pt x="231" y="224"/>
                          <a:pt x="231" y="224"/>
                        </a:cubicBezTo>
                        <a:cubicBezTo>
                          <a:pt x="232" y="224"/>
                          <a:pt x="232" y="224"/>
                          <a:pt x="232" y="224"/>
                        </a:cubicBezTo>
                        <a:cubicBezTo>
                          <a:pt x="232" y="223"/>
                          <a:pt x="232" y="223"/>
                          <a:pt x="232" y="223"/>
                        </a:cubicBezTo>
                        <a:cubicBezTo>
                          <a:pt x="233" y="221"/>
                          <a:pt x="233" y="221"/>
                          <a:pt x="233" y="221"/>
                        </a:cubicBezTo>
                        <a:cubicBezTo>
                          <a:pt x="234" y="221"/>
                          <a:pt x="234" y="221"/>
                          <a:pt x="234" y="221"/>
                        </a:cubicBezTo>
                        <a:cubicBezTo>
                          <a:pt x="235" y="219"/>
                          <a:pt x="235" y="219"/>
                          <a:pt x="235" y="219"/>
                        </a:cubicBezTo>
                        <a:cubicBezTo>
                          <a:pt x="237" y="218"/>
                          <a:pt x="237" y="218"/>
                          <a:pt x="237" y="218"/>
                        </a:cubicBezTo>
                        <a:cubicBezTo>
                          <a:pt x="238" y="217"/>
                          <a:pt x="238" y="217"/>
                          <a:pt x="238" y="217"/>
                        </a:cubicBezTo>
                        <a:cubicBezTo>
                          <a:pt x="240" y="217"/>
                          <a:pt x="240" y="217"/>
                          <a:pt x="240" y="217"/>
                        </a:cubicBezTo>
                        <a:cubicBezTo>
                          <a:pt x="242" y="216"/>
                          <a:pt x="242" y="216"/>
                          <a:pt x="242" y="216"/>
                        </a:cubicBezTo>
                        <a:cubicBezTo>
                          <a:pt x="243" y="216"/>
                          <a:pt x="243" y="216"/>
                          <a:pt x="243" y="216"/>
                        </a:cubicBezTo>
                        <a:cubicBezTo>
                          <a:pt x="244" y="215"/>
                          <a:pt x="244" y="215"/>
                          <a:pt x="244" y="215"/>
                        </a:cubicBezTo>
                        <a:cubicBezTo>
                          <a:pt x="244" y="214"/>
                          <a:pt x="244" y="214"/>
                          <a:pt x="244" y="214"/>
                        </a:cubicBezTo>
                        <a:cubicBezTo>
                          <a:pt x="244" y="213"/>
                          <a:pt x="244" y="213"/>
                          <a:pt x="244" y="213"/>
                        </a:cubicBezTo>
                        <a:cubicBezTo>
                          <a:pt x="246" y="213"/>
                          <a:pt x="246" y="213"/>
                          <a:pt x="246" y="213"/>
                        </a:cubicBezTo>
                        <a:cubicBezTo>
                          <a:pt x="247" y="213"/>
                          <a:pt x="247" y="213"/>
                          <a:pt x="247" y="213"/>
                        </a:cubicBezTo>
                        <a:cubicBezTo>
                          <a:pt x="248" y="213"/>
                          <a:pt x="248" y="213"/>
                          <a:pt x="248" y="213"/>
                        </a:cubicBezTo>
                        <a:cubicBezTo>
                          <a:pt x="248" y="212"/>
                          <a:pt x="248" y="212"/>
                          <a:pt x="248" y="212"/>
                        </a:cubicBezTo>
                        <a:cubicBezTo>
                          <a:pt x="249" y="212"/>
                          <a:pt x="249" y="212"/>
                          <a:pt x="249" y="212"/>
                        </a:cubicBezTo>
                        <a:cubicBezTo>
                          <a:pt x="250" y="212"/>
                          <a:pt x="250" y="212"/>
                          <a:pt x="250" y="212"/>
                        </a:cubicBezTo>
                        <a:cubicBezTo>
                          <a:pt x="250" y="212"/>
                          <a:pt x="250" y="212"/>
                          <a:pt x="250" y="212"/>
                        </a:cubicBezTo>
                        <a:cubicBezTo>
                          <a:pt x="250" y="213"/>
                          <a:pt x="250" y="213"/>
                          <a:pt x="250" y="213"/>
                        </a:cubicBezTo>
                        <a:cubicBezTo>
                          <a:pt x="251" y="213"/>
                          <a:pt x="251" y="213"/>
                          <a:pt x="251" y="213"/>
                        </a:cubicBezTo>
                        <a:cubicBezTo>
                          <a:pt x="252" y="213"/>
                          <a:pt x="252" y="213"/>
                          <a:pt x="252" y="213"/>
                        </a:cubicBezTo>
                        <a:cubicBezTo>
                          <a:pt x="253" y="212"/>
                          <a:pt x="253" y="212"/>
                          <a:pt x="253" y="212"/>
                        </a:cubicBezTo>
                        <a:cubicBezTo>
                          <a:pt x="254" y="212"/>
                          <a:pt x="254" y="212"/>
                          <a:pt x="254" y="212"/>
                        </a:cubicBezTo>
                        <a:cubicBezTo>
                          <a:pt x="254" y="212"/>
                          <a:pt x="254" y="212"/>
                          <a:pt x="254" y="212"/>
                        </a:cubicBezTo>
                        <a:cubicBezTo>
                          <a:pt x="255" y="212"/>
                          <a:pt x="255" y="212"/>
                          <a:pt x="255" y="212"/>
                        </a:cubicBezTo>
                        <a:cubicBezTo>
                          <a:pt x="256" y="212"/>
                          <a:pt x="256" y="212"/>
                          <a:pt x="256" y="212"/>
                        </a:cubicBezTo>
                        <a:cubicBezTo>
                          <a:pt x="256" y="212"/>
                          <a:pt x="256" y="212"/>
                          <a:pt x="256" y="212"/>
                        </a:cubicBezTo>
                        <a:cubicBezTo>
                          <a:pt x="257" y="211"/>
                          <a:pt x="257" y="211"/>
                          <a:pt x="257" y="211"/>
                        </a:cubicBezTo>
                        <a:cubicBezTo>
                          <a:pt x="258" y="211"/>
                          <a:pt x="258" y="211"/>
                          <a:pt x="258" y="211"/>
                        </a:cubicBezTo>
                        <a:cubicBezTo>
                          <a:pt x="258" y="211"/>
                          <a:pt x="258" y="211"/>
                          <a:pt x="258" y="211"/>
                        </a:cubicBezTo>
                        <a:cubicBezTo>
                          <a:pt x="259" y="212"/>
                          <a:pt x="259" y="212"/>
                          <a:pt x="259" y="212"/>
                        </a:cubicBezTo>
                        <a:cubicBezTo>
                          <a:pt x="260" y="212"/>
                          <a:pt x="260" y="212"/>
                          <a:pt x="260" y="212"/>
                        </a:cubicBezTo>
                        <a:cubicBezTo>
                          <a:pt x="262" y="212"/>
                          <a:pt x="262" y="212"/>
                          <a:pt x="262" y="212"/>
                        </a:cubicBezTo>
                        <a:cubicBezTo>
                          <a:pt x="262" y="213"/>
                          <a:pt x="262" y="213"/>
                          <a:pt x="262" y="213"/>
                        </a:cubicBezTo>
                        <a:cubicBezTo>
                          <a:pt x="263" y="215"/>
                          <a:pt x="263" y="215"/>
                          <a:pt x="263" y="215"/>
                        </a:cubicBezTo>
                        <a:cubicBezTo>
                          <a:pt x="264" y="216"/>
                          <a:pt x="264" y="216"/>
                          <a:pt x="264" y="216"/>
                        </a:cubicBezTo>
                        <a:cubicBezTo>
                          <a:pt x="264" y="217"/>
                          <a:pt x="264" y="217"/>
                          <a:pt x="264" y="217"/>
                        </a:cubicBezTo>
                        <a:cubicBezTo>
                          <a:pt x="264" y="218"/>
                          <a:pt x="264" y="218"/>
                          <a:pt x="264" y="218"/>
                        </a:cubicBezTo>
                        <a:cubicBezTo>
                          <a:pt x="263" y="218"/>
                          <a:pt x="263" y="218"/>
                          <a:pt x="263" y="218"/>
                        </a:cubicBezTo>
                        <a:cubicBezTo>
                          <a:pt x="262" y="218"/>
                          <a:pt x="262" y="218"/>
                          <a:pt x="262" y="218"/>
                        </a:cubicBezTo>
                        <a:cubicBezTo>
                          <a:pt x="262" y="219"/>
                          <a:pt x="262" y="219"/>
                          <a:pt x="262" y="219"/>
                        </a:cubicBezTo>
                        <a:cubicBezTo>
                          <a:pt x="263" y="220"/>
                          <a:pt x="263" y="220"/>
                          <a:pt x="263" y="220"/>
                        </a:cubicBezTo>
                        <a:cubicBezTo>
                          <a:pt x="264" y="221"/>
                          <a:pt x="264" y="221"/>
                          <a:pt x="264" y="221"/>
                        </a:cubicBezTo>
                        <a:cubicBezTo>
                          <a:pt x="264" y="222"/>
                          <a:pt x="264" y="222"/>
                          <a:pt x="264" y="222"/>
                        </a:cubicBezTo>
                        <a:cubicBezTo>
                          <a:pt x="265" y="223"/>
                          <a:pt x="265" y="223"/>
                          <a:pt x="265" y="223"/>
                        </a:cubicBezTo>
                        <a:cubicBezTo>
                          <a:pt x="265" y="223"/>
                          <a:pt x="265" y="223"/>
                          <a:pt x="265" y="223"/>
                        </a:cubicBezTo>
                        <a:cubicBezTo>
                          <a:pt x="265" y="222"/>
                          <a:pt x="265" y="222"/>
                          <a:pt x="265" y="222"/>
                        </a:cubicBezTo>
                        <a:cubicBezTo>
                          <a:pt x="265" y="221"/>
                          <a:pt x="265" y="221"/>
                          <a:pt x="265" y="221"/>
                        </a:cubicBezTo>
                        <a:cubicBezTo>
                          <a:pt x="266" y="221"/>
                          <a:pt x="266" y="221"/>
                          <a:pt x="266" y="221"/>
                        </a:cubicBezTo>
                        <a:cubicBezTo>
                          <a:pt x="266" y="220"/>
                          <a:pt x="266" y="220"/>
                          <a:pt x="266" y="220"/>
                        </a:cubicBezTo>
                        <a:cubicBezTo>
                          <a:pt x="266" y="219"/>
                          <a:pt x="266" y="219"/>
                          <a:pt x="266" y="219"/>
                        </a:cubicBezTo>
                        <a:cubicBezTo>
                          <a:pt x="266" y="217"/>
                          <a:pt x="266" y="217"/>
                          <a:pt x="266" y="217"/>
                        </a:cubicBezTo>
                        <a:cubicBezTo>
                          <a:pt x="267" y="216"/>
                          <a:pt x="267" y="216"/>
                          <a:pt x="267" y="216"/>
                        </a:cubicBezTo>
                        <a:cubicBezTo>
                          <a:pt x="267" y="216"/>
                          <a:pt x="267" y="216"/>
                          <a:pt x="267" y="216"/>
                        </a:cubicBezTo>
                        <a:cubicBezTo>
                          <a:pt x="267" y="215"/>
                          <a:pt x="267" y="215"/>
                          <a:pt x="267" y="215"/>
                        </a:cubicBezTo>
                        <a:cubicBezTo>
                          <a:pt x="268" y="214"/>
                          <a:pt x="268" y="214"/>
                          <a:pt x="268" y="214"/>
                        </a:cubicBezTo>
                        <a:cubicBezTo>
                          <a:pt x="268" y="213"/>
                          <a:pt x="268" y="213"/>
                          <a:pt x="268" y="213"/>
                        </a:cubicBezTo>
                        <a:cubicBezTo>
                          <a:pt x="269" y="212"/>
                          <a:pt x="269" y="212"/>
                          <a:pt x="269" y="212"/>
                        </a:cubicBezTo>
                        <a:cubicBezTo>
                          <a:pt x="270" y="212"/>
                          <a:pt x="270" y="212"/>
                          <a:pt x="270" y="212"/>
                        </a:cubicBezTo>
                        <a:cubicBezTo>
                          <a:pt x="270" y="213"/>
                          <a:pt x="270" y="213"/>
                          <a:pt x="270" y="213"/>
                        </a:cubicBezTo>
                        <a:cubicBezTo>
                          <a:pt x="270" y="213"/>
                          <a:pt x="270" y="213"/>
                          <a:pt x="270" y="213"/>
                        </a:cubicBezTo>
                        <a:cubicBezTo>
                          <a:pt x="270" y="213"/>
                          <a:pt x="270" y="213"/>
                          <a:pt x="270" y="213"/>
                        </a:cubicBezTo>
                        <a:cubicBezTo>
                          <a:pt x="270" y="213"/>
                          <a:pt x="270" y="213"/>
                          <a:pt x="270" y="213"/>
                        </a:cubicBezTo>
                        <a:cubicBezTo>
                          <a:pt x="270" y="214"/>
                          <a:pt x="270" y="214"/>
                          <a:pt x="270" y="214"/>
                        </a:cubicBezTo>
                        <a:cubicBezTo>
                          <a:pt x="270" y="214"/>
                          <a:pt x="270" y="214"/>
                          <a:pt x="270" y="214"/>
                        </a:cubicBezTo>
                        <a:cubicBezTo>
                          <a:pt x="271" y="215"/>
                          <a:pt x="271" y="215"/>
                          <a:pt x="271" y="215"/>
                        </a:cubicBezTo>
                        <a:cubicBezTo>
                          <a:pt x="271" y="215"/>
                          <a:pt x="271" y="215"/>
                          <a:pt x="271" y="215"/>
                        </a:cubicBezTo>
                        <a:cubicBezTo>
                          <a:pt x="271" y="215"/>
                          <a:pt x="271" y="215"/>
                          <a:pt x="271" y="215"/>
                        </a:cubicBezTo>
                        <a:cubicBezTo>
                          <a:pt x="272" y="215"/>
                          <a:pt x="272" y="215"/>
                          <a:pt x="272" y="215"/>
                        </a:cubicBezTo>
                        <a:cubicBezTo>
                          <a:pt x="272" y="215"/>
                          <a:pt x="272" y="215"/>
                          <a:pt x="272" y="215"/>
                        </a:cubicBezTo>
                        <a:cubicBezTo>
                          <a:pt x="272" y="215"/>
                          <a:pt x="272" y="215"/>
                          <a:pt x="272" y="215"/>
                        </a:cubicBezTo>
                        <a:cubicBezTo>
                          <a:pt x="273" y="215"/>
                          <a:pt x="273" y="215"/>
                          <a:pt x="273" y="215"/>
                        </a:cubicBezTo>
                        <a:cubicBezTo>
                          <a:pt x="273" y="216"/>
                          <a:pt x="273" y="216"/>
                          <a:pt x="273" y="216"/>
                        </a:cubicBezTo>
                        <a:cubicBezTo>
                          <a:pt x="273" y="216"/>
                          <a:pt x="273" y="216"/>
                          <a:pt x="273" y="216"/>
                        </a:cubicBezTo>
                        <a:cubicBezTo>
                          <a:pt x="273" y="216"/>
                          <a:pt x="273" y="216"/>
                          <a:pt x="273" y="216"/>
                        </a:cubicBezTo>
                        <a:cubicBezTo>
                          <a:pt x="274" y="216"/>
                          <a:pt x="274" y="216"/>
                          <a:pt x="274" y="216"/>
                        </a:cubicBezTo>
                        <a:cubicBezTo>
                          <a:pt x="274" y="217"/>
                          <a:pt x="274" y="217"/>
                          <a:pt x="274" y="217"/>
                        </a:cubicBezTo>
                        <a:cubicBezTo>
                          <a:pt x="274" y="217"/>
                          <a:pt x="274" y="217"/>
                          <a:pt x="274" y="217"/>
                        </a:cubicBezTo>
                        <a:cubicBezTo>
                          <a:pt x="275" y="217"/>
                          <a:pt x="275" y="217"/>
                          <a:pt x="275" y="217"/>
                        </a:cubicBezTo>
                        <a:cubicBezTo>
                          <a:pt x="275" y="218"/>
                          <a:pt x="275" y="218"/>
                          <a:pt x="275" y="218"/>
                        </a:cubicBezTo>
                        <a:cubicBezTo>
                          <a:pt x="275" y="218"/>
                          <a:pt x="275" y="218"/>
                          <a:pt x="275" y="218"/>
                        </a:cubicBezTo>
                        <a:cubicBezTo>
                          <a:pt x="275" y="218"/>
                          <a:pt x="275" y="218"/>
                          <a:pt x="275" y="218"/>
                        </a:cubicBezTo>
                        <a:cubicBezTo>
                          <a:pt x="275" y="218"/>
                          <a:pt x="275" y="218"/>
                          <a:pt x="275" y="218"/>
                        </a:cubicBezTo>
                        <a:cubicBezTo>
                          <a:pt x="276" y="219"/>
                          <a:pt x="276" y="219"/>
                          <a:pt x="276" y="219"/>
                        </a:cubicBezTo>
                        <a:cubicBezTo>
                          <a:pt x="276" y="219"/>
                          <a:pt x="276" y="219"/>
                          <a:pt x="276" y="219"/>
                        </a:cubicBezTo>
                        <a:cubicBezTo>
                          <a:pt x="276" y="219"/>
                          <a:pt x="276" y="219"/>
                          <a:pt x="276" y="219"/>
                        </a:cubicBezTo>
                        <a:cubicBezTo>
                          <a:pt x="277" y="219"/>
                          <a:pt x="277" y="219"/>
                          <a:pt x="277" y="219"/>
                        </a:cubicBezTo>
                        <a:cubicBezTo>
                          <a:pt x="277" y="219"/>
                          <a:pt x="277" y="219"/>
                          <a:pt x="277" y="219"/>
                        </a:cubicBezTo>
                        <a:cubicBezTo>
                          <a:pt x="277" y="218"/>
                          <a:pt x="277" y="218"/>
                          <a:pt x="277" y="218"/>
                        </a:cubicBezTo>
                        <a:cubicBezTo>
                          <a:pt x="277" y="217"/>
                          <a:pt x="277" y="217"/>
                          <a:pt x="277" y="217"/>
                        </a:cubicBezTo>
                        <a:cubicBezTo>
                          <a:pt x="277" y="216"/>
                          <a:pt x="277" y="216"/>
                          <a:pt x="277" y="216"/>
                        </a:cubicBezTo>
                        <a:cubicBezTo>
                          <a:pt x="277" y="214"/>
                          <a:pt x="277" y="214"/>
                          <a:pt x="277" y="214"/>
                        </a:cubicBezTo>
                        <a:cubicBezTo>
                          <a:pt x="277" y="213"/>
                          <a:pt x="277" y="213"/>
                          <a:pt x="277" y="213"/>
                        </a:cubicBezTo>
                        <a:cubicBezTo>
                          <a:pt x="278" y="212"/>
                          <a:pt x="278" y="212"/>
                          <a:pt x="278" y="212"/>
                        </a:cubicBezTo>
                        <a:cubicBezTo>
                          <a:pt x="280" y="210"/>
                          <a:pt x="280" y="210"/>
                          <a:pt x="280" y="210"/>
                        </a:cubicBezTo>
                        <a:cubicBezTo>
                          <a:pt x="283" y="208"/>
                          <a:pt x="283" y="208"/>
                          <a:pt x="283" y="208"/>
                        </a:cubicBezTo>
                        <a:cubicBezTo>
                          <a:pt x="285" y="207"/>
                          <a:pt x="285" y="207"/>
                          <a:pt x="285" y="207"/>
                        </a:cubicBezTo>
                        <a:cubicBezTo>
                          <a:pt x="285" y="206"/>
                          <a:pt x="285" y="206"/>
                          <a:pt x="285" y="206"/>
                        </a:cubicBezTo>
                        <a:cubicBezTo>
                          <a:pt x="285" y="206"/>
                          <a:pt x="285" y="206"/>
                          <a:pt x="285" y="206"/>
                        </a:cubicBezTo>
                        <a:cubicBezTo>
                          <a:pt x="284" y="204"/>
                          <a:pt x="284" y="204"/>
                          <a:pt x="284" y="204"/>
                        </a:cubicBezTo>
                        <a:cubicBezTo>
                          <a:pt x="285" y="204"/>
                          <a:pt x="285" y="204"/>
                          <a:pt x="285" y="204"/>
                        </a:cubicBezTo>
                        <a:cubicBezTo>
                          <a:pt x="286" y="205"/>
                          <a:pt x="286" y="205"/>
                          <a:pt x="286" y="205"/>
                        </a:cubicBezTo>
                        <a:cubicBezTo>
                          <a:pt x="286" y="205"/>
                          <a:pt x="286" y="205"/>
                          <a:pt x="286" y="205"/>
                        </a:cubicBezTo>
                        <a:cubicBezTo>
                          <a:pt x="287" y="206"/>
                          <a:pt x="287" y="206"/>
                          <a:pt x="287" y="206"/>
                        </a:cubicBezTo>
                        <a:cubicBezTo>
                          <a:pt x="287" y="205"/>
                          <a:pt x="287" y="205"/>
                          <a:pt x="287" y="205"/>
                        </a:cubicBezTo>
                        <a:cubicBezTo>
                          <a:pt x="287" y="204"/>
                          <a:pt x="287" y="204"/>
                          <a:pt x="287" y="204"/>
                        </a:cubicBezTo>
                        <a:cubicBezTo>
                          <a:pt x="287" y="204"/>
                          <a:pt x="287" y="204"/>
                          <a:pt x="287" y="204"/>
                        </a:cubicBezTo>
                        <a:cubicBezTo>
                          <a:pt x="287" y="202"/>
                          <a:pt x="287" y="202"/>
                          <a:pt x="287" y="202"/>
                        </a:cubicBezTo>
                        <a:cubicBezTo>
                          <a:pt x="287" y="201"/>
                          <a:pt x="287" y="201"/>
                          <a:pt x="287" y="201"/>
                        </a:cubicBezTo>
                        <a:cubicBezTo>
                          <a:pt x="287" y="200"/>
                          <a:pt x="287" y="200"/>
                          <a:pt x="287" y="200"/>
                        </a:cubicBezTo>
                        <a:cubicBezTo>
                          <a:pt x="288" y="199"/>
                          <a:pt x="288" y="199"/>
                          <a:pt x="288" y="199"/>
                        </a:cubicBezTo>
                        <a:cubicBezTo>
                          <a:pt x="288" y="199"/>
                          <a:pt x="288" y="199"/>
                          <a:pt x="288" y="199"/>
                        </a:cubicBezTo>
                        <a:cubicBezTo>
                          <a:pt x="289" y="197"/>
                          <a:pt x="289" y="197"/>
                          <a:pt x="289" y="197"/>
                        </a:cubicBezTo>
                        <a:cubicBezTo>
                          <a:pt x="290" y="196"/>
                          <a:pt x="290" y="196"/>
                          <a:pt x="290" y="196"/>
                        </a:cubicBezTo>
                        <a:cubicBezTo>
                          <a:pt x="291" y="194"/>
                          <a:pt x="291" y="194"/>
                          <a:pt x="291" y="194"/>
                        </a:cubicBezTo>
                        <a:cubicBezTo>
                          <a:pt x="292" y="190"/>
                          <a:pt x="292" y="190"/>
                          <a:pt x="292" y="190"/>
                        </a:cubicBezTo>
                        <a:cubicBezTo>
                          <a:pt x="292" y="189"/>
                          <a:pt x="292" y="189"/>
                          <a:pt x="292" y="189"/>
                        </a:cubicBezTo>
                        <a:cubicBezTo>
                          <a:pt x="293" y="188"/>
                          <a:pt x="293" y="188"/>
                          <a:pt x="293" y="188"/>
                        </a:cubicBezTo>
                        <a:cubicBezTo>
                          <a:pt x="294" y="187"/>
                          <a:pt x="294" y="187"/>
                          <a:pt x="294" y="187"/>
                        </a:cubicBezTo>
                        <a:cubicBezTo>
                          <a:pt x="294" y="187"/>
                          <a:pt x="294" y="187"/>
                          <a:pt x="294" y="187"/>
                        </a:cubicBezTo>
                        <a:cubicBezTo>
                          <a:pt x="295" y="186"/>
                          <a:pt x="295" y="186"/>
                          <a:pt x="295" y="186"/>
                        </a:cubicBezTo>
                        <a:cubicBezTo>
                          <a:pt x="295" y="185"/>
                          <a:pt x="295" y="185"/>
                          <a:pt x="295" y="185"/>
                        </a:cubicBezTo>
                        <a:cubicBezTo>
                          <a:pt x="294" y="185"/>
                          <a:pt x="294" y="185"/>
                          <a:pt x="294" y="185"/>
                        </a:cubicBezTo>
                        <a:cubicBezTo>
                          <a:pt x="294" y="185"/>
                          <a:pt x="294" y="185"/>
                          <a:pt x="294" y="185"/>
                        </a:cubicBezTo>
                        <a:cubicBezTo>
                          <a:pt x="293" y="184"/>
                          <a:pt x="293" y="184"/>
                          <a:pt x="293" y="184"/>
                        </a:cubicBezTo>
                        <a:cubicBezTo>
                          <a:pt x="293" y="184"/>
                          <a:pt x="293" y="184"/>
                          <a:pt x="293" y="184"/>
                        </a:cubicBezTo>
                        <a:cubicBezTo>
                          <a:pt x="294" y="183"/>
                          <a:pt x="294" y="183"/>
                          <a:pt x="294" y="183"/>
                        </a:cubicBezTo>
                        <a:cubicBezTo>
                          <a:pt x="294" y="183"/>
                          <a:pt x="294" y="183"/>
                          <a:pt x="294" y="183"/>
                        </a:cubicBezTo>
                        <a:cubicBezTo>
                          <a:pt x="295" y="183"/>
                          <a:pt x="295" y="183"/>
                          <a:pt x="295" y="183"/>
                        </a:cubicBezTo>
                        <a:cubicBezTo>
                          <a:pt x="295" y="183"/>
                          <a:pt x="295" y="183"/>
                          <a:pt x="295" y="183"/>
                        </a:cubicBezTo>
                        <a:cubicBezTo>
                          <a:pt x="296" y="182"/>
                          <a:pt x="296" y="182"/>
                          <a:pt x="296" y="182"/>
                        </a:cubicBezTo>
                        <a:cubicBezTo>
                          <a:pt x="297" y="182"/>
                          <a:pt x="297" y="182"/>
                          <a:pt x="297" y="182"/>
                        </a:cubicBezTo>
                        <a:cubicBezTo>
                          <a:pt x="297" y="182"/>
                          <a:pt x="297" y="182"/>
                          <a:pt x="297" y="182"/>
                        </a:cubicBezTo>
                        <a:cubicBezTo>
                          <a:pt x="298" y="182"/>
                          <a:pt x="298" y="182"/>
                          <a:pt x="298" y="182"/>
                        </a:cubicBezTo>
                        <a:cubicBezTo>
                          <a:pt x="298" y="182"/>
                          <a:pt x="298" y="182"/>
                          <a:pt x="298" y="182"/>
                        </a:cubicBezTo>
                        <a:cubicBezTo>
                          <a:pt x="298" y="181"/>
                          <a:pt x="298" y="181"/>
                          <a:pt x="298" y="181"/>
                        </a:cubicBezTo>
                        <a:cubicBezTo>
                          <a:pt x="299" y="181"/>
                          <a:pt x="299" y="181"/>
                          <a:pt x="299" y="181"/>
                        </a:cubicBezTo>
                        <a:cubicBezTo>
                          <a:pt x="299" y="181"/>
                          <a:pt x="299" y="181"/>
                          <a:pt x="299" y="181"/>
                        </a:cubicBezTo>
                        <a:cubicBezTo>
                          <a:pt x="301" y="180"/>
                          <a:pt x="301" y="180"/>
                          <a:pt x="301" y="180"/>
                        </a:cubicBezTo>
                        <a:cubicBezTo>
                          <a:pt x="302" y="180"/>
                          <a:pt x="302" y="180"/>
                          <a:pt x="302" y="180"/>
                        </a:cubicBezTo>
                        <a:cubicBezTo>
                          <a:pt x="302" y="180"/>
                          <a:pt x="302" y="180"/>
                          <a:pt x="302" y="180"/>
                        </a:cubicBezTo>
                        <a:cubicBezTo>
                          <a:pt x="303" y="180"/>
                          <a:pt x="303" y="180"/>
                          <a:pt x="303" y="180"/>
                        </a:cubicBezTo>
                        <a:cubicBezTo>
                          <a:pt x="303" y="179"/>
                          <a:pt x="303" y="179"/>
                          <a:pt x="303" y="179"/>
                        </a:cubicBezTo>
                        <a:cubicBezTo>
                          <a:pt x="304" y="179"/>
                          <a:pt x="304" y="179"/>
                          <a:pt x="304" y="179"/>
                        </a:cubicBezTo>
                        <a:cubicBezTo>
                          <a:pt x="304" y="180"/>
                          <a:pt x="304" y="180"/>
                          <a:pt x="304" y="180"/>
                        </a:cubicBezTo>
                        <a:cubicBezTo>
                          <a:pt x="304" y="181"/>
                          <a:pt x="304" y="181"/>
                          <a:pt x="304" y="181"/>
                        </a:cubicBezTo>
                        <a:cubicBezTo>
                          <a:pt x="305" y="181"/>
                          <a:pt x="305" y="181"/>
                          <a:pt x="305" y="181"/>
                        </a:cubicBezTo>
                        <a:cubicBezTo>
                          <a:pt x="306" y="181"/>
                          <a:pt x="306" y="181"/>
                          <a:pt x="306" y="181"/>
                        </a:cubicBezTo>
                        <a:cubicBezTo>
                          <a:pt x="307" y="182"/>
                          <a:pt x="307" y="182"/>
                          <a:pt x="307" y="182"/>
                        </a:cubicBezTo>
                        <a:cubicBezTo>
                          <a:pt x="308" y="182"/>
                          <a:pt x="308" y="182"/>
                          <a:pt x="308" y="182"/>
                        </a:cubicBezTo>
                        <a:cubicBezTo>
                          <a:pt x="308" y="182"/>
                          <a:pt x="308" y="182"/>
                          <a:pt x="308" y="182"/>
                        </a:cubicBezTo>
                        <a:cubicBezTo>
                          <a:pt x="309" y="182"/>
                          <a:pt x="309" y="182"/>
                          <a:pt x="309" y="182"/>
                        </a:cubicBezTo>
                        <a:cubicBezTo>
                          <a:pt x="311" y="181"/>
                          <a:pt x="311" y="181"/>
                          <a:pt x="311" y="181"/>
                        </a:cubicBezTo>
                        <a:cubicBezTo>
                          <a:pt x="311" y="181"/>
                          <a:pt x="311" y="181"/>
                          <a:pt x="311" y="181"/>
                        </a:cubicBezTo>
                        <a:cubicBezTo>
                          <a:pt x="311" y="181"/>
                          <a:pt x="311" y="181"/>
                          <a:pt x="311" y="181"/>
                        </a:cubicBezTo>
                        <a:cubicBezTo>
                          <a:pt x="312" y="181"/>
                          <a:pt x="312" y="181"/>
                          <a:pt x="312" y="181"/>
                        </a:cubicBezTo>
                        <a:cubicBezTo>
                          <a:pt x="312" y="181"/>
                          <a:pt x="312" y="181"/>
                          <a:pt x="312" y="181"/>
                        </a:cubicBezTo>
                        <a:cubicBezTo>
                          <a:pt x="312" y="182"/>
                          <a:pt x="312" y="182"/>
                          <a:pt x="312" y="182"/>
                        </a:cubicBezTo>
                        <a:cubicBezTo>
                          <a:pt x="312" y="182"/>
                          <a:pt x="312" y="182"/>
                          <a:pt x="312" y="182"/>
                        </a:cubicBezTo>
                        <a:cubicBezTo>
                          <a:pt x="312" y="182"/>
                          <a:pt x="312" y="182"/>
                          <a:pt x="312" y="182"/>
                        </a:cubicBezTo>
                        <a:cubicBezTo>
                          <a:pt x="313" y="182"/>
                          <a:pt x="313" y="182"/>
                          <a:pt x="313" y="182"/>
                        </a:cubicBezTo>
                        <a:cubicBezTo>
                          <a:pt x="313" y="183"/>
                          <a:pt x="313" y="183"/>
                          <a:pt x="313" y="183"/>
                        </a:cubicBezTo>
                        <a:cubicBezTo>
                          <a:pt x="314" y="183"/>
                          <a:pt x="314" y="183"/>
                          <a:pt x="314" y="183"/>
                        </a:cubicBezTo>
                        <a:cubicBezTo>
                          <a:pt x="314" y="183"/>
                          <a:pt x="314" y="183"/>
                          <a:pt x="314" y="183"/>
                        </a:cubicBezTo>
                        <a:cubicBezTo>
                          <a:pt x="314" y="183"/>
                          <a:pt x="314" y="183"/>
                          <a:pt x="314" y="183"/>
                        </a:cubicBezTo>
                        <a:cubicBezTo>
                          <a:pt x="314" y="183"/>
                          <a:pt x="314" y="183"/>
                          <a:pt x="314" y="183"/>
                        </a:cubicBezTo>
                        <a:cubicBezTo>
                          <a:pt x="315" y="183"/>
                          <a:pt x="315" y="183"/>
                          <a:pt x="315" y="183"/>
                        </a:cubicBezTo>
                        <a:cubicBezTo>
                          <a:pt x="316" y="183"/>
                          <a:pt x="316" y="183"/>
                          <a:pt x="316" y="183"/>
                        </a:cubicBezTo>
                        <a:cubicBezTo>
                          <a:pt x="316" y="183"/>
                          <a:pt x="316" y="183"/>
                          <a:pt x="316" y="183"/>
                        </a:cubicBezTo>
                        <a:cubicBezTo>
                          <a:pt x="317" y="183"/>
                          <a:pt x="317" y="183"/>
                          <a:pt x="317" y="183"/>
                        </a:cubicBezTo>
                        <a:cubicBezTo>
                          <a:pt x="318" y="183"/>
                          <a:pt x="318" y="183"/>
                          <a:pt x="318" y="183"/>
                        </a:cubicBezTo>
                        <a:cubicBezTo>
                          <a:pt x="318" y="183"/>
                          <a:pt x="318" y="183"/>
                          <a:pt x="318" y="183"/>
                        </a:cubicBezTo>
                        <a:cubicBezTo>
                          <a:pt x="318" y="183"/>
                          <a:pt x="318" y="183"/>
                          <a:pt x="318" y="183"/>
                        </a:cubicBezTo>
                        <a:cubicBezTo>
                          <a:pt x="319" y="183"/>
                          <a:pt x="319" y="183"/>
                          <a:pt x="319" y="183"/>
                        </a:cubicBezTo>
                        <a:cubicBezTo>
                          <a:pt x="319" y="183"/>
                          <a:pt x="319" y="183"/>
                          <a:pt x="319" y="183"/>
                        </a:cubicBezTo>
                        <a:cubicBezTo>
                          <a:pt x="319" y="183"/>
                          <a:pt x="319" y="183"/>
                          <a:pt x="319" y="183"/>
                        </a:cubicBezTo>
                        <a:cubicBezTo>
                          <a:pt x="320" y="184"/>
                          <a:pt x="320" y="184"/>
                          <a:pt x="320" y="184"/>
                        </a:cubicBezTo>
                        <a:cubicBezTo>
                          <a:pt x="320" y="184"/>
                          <a:pt x="320" y="184"/>
                          <a:pt x="320" y="184"/>
                        </a:cubicBezTo>
                        <a:cubicBezTo>
                          <a:pt x="320" y="184"/>
                          <a:pt x="320" y="184"/>
                          <a:pt x="320" y="184"/>
                        </a:cubicBezTo>
                        <a:cubicBezTo>
                          <a:pt x="321" y="184"/>
                          <a:pt x="321" y="184"/>
                          <a:pt x="321" y="184"/>
                        </a:cubicBezTo>
                        <a:cubicBezTo>
                          <a:pt x="321" y="184"/>
                          <a:pt x="321" y="184"/>
                          <a:pt x="321" y="184"/>
                        </a:cubicBezTo>
                        <a:cubicBezTo>
                          <a:pt x="322" y="184"/>
                          <a:pt x="322" y="184"/>
                          <a:pt x="322" y="184"/>
                        </a:cubicBezTo>
                        <a:cubicBezTo>
                          <a:pt x="322" y="183"/>
                          <a:pt x="322" y="183"/>
                          <a:pt x="322" y="183"/>
                        </a:cubicBezTo>
                        <a:cubicBezTo>
                          <a:pt x="322" y="183"/>
                          <a:pt x="322" y="183"/>
                          <a:pt x="322" y="183"/>
                        </a:cubicBezTo>
                        <a:cubicBezTo>
                          <a:pt x="322" y="183"/>
                          <a:pt x="322" y="183"/>
                          <a:pt x="322" y="183"/>
                        </a:cubicBezTo>
                        <a:cubicBezTo>
                          <a:pt x="322" y="183"/>
                          <a:pt x="322" y="183"/>
                          <a:pt x="322" y="183"/>
                        </a:cubicBezTo>
                        <a:cubicBezTo>
                          <a:pt x="322" y="182"/>
                          <a:pt x="322" y="182"/>
                          <a:pt x="322" y="182"/>
                        </a:cubicBezTo>
                        <a:cubicBezTo>
                          <a:pt x="322" y="182"/>
                          <a:pt x="322" y="182"/>
                          <a:pt x="322" y="182"/>
                        </a:cubicBezTo>
                        <a:cubicBezTo>
                          <a:pt x="322" y="181"/>
                          <a:pt x="322" y="181"/>
                          <a:pt x="322" y="181"/>
                        </a:cubicBezTo>
                        <a:cubicBezTo>
                          <a:pt x="322" y="181"/>
                          <a:pt x="322" y="181"/>
                          <a:pt x="322" y="181"/>
                        </a:cubicBezTo>
                        <a:cubicBezTo>
                          <a:pt x="322" y="181"/>
                          <a:pt x="322" y="181"/>
                          <a:pt x="322" y="181"/>
                        </a:cubicBezTo>
                        <a:cubicBezTo>
                          <a:pt x="322" y="180"/>
                          <a:pt x="322" y="180"/>
                          <a:pt x="322" y="180"/>
                        </a:cubicBezTo>
                        <a:cubicBezTo>
                          <a:pt x="322" y="180"/>
                          <a:pt x="322" y="180"/>
                          <a:pt x="322" y="180"/>
                        </a:cubicBezTo>
                        <a:cubicBezTo>
                          <a:pt x="322" y="179"/>
                          <a:pt x="322" y="179"/>
                          <a:pt x="322" y="179"/>
                        </a:cubicBezTo>
                        <a:cubicBezTo>
                          <a:pt x="321" y="179"/>
                          <a:pt x="321" y="179"/>
                          <a:pt x="321" y="179"/>
                        </a:cubicBezTo>
                        <a:cubicBezTo>
                          <a:pt x="321" y="179"/>
                          <a:pt x="321" y="179"/>
                          <a:pt x="321" y="179"/>
                        </a:cubicBezTo>
                        <a:cubicBezTo>
                          <a:pt x="321" y="178"/>
                          <a:pt x="321" y="178"/>
                          <a:pt x="321" y="178"/>
                        </a:cubicBezTo>
                        <a:cubicBezTo>
                          <a:pt x="322" y="178"/>
                          <a:pt x="322" y="178"/>
                          <a:pt x="322" y="178"/>
                        </a:cubicBezTo>
                        <a:cubicBezTo>
                          <a:pt x="322" y="177"/>
                          <a:pt x="322" y="177"/>
                          <a:pt x="322" y="177"/>
                        </a:cubicBezTo>
                        <a:cubicBezTo>
                          <a:pt x="322" y="177"/>
                          <a:pt x="322" y="177"/>
                          <a:pt x="322" y="177"/>
                        </a:cubicBezTo>
                        <a:cubicBezTo>
                          <a:pt x="322" y="177"/>
                          <a:pt x="322" y="177"/>
                          <a:pt x="322" y="177"/>
                        </a:cubicBezTo>
                        <a:cubicBezTo>
                          <a:pt x="323" y="177"/>
                          <a:pt x="323" y="177"/>
                          <a:pt x="323" y="177"/>
                        </a:cubicBezTo>
                        <a:cubicBezTo>
                          <a:pt x="323" y="177"/>
                          <a:pt x="323" y="177"/>
                          <a:pt x="323" y="177"/>
                        </a:cubicBezTo>
                        <a:cubicBezTo>
                          <a:pt x="324" y="177"/>
                          <a:pt x="324" y="177"/>
                          <a:pt x="324" y="177"/>
                        </a:cubicBezTo>
                        <a:cubicBezTo>
                          <a:pt x="324" y="178"/>
                          <a:pt x="324" y="178"/>
                          <a:pt x="324" y="178"/>
                        </a:cubicBezTo>
                        <a:cubicBezTo>
                          <a:pt x="324" y="178"/>
                          <a:pt x="324" y="178"/>
                          <a:pt x="324" y="178"/>
                        </a:cubicBezTo>
                        <a:cubicBezTo>
                          <a:pt x="323" y="178"/>
                          <a:pt x="323" y="178"/>
                          <a:pt x="323" y="178"/>
                        </a:cubicBezTo>
                        <a:cubicBezTo>
                          <a:pt x="323" y="179"/>
                          <a:pt x="323" y="179"/>
                          <a:pt x="323" y="179"/>
                        </a:cubicBezTo>
                        <a:cubicBezTo>
                          <a:pt x="322" y="179"/>
                          <a:pt x="322" y="179"/>
                          <a:pt x="322" y="179"/>
                        </a:cubicBezTo>
                        <a:cubicBezTo>
                          <a:pt x="322" y="179"/>
                          <a:pt x="322" y="179"/>
                          <a:pt x="322" y="179"/>
                        </a:cubicBezTo>
                        <a:cubicBezTo>
                          <a:pt x="322" y="179"/>
                          <a:pt x="322" y="179"/>
                          <a:pt x="322" y="179"/>
                        </a:cubicBezTo>
                        <a:cubicBezTo>
                          <a:pt x="322" y="180"/>
                          <a:pt x="322" y="180"/>
                          <a:pt x="322" y="180"/>
                        </a:cubicBezTo>
                        <a:cubicBezTo>
                          <a:pt x="322" y="180"/>
                          <a:pt x="322" y="180"/>
                          <a:pt x="322" y="180"/>
                        </a:cubicBezTo>
                        <a:cubicBezTo>
                          <a:pt x="322" y="181"/>
                          <a:pt x="322" y="181"/>
                          <a:pt x="322" y="181"/>
                        </a:cubicBezTo>
                        <a:cubicBezTo>
                          <a:pt x="323" y="181"/>
                          <a:pt x="323" y="181"/>
                          <a:pt x="323" y="181"/>
                        </a:cubicBezTo>
                        <a:cubicBezTo>
                          <a:pt x="322" y="182"/>
                          <a:pt x="322" y="182"/>
                          <a:pt x="322" y="182"/>
                        </a:cubicBezTo>
                        <a:cubicBezTo>
                          <a:pt x="322" y="182"/>
                          <a:pt x="322" y="182"/>
                          <a:pt x="322" y="182"/>
                        </a:cubicBezTo>
                        <a:cubicBezTo>
                          <a:pt x="322" y="183"/>
                          <a:pt x="322" y="183"/>
                          <a:pt x="322" y="183"/>
                        </a:cubicBezTo>
                        <a:cubicBezTo>
                          <a:pt x="322" y="183"/>
                          <a:pt x="322" y="183"/>
                          <a:pt x="322" y="183"/>
                        </a:cubicBezTo>
                        <a:cubicBezTo>
                          <a:pt x="323" y="183"/>
                          <a:pt x="323" y="183"/>
                          <a:pt x="323" y="183"/>
                        </a:cubicBezTo>
                        <a:cubicBezTo>
                          <a:pt x="323" y="184"/>
                          <a:pt x="323" y="184"/>
                          <a:pt x="323" y="184"/>
                        </a:cubicBezTo>
                        <a:cubicBezTo>
                          <a:pt x="324" y="184"/>
                          <a:pt x="324" y="184"/>
                          <a:pt x="324" y="184"/>
                        </a:cubicBezTo>
                        <a:cubicBezTo>
                          <a:pt x="324" y="183"/>
                          <a:pt x="324" y="183"/>
                          <a:pt x="324" y="183"/>
                        </a:cubicBezTo>
                        <a:cubicBezTo>
                          <a:pt x="325" y="183"/>
                          <a:pt x="325" y="183"/>
                          <a:pt x="325" y="183"/>
                        </a:cubicBezTo>
                        <a:cubicBezTo>
                          <a:pt x="328" y="182"/>
                          <a:pt x="328" y="182"/>
                          <a:pt x="328" y="182"/>
                        </a:cubicBezTo>
                        <a:cubicBezTo>
                          <a:pt x="328" y="182"/>
                          <a:pt x="328" y="182"/>
                          <a:pt x="328" y="182"/>
                        </a:cubicBezTo>
                        <a:cubicBezTo>
                          <a:pt x="329" y="181"/>
                          <a:pt x="329" y="181"/>
                          <a:pt x="329" y="181"/>
                        </a:cubicBezTo>
                        <a:cubicBezTo>
                          <a:pt x="330" y="181"/>
                          <a:pt x="330" y="181"/>
                          <a:pt x="330" y="181"/>
                        </a:cubicBezTo>
                        <a:cubicBezTo>
                          <a:pt x="331" y="180"/>
                          <a:pt x="331" y="180"/>
                          <a:pt x="331" y="180"/>
                        </a:cubicBezTo>
                        <a:cubicBezTo>
                          <a:pt x="331" y="180"/>
                          <a:pt x="331" y="180"/>
                          <a:pt x="331" y="180"/>
                        </a:cubicBezTo>
                        <a:cubicBezTo>
                          <a:pt x="332" y="180"/>
                          <a:pt x="332" y="180"/>
                          <a:pt x="332" y="180"/>
                        </a:cubicBezTo>
                        <a:cubicBezTo>
                          <a:pt x="333" y="179"/>
                          <a:pt x="333" y="179"/>
                          <a:pt x="333" y="179"/>
                        </a:cubicBezTo>
                        <a:cubicBezTo>
                          <a:pt x="334" y="179"/>
                          <a:pt x="334" y="179"/>
                          <a:pt x="334" y="179"/>
                        </a:cubicBezTo>
                        <a:cubicBezTo>
                          <a:pt x="336" y="179"/>
                          <a:pt x="336" y="179"/>
                          <a:pt x="336" y="179"/>
                        </a:cubicBezTo>
                        <a:cubicBezTo>
                          <a:pt x="336" y="179"/>
                          <a:pt x="336" y="179"/>
                          <a:pt x="336" y="179"/>
                        </a:cubicBezTo>
                        <a:cubicBezTo>
                          <a:pt x="337" y="178"/>
                          <a:pt x="337" y="178"/>
                          <a:pt x="337" y="178"/>
                        </a:cubicBezTo>
                        <a:cubicBezTo>
                          <a:pt x="337" y="178"/>
                          <a:pt x="337" y="178"/>
                          <a:pt x="337" y="178"/>
                        </a:cubicBezTo>
                        <a:cubicBezTo>
                          <a:pt x="337" y="178"/>
                          <a:pt x="337" y="178"/>
                          <a:pt x="337" y="178"/>
                        </a:cubicBezTo>
                        <a:cubicBezTo>
                          <a:pt x="337" y="177"/>
                          <a:pt x="337" y="177"/>
                          <a:pt x="337" y="177"/>
                        </a:cubicBezTo>
                        <a:cubicBezTo>
                          <a:pt x="338" y="177"/>
                          <a:pt x="338" y="177"/>
                          <a:pt x="338" y="177"/>
                        </a:cubicBezTo>
                        <a:cubicBezTo>
                          <a:pt x="338" y="177"/>
                          <a:pt x="338" y="177"/>
                          <a:pt x="338" y="177"/>
                        </a:cubicBezTo>
                        <a:cubicBezTo>
                          <a:pt x="338" y="178"/>
                          <a:pt x="338" y="178"/>
                          <a:pt x="338" y="178"/>
                        </a:cubicBezTo>
                        <a:cubicBezTo>
                          <a:pt x="339" y="178"/>
                          <a:pt x="339" y="178"/>
                          <a:pt x="339" y="178"/>
                        </a:cubicBezTo>
                        <a:cubicBezTo>
                          <a:pt x="339" y="178"/>
                          <a:pt x="339" y="178"/>
                          <a:pt x="339" y="178"/>
                        </a:cubicBezTo>
                        <a:cubicBezTo>
                          <a:pt x="339" y="177"/>
                          <a:pt x="339" y="177"/>
                          <a:pt x="339" y="177"/>
                        </a:cubicBezTo>
                        <a:cubicBezTo>
                          <a:pt x="340" y="177"/>
                          <a:pt x="340" y="177"/>
                          <a:pt x="340" y="177"/>
                        </a:cubicBezTo>
                        <a:cubicBezTo>
                          <a:pt x="343" y="176"/>
                          <a:pt x="343" y="176"/>
                          <a:pt x="343" y="176"/>
                        </a:cubicBezTo>
                        <a:cubicBezTo>
                          <a:pt x="346" y="175"/>
                          <a:pt x="346" y="175"/>
                          <a:pt x="346" y="175"/>
                        </a:cubicBezTo>
                        <a:cubicBezTo>
                          <a:pt x="346" y="174"/>
                          <a:pt x="346" y="174"/>
                          <a:pt x="346" y="174"/>
                        </a:cubicBezTo>
                        <a:cubicBezTo>
                          <a:pt x="347" y="174"/>
                          <a:pt x="347" y="174"/>
                          <a:pt x="347" y="174"/>
                        </a:cubicBezTo>
                        <a:cubicBezTo>
                          <a:pt x="347" y="174"/>
                          <a:pt x="347" y="174"/>
                          <a:pt x="347" y="174"/>
                        </a:cubicBezTo>
                        <a:cubicBezTo>
                          <a:pt x="348" y="173"/>
                          <a:pt x="348" y="173"/>
                          <a:pt x="348" y="173"/>
                        </a:cubicBezTo>
                        <a:cubicBezTo>
                          <a:pt x="348" y="173"/>
                          <a:pt x="348" y="173"/>
                          <a:pt x="348" y="173"/>
                        </a:cubicBezTo>
                        <a:cubicBezTo>
                          <a:pt x="349" y="173"/>
                          <a:pt x="349" y="173"/>
                          <a:pt x="349" y="173"/>
                        </a:cubicBezTo>
                        <a:cubicBezTo>
                          <a:pt x="349" y="172"/>
                          <a:pt x="349" y="172"/>
                          <a:pt x="349" y="172"/>
                        </a:cubicBezTo>
                        <a:cubicBezTo>
                          <a:pt x="350" y="172"/>
                          <a:pt x="350" y="172"/>
                          <a:pt x="350" y="172"/>
                        </a:cubicBezTo>
                        <a:cubicBezTo>
                          <a:pt x="352" y="171"/>
                          <a:pt x="352" y="171"/>
                          <a:pt x="352" y="171"/>
                        </a:cubicBezTo>
                        <a:cubicBezTo>
                          <a:pt x="352" y="171"/>
                          <a:pt x="352" y="171"/>
                          <a:pt x="352" y="171"/>
                        </a:cubicBezTo>
                        <a:cubicBezTo>
                          <a:pt x="353" y="171"/>
                          <a:pt x="353" y="171"/>
                          <a:pt x="353" y="171"/>
                        </a:cubicBezTo>
                        <a:cubicBezTo>
                          <a:pt x="354" y="171"/>
                          <a:pt x="354" y="171"/>
                          <a:pt x="354" y="171"/>
                        </a:cubicBezTo>
                        <a:cubicBezTo>
                          <a:pt x="354" y="170"/>
                          <a:pt x="354" y="170"/>
                          <a:pt x="354" y="170"/>
                        </a:cubicBezTo>
                        <a:cubicBezTo>
                          <a:pt x="355" y="170"/>
                          <a:pt x="355" y="170"/>
                          <a:pt x="355" y="170"/>
                        </a:cubicBezTo>
                        <a:cubicBezTo>
                          <a:pt x="355" y="170"/>
                          <a:pt x="355" y="170"/>
                          <a:pt x="355" y="170"/>
                        </a:cubicBezTo>
                        <a:cubicBezTo>
                          <a:pt x="356" y="170"/>
                          <a:pt x="356" y="170"/>
                          <a:pt x="356" y="170"/>
                        </a:cubicBezTo>
                        <a:cubicBezTo>
                          <a:pt x="356" y="169"/>
                          <a:pt x="356" y="169"/>
                          <a:pt x="356" y="169"/>
                        </a:cubicBezTo>
                        <a:cubicBezTo>
                          <a:pt x="356" y="169"/>
                          <a:pt x="356" y="169"/>
                          <a:pt x="356" y="169"/>
                        </a:cubicBezTo>
                        <a:cubicBezTo>
                          <a:pt x="357" y="169"/>
                          <a:pt x="357" y="169"/>
                          <a:pt x="357" y="169"/>
                        </a:cubicBezTo>
                        <a:cubicBezTo>
                          <a:pt x="357" y="169"/>
                          <a:pt x="357" y="169"/>
                          <a:pt x="357" y="169"/>
                        </a:cubicBezTo>
                        <a:cubicBezTo>
                          <a:pt x="358" y="169"/>
                          <a:pt x="358" y="169"/>
                          <a:pt x="358" y="169"/>
                        </a:cubicBezTo>
                        <a:cubicBezTo>
                          <a:pt x="359" y="169"/>
                          <a:pt x="359" y="169"/>
                          <a:pt x="359" y="169"/>
                        </a:cubicBezTo>
                        <a:cubicBezTo>
                          <a:pt x="359" y="169"/>
                          <a:pt x="359" y="169"/>
                          <a:pt x="359" y="169"/>
                        </a:cubicBezTo>
                        <a:cubicBezTo>
                          <a:pt x="359" y="169"/>
                          <a:pt x="359" y="169"/>
                          <a:pt x="359" y="169"/>
                        </a:cubicBezTo>
                        <a:cubicBezTo>
                          <a:pt x="360" y="169"/>
                          <a:pt x="360" y="169"/>
                          <a:pt x="360" y="169"/>
                        </a:cubicBezTo>
                        <a:cubicBezTo>
                          <a:pt x="360" y="169"/>
                          <a:pt x="360" y="169"/>
                          <a:pt x="360" y="169"/>
                        </a:cubicBezTo>
                        <a:cubicBezTo>
                          <a:pt x="360" y="168"/>
                          <a:pt x="360" y="168"/>
                          <a:pt x="360" y="168"/>
                        </a:cubicBezTo>
                        <a:cubicBezTo>
                          <a:pt x="360" y="168"/>
                          <a:pt x="360" y="168"/>
                          <a:pt x="360" y="168"/>
                        </a:cubicBezTo>
                        <a:cubicBezTo>
                          <a:pt x="360" y="168"/>
                          <a:pt x="360" y="168"/>
                          <a:pt x="360" y="168"/>
                        </a:cubicBezTo>
                        <a:cubicBezTo>
                          <a:pt x="359" y="168"/>
                          <a:pt x="359" y="168"/>
                          <a:pt x="359" y="168"/>
                        </a:cubicBezTo>
                        <a:cubicBezTo>
                          <a:pt x="359" y="168"/>
                          <a:pt x="359" y="168"/>
                          <a:pt x="359" y="168"/>
                        </a:cubicBezTo>
                        <a:cubicBezTo>
                          <a:pt x="359" y="168"/>
                          <a:pt x="359" y="168"/>
                          <a:pt x="359" y="168"/>
                        </a:cubicBezTo>
                        <a:cubicBezTo>
                          <a:pt x="358" y="168"/>
                          <a:pt x="358" y="168"/>
                          <a:pt x="358" y="168"/>
                        </a:cubicBezTo>
                        <a:cubicBezTo>
                          <a:pt x="358" y="168"/>
                          <a:pt x="358" y="168"/>
                          <a:pt x="358" y="168"/>
                        </a:cubicBezTo>
                        <a:cubicBezTo>
                          <a:pt x="358" y="167"/>
                          <a:pt x="358" y="167"/>
                          <a:pt x="358" y="167"/>
                        </a:cubicBezTo>
                        <a:cubicBezTo>
                          <a:pt x="359" y="167"/>
                          <a:pt x="359" y="167"/>
                          <a:pt x="359" y="167"/>
                        </a:cubicBezTo>
                        <a:cubicBezTo>
                          <a:pt x="359" y="167"/>
                          <a:pt x="359" y="167"/>
                          <a:pt x="359" y="167"/>
                        </a:cubicBezTo>
                        <a:cubicBezTo>
                          <a:pt x="359" y="167"/>
                          <a:pt x="359" y="167"/>
                          <a:pt x="359" y="167"/>
                        </a:cubicBezTo>
                        <a:cubicBezTo>
                          <a:pt x="360" y="166"/>
                          <a:pt x="360" y="166"/>
                          <a:pt x="360" y="166"/>
                        </a:cubicBezTo>
                        <a:cubicBezTo>
                          <a:pt x="360" y="166"/>
                          <a:pt x="360" y="166"/>
                          <a:pt x="360" y="166"/>
                        </a:cubicBezTo>
                        <a:cubicBezTo>
                          <a:pt x="360" y="166"/>
                          <a:pt x="360" y="166"/>
                          <a:pt x="360" y="166"/>
                        </a:cubicBezTo>
                        <a:cubicBezTo>
                          <a:pt x="360" y="165"/>
                          <a:pt x="360" y="165"/>
                          <a:pt x="360" y="165"/>
                        </a:cubicBezTo>
                        <a:cubicBezTo>
                          <a:pt x="360" y="165"/>
                          <a:pt x="360" y="165"/>
                          <a:pt x="360" y="165"/>
                        </a:cubicBezTo>
                        <a:cubicBezTo>
                          <a:pt x="360" y="164"/>
                          <a:pt x="360" y="164"/>
                          <a:pt x="360" y="164"/>
                        </a:cubicBezTo>
                        <a:cubicBezTo>
                          <a:pt x="360" y="164"/>
                          <a:pt x="360" y="164"/>
                          <a:pt x="360" y="164"/>
                        </a:cubicBezTo>
                        <a:cubicBezTo>
                          <a:pt x="361" y="164"/>
                          <a:pt x="361" y="164"/>
                          <a:pt x="361" y="164"/>
                        </a:cubicBezTo>
                        <a:cubicBezTo>
                          <a:pt x="361" y="164"/>
                          <a:pt x="361" y="164"/>
                          <a:pt x="361" y="164"/>
                        </a:cubicBezTo>
                        <a:cubicBezTo>
                          <a:pt x="361" y="165"/>
                          <a:pt x="361" y="165"/>
                          <a:pt x="361" y="165"/>
                        </a:cubicBezTo>
                        <a:cubicBezTo>
                          <a:pt x="361" y="165"/>
                          <a:pt x="361" y="165"/>
                          <a:pt x="361" y="165"/>
                        </a:cubicBezTo>
                        <a:cubicBezTo>
                          <a:pt x="361" y="166"/>
                          <a:pt x="361" y="166"/>
                          <a:pt x="361" y="166"/>
                        </a:cubicBezTo>
                        <a:cubicBezTo>
                          <a:pt x="361" y="166"/>
                          <a:pt x="361" y="166"/>
                          <a:pt x="361" y="166"/>
                        </a:cubicBezTo>
                        <a:cubicBezTo>
                          <a:pt x="361" y="166"/>
                          <a:pt x="361" y="166"/>
                          <a:pt x="361" y="166"/>
                        </a:cubicBezTo>
                        <a:cubicBezTo>
                          <a:pt x="361" y="167"/>
                          <a:pt x="361" y="167"/>
                          <a:pt x="361" y="167"/>
                        </a:cubicBezTo>
                        <a:cubicBezTo>
                          <a:pt x="361" y="167"/>
                          <a:pt x="361" y="167"/>
                          <a:pt x="361" y="167"/>
                        </a:cubicBezTo>
                        <a:cubicBezTo>
                          <a:pt x="362" y="167"/>
                          <a:pt x="362" y="167"/>
                          <a:pt x="362" y="167"/>
                        </a:cubicBezTo>
                        <a:cubicBezTo>
                          <a:pt x="363" y="166"/>
                          <a:pt x="363" y="166"/>
                          <a:pt x="363" y="166"/>
                        </a:cubicBezTo>
                        <a:cubicBezTo>
                          <a:pt x="363" y="166"/>
                          <a:pt x="363" y="166"/>
                          <a:pt x="363" y="166"/>
                        </a:cubicBezTo>
                        <a:cubicBezTo>
                          <a:pt x="363" y="166"/>
                          <a:pt x="363" y="166"/>
                          <a:pt x="363" y="166"/>
                        </a:cubicBezTo>
                        <a:cubicBezTo>
                          <a:pt x="363" y="165"/>
                          <a:pt x="363" y="165"/>
                          <a:pt x="363" y="165"/>
                        </a:cubicBezTo>
                        <a:cubicBezTo>
                          <a:pt x="363" y="164"/>
                          <a:pt x="363" y="164"/>
                          <a:pt x="363" y="164"/>
                        </a:cubicBezTo>
                        <a:cubicBezTo>
                          <a:pt x="363" y="164"/>
                          <a:pt x="363" y="164"/>
                          <a:pt x="363" y="164"/>
                        </a:cubicBezTo>
                        <a:cubicBezTo>
                          <a:pt x="362" y="163"/>
                          <a:pt x="362" y="163"/>
                          <a:pt x="362" y="163"/>
                        </a:cubicBezTo>
                        <a:cubicBezTo>
                          <a:pt x="362" y="163"/>
                          <a:pt x="362" y="163"/>
                          <a:pt x="362" y="163"/>
                        </a:cubicBezTo>
                        <a:cubicBezTo>
                          <a:pt x="362" y="162"/>
                          <a:pt x="362" y="162"/>
                          <a:pt x="362" y="162"/>
                        </a:cubicBezTo>
                        <a:cubicBezTo>
                          <a:pt x="361" y="162"/>
                          <a:pt x="361" y="162"/>
                          <a:pt x="361" y="162"/>
                        </a:cubicBezTo>
                        <a:cubicBezTo>
                          <a:pt x="361" y="161"/>
                          <a:pt x="361" y="161"/>
                          <a:pt x="361" y="161"/>
                        </a:cubicBezTo>
                        <a:cubicBezTo>
                          <a:pt x="362" y="160"/>
                          <a:pt x="362" y="160"/>
                          <a:pt x="362" y="160"/>
                        </a:cubicBezTo>
                        <a:cubicBezTo>
                          <a:pt x="362" y="160"/>
                          <a:pt x="362" y="160"/>
                          <a:pt x="362" y="160"/>
                        </a:cubicBezTo>
                        <a:cubicBezTo>
                          <a:pt x="362" y="160"/>
                          <a:pt x="362" y="160"/>
                          <a:pt x="362" y="160"/>
                        </a:cubicBezTo>
                        <a:cubicBezTo>
                          <a:pt x="362" y="159"/>
                          <a:pt x="362" y="159"/>
                          <a:pt x="362" y="159"/>
                        </a:cubicBezTo>
                        <a:cubicBezTo>
                          <a:pt x="363" y="159"/>
                          <a:pt x="363" y="159"/>
                          <a:pt x="363" y="159"/>
                        </a:cubicBezTo>
                        <a:cubicBezTo>
                          <a:pt x="363" y="158"/>
                          <a:pt x="363" y="158"/>
                          <a:pt x="363" y="158"/>
                        </a:cubicBezTo>
                        <a:cubicBezTo>
                          <a:pt x="363" y="158"/>
                          <a:pt x="363" y="158"/>
                          <a:pt x="363" y="158"/>
                        </a:cubicBezTo>
                        <a:cubicBezTo>
                          <a:pt x="362" y="158"/>
                          <a:pt x="362" y="158"/>
                          <a:pt x="362" y="158"/>
                        </a:cubicBezTo>
                        <a:cubicBezTo>
                          <a:pt x="362" y="157"/>
                          <a:pt x="362" y="157"/>
                          <a:pt x="362" y="157"/>
                        </a:cubicBezTo>
                        <a:cubicBezTo>
                          <a:pt x="362" y="157"/>
                          <a:pt x="362" y="157"/>
                          <a:pt x="362" y="157"/>
                        </a:cubicBezTo>
                        <a:cubicBezTo>
                          <a:pt x="362" y="157"/>
                          <a:pt x="362" y="157"/>
                          <a:pt x="362" y="157"/>
                        </a:cubicBezTo>
                        <a:cubicBezTo>
                          <a:pt x="363" y="157"/>
                          <a:pt x="363" y="157"/>
                          <a:pt x="363" y="157"/>
                        </a:cubicBezTo>
                        <a:cubicBezTo>
                          <a:pt x="363" y="157"/>
                          <a:pt x="363" y="157"/>
                          <a:pt x="363" y="157"/>
                        </a:cubicBezTo>
                        <a:cubicBezTo>
                          <a:pt x="363" y="156"/>
                          <a:pt x="363" y="156"/>
                          <a:pt x="363" y="156"/>
                        </a:cubicBezTo>
                        <a:cubicBezTo>
                          <a:pt x="363" y="156"/>
                          <a:pt x="363" y="156"/>
                          <a:pt x="363" y="156"/>
                        </a:cubicBezTo>
                        <a:cubicBezTo>
                          <a:pt x="363" y="155"/>
                          <a:pt x="363" y="155"/>
                          <a:pt x="363" y="155"/>
                        </a:cubicBezTo>
                        <a:cubicBezTo>
                          <a:pt x="363" y="155"/>
                          <a:pt x="363" y="155"/>
                          <a:pt x="363" y="155"/>
                        </a:cubicBezTo>
                        <a:cubicBezTo>
                          <a:pt x="363" y="154"/>
                          <a:pt x="363" y="154"/>
                          <a:pt x="363" y="154"/>
                        </a:cubicBezTo>
                        <a:cubicBezTo>
                          <a:pt x="363" y="154"/>
                          <a:pt x="363" y="154"/>
                          <a:pt x="363" y="154"/>
                        </a:cubicBezTo>
                        <a:cubicBezTo>
                          <a:pt x="363" y="153"/>
                          <a:pt x="363" y="153"/>
                          <a:pt x="363" y="153"/>
                        </a:cubicBezTo>
                        <a:cubicBezTo>
                          <a:pt x="364" y="153"/>
                          <a:pt x="364" y="153"/>
                          <a:pt x="364" y="153"/>
                        </a:cubicBezTo>
                        <a:cubicBezTo>
                          <a:pt x="364" y="151"/>
                          <a:pt x="364" y="151"/>
                          <a:pt x="364" y="151"/>
                        </a:cubicBezTo>
                        <a:cubicBezTo>
                          <a:pt x="364" y="150"/>
                          <a:pt x="364" y="150"/>
                          <a:pt x="364" y="150"/>
                        </a:cubicBezTo>
                        <a:cubicBezTo>
                          <a:pt x="365" y="150"/>
                          <a:pt x="365" y="150"/>
                          <a:pt x="365" y="150"/>
                        </a:cubicBezTo>
                        <a:cubicBezTo>
                          <a:pt x="365" y="150"/>
                          <a:pt x="365" y="150"/>
                          <a:pt x="365" y="150"/>
                        </a:cubicBezTo>
                        <a:cubicBezTo>
                          <a:pt x="365" y="149"/>
                          <a:pt x="365" y="149"/>
                          <a:pt x="365" y="149"/>
                        </a:cubicBezTo>
                        <a:cubicBezTo>
                          <a:pt x="365" y="149"/>
                          <a:pt x="365" y="149"/>
                          <a:pt x="365" y="149"/>
                        </a:cubicBezTo>
                        <a:cubicBezTo>
                          <a:pt x="365" y="148"/>
                          <a:pt x="365" y="148"/>
                          <a:pt x="365" y="148"/>
                        </a:cubicBezTo>
                        <a:cubicBezTo>
                          <a:pt x="365" y="147"/>
                          <a:pt x="365" y="147"/>
                          <a:pt x="365" y="147"/>
                        </a:cubicBezTo>
                        <a:cubicBezTo>
                          <a:pt x="365" y="147"/>
                          <a:pt x="365" y="147"/>
                          <a:pt x="365" y="147"/>
                        </a:cubicBezTo>
                        <a:cubicBezTo>
                          <a:pt x="365" y="146"/>
                          <a:pt x="365" y="146"/>
                          <a:pt x="365" y="146"/>
                        </a:cubicBezTo>
                        <a:cubicBezTo>
                          <a:pt x="365" y="146"/>
                          <a:pt x="365" y="146"/>
                          <a:pt x="365" y="146"/>
                        </a:cubicBezTo>
                        <a:cubicBezTo>
                          <a:pt x="365" y="146"/>
                          <a:pt x="365" y="146"/>
                          <a:pt x="365" y="146"/>
                        </a:cubicBezTo>
                        <a:cubicBezTo>
                          <a:pt x="364" y="145"/>
                          <a:pt x="364" y="145"/>
                          <a:pt x="364" y="145"/>
                        </a:cubicBezTo>
                        <a:cubicBezTo>
                          <a:pt x="364" y="144"/>
                          <a:pt x="364" y="144"/>
                          <a:pt x="364" y="144"/>
                        </a:cubicBezTo>
                        <a:cubicBezTo>
                          <a:pt x="363" y="144"/>
                          <a:pt x="363" y="144"/>
                          <a:pt x="363" y="144"/>
                        </a:cubicBezTo>
                        <a:cubicBezTo>
                          <a:pt x="363" y="143"/>
                          <a:pt x="363" y="143"/>
                          <a:pt x="363" y="143"/>
                        </a:cubicBezTo>
                        <a:cubicBezTo>
                          <a:pt x="363" y="143"/>
                          <a:pt x="363" y="143"/>
                          <a:pt x="363" y="143"/>
                        </a:cubicBezTo>
                        <a:cubicBezTo>
                          <a:pt x="362" y="143"/>
                          <a:pt x="362" y="143"/>
                          <a:pt x="362" y="143"/>
                        </a:cubicBezTo>
                        <a:cubicBezTo>
                          <a:pt x="362" y="143"/>
                          <a:pt x="362" y="143"/>
                          <a:pt x="362" y="143"/>
                        </a:cubicBezTo>
                        <a:cubicBezTo>
                          <a:pt x="362" y="143"/>
                          <a:pt x="362" y="143"/>
                          <a:pt x="362" y="143"/>
                        </a:cubicBezTo>
                        <a:cubicBezTo>
                          <a:pt x="362" y="143"/>
                          <a:pt x="362" y="143"/>
                          <a:pt x="362" y="143"/>
                        </a:cubicBezTo>
                        <a:cubicBezTo>
                          <a:pt x="362" y="144"/>
                          <a:pt x="362" y="144"/>
                          <a:pt x="362" y="144"/>
                        </a:cubicBezTo>
                        <a:cubicBezTo>
                          <a:pt x="362" y="144"/>
                          <a:pt x="362" y="144"/>
                          <a:pt x="362" y="144"/>
                        </a:cubicBezTo>
                        <a:cubicBezTo>
                          <a:pt x="362" y="145"/>
                          <a:pt x="362" y="145"/>
                          <a:pt x="362" y="145"/>
                        </a:cubicBezTo>
                        <a:cubicBezTo>
                          <a:pt x="362" y="145"/>
                          <a:pt x="362" y="145"/>
                          <a:pt x="362" y="145"/>
                        </a:cubicBezTo>
                        <a:cubicBezTo>
                          <a:pt x="363" y="145"/>
                          <a:pt x="363" y="145"/>
                          <a:pt x="363" y="145"/>
                        </a:cubicBezTo>
                        <a:cubicBezTo>
                          <a:pt x="363" y="146"/>
                          <a:pt x="363" y="146"/>
                          <a:pt x="363" y="146"/>
                        </a:cubicBezTo>
                        <a:cubicBezTo>
                          <a:pt x="363" y="146"/>
                          <a:pt x="363" y="146"/>
                          <a:pt x="363" y="146"/>
                        </a:cubicBezTo>
                        <a:cubicBezTo>
                          <a:pt x="363" y="147"/>
                          <a:pt x="363" y="147"/>
                          <a:pt x="363" y="147"/>
                        </a:cubicBezTo>
                        <a:cubicBezTo>
                          <a:pt x="363" y="147"/>
                          <a:pt x="363" y="147"/>
                          <a:pt x="363" y="147"/>
                        </a:cubicBezTo>
                        <a:cubicBezTo>
                          <a:pt x="363" y="148"/>
                          <a:pt x="363" y="148"/>
                          <a:pt x="363" y="148"/>
                        </a:cubicBezTo>
                        <a:cubicBezTo>
                          <a:pt x="363" y="148"/>
                          <a:pt x="363" y="148"/>
                          <a:pt x="363" y="148"/>
                        </a:cubicBezTo>
                        <a:cubicBezTo>
                          <a:pt x="363" y="149"/>
                          <a:pt x="363" y="149"/>
                          <a:pt x="363" y="149"/>
                        </a:cubicBezTo>
                        <a:cubicBezTo>
                          <a:pt x="363" y="149"/>
                          <a:pt x="363" y="149"/>
                          <a:pt x="363" y="149"/>
                        </a:cubicBezTo>
                        <a:cubicBezTo>
                          <a:pt x="363" y="149"/>
                          <a:pt x="363" y="149"/>
                          <a:pt x="363" y="149"/>
                        </a:cubicBezTo>
                        <a:cubicBezTo>
                          <a:pt x="362" y="150"/>
                          <a:pt x="362" y="150"/>
                          <a:pt x="362" y="150"/>
                        </a:cubicBezTo>
                        <a:cubicBezTo>
                          <a:pt x="361" y="150"/>
                          <a:pt x="361" y="150"/>
                          <a:pt x="361" y="150"/>
                        </a:cubicBezTo>
                        <a:cubicBezTo>
                          <a:pt x="361" y="150"/>
                          <a:pt x="361" y="150"/>
                          <a:pt x="361" y="150"/>
                        </a:cubicBezTo>
                        <a:cubicBezTo>
                          <a:pt x="360" y="150"/>
                          <a:pt x="360" y="150"/>
                          <a:pt x="360" y="150"/>
                        </a:cubicBezTo>
                        <a:cubicBezTo>
                          <a:pt x="359" y="150"/>
                          <a:pt x="359" y="150"/>
                          <a:pt x="359" y="150"/>
                        </a:cubicBezTo>
                        <a:cubicBezTo>
                          <a:pt x="359" y="149"/>
                          <a:pt x="359" y="149"/>
                          <a:pt x="359" y="149"/>
                        </a:cubicBezTo>
                        <a:cubicBezTo>
                          <a:pt x="358" y="149"/>
                          <a:pt x="358" y="149"/>
                          <a:pt x="358" y="149"/>
                        </a:cubicBezTo>
                        <a:cubicBezTo>
                          <a:pt x="358" y="148"/>
                          <a:pt x="358" y="148"/>
                          <a:pt x="358" y="148"/>
                        </a:cubicBezTo>
                        <a:cubicBezTo>
                          <a:pt x="358" y="148"/>
                          <a:pt x="358" y="148"/>
                          <a:pt x="358" y="148"/>
                        </a:cubicBezTo>
                        <a:cubicBezTo>
                          <a:pt x="357" y="147"/>
                          <a:pt x="357" y="147"/>
                          <a:pt x="357" y="147"/>
                        </a:cubicBezTo>
                        <a:cubicBezTo>
                          <a:pt x="357" y="147"/>
                          <a:pt x="357" y="147"/>
                          <a:pt x="357" y="147"/>
                        </a:cubicBezTo>
                        <a:cubicBezTo>
                          <a:pt x="357" y="146"/>
                          <a:pt x="357" y="146"/>
                          <a:pt x="357" y="146"/>
                        </a:cubicBezTo>
                        <a:cubicBezTo>
                          <a:pt x="357" y="145"/>
                          <a:pt x="357" y="145"/>
                          <a:pt x="357" y="145"/>
                        </a:cubicBezTo>
                        <a:cubicBezTo>
                          <a:pt x="358" y="144"/>
                          <a:pt x="358" y="144"/>
                          <a:pt x="358" y="144"/>
                        </a:cubicBezTo>
                        <a:cubicBezTo>
                          <a:pt x="358" y="143"/>
                          <a:pt x="358" y="143"/>
                          <a:pt x="358" y="143"/>
                        </a:cubicBezTo>
                        <a:cubicBezTo>
                          <a:pt x="358" y="142"/>
                          <a:pt x="358" y="142"/>
                          <a:pt x="358" y="142"/>
                        </a:cubicBezTo>
                        <a:cubicBezTo>
                          <a:pt x="359" y="141"/>
                          <a:pt x="359" y="141"/>
                          <a:pt x="359" y="141"/>
                        </a:cubicBezTo>
                        <a:cubicBezTo>
                          <a:pt x="359" y="140"/>
                          <a:pt x="359" y="140"/>
                          <a:pt x="359" y="140"/>
                        </a:cubicBezTo>
                        <a:cubicBezTo>
                          <a:pt x="359" y="139"/>
                          <a:pt x="359" y="139"/>
                          <a:pt x="359" y="139"/>
                        </a:cubicBezTo>
                        <a:cubicBezTo>
                          <a:pt x="360" y="138"/>
                          <a:pt x="360" y="138"/>
                          <a:pt x="360" y="138"/>
                        </a:cubicBezTo>
                        <a:cubicBezTo>
                          <a:pt x="360" y="138"/>
                          <a:pt x="360" y="138"/>
                          <a:pt x="360" y="138"/>
                        </a:cubicBezTo>
                        <a:cubicBezTo>
                          <a:pt x="361" y="137"/>
                          <a:pt x="361" y="137"/>
                          <a:pt x="361" y="137"/>
                        </a:cubicBezTo>
                        <a:cubicBezTo>
                          <a:pt x="363" y="135"/>
                          <a:pt x="363" y="135"/>
                          <a:pt x="363" y="135"/>
                        </a:cubicBezTo>
                        <a:cubicBezTo>
                          <a:pt x="363" y="135"/>
                          <a:pt x="363" y="135"/>
                          <a:pt x="363" y="135"/>
                        </a:cubicBezTo>
                        <a:cubicBezTo>
                          <a:pt x="364" y="134"/>
                          <a:pt x="364" y="134"/>
                          <a:pt x="364" y="134"/>
                        </a:cubicBezTo>
                        <a:cubicBezTo>
                          <a:pt x="364" y="134"/>
                          <a:pt x="364" y="134"/>
                          <a:pt x="364" y="134"/>
                        </a:cubicBezTo>
                        <a:cubicBezTo>
                          <a:pt x="366" y="132"/>
                          <a:pt x="366" y="132"/>
                          <a:pt x="366" y="132"/>
                        </a:cubicBezTo>
                        <a:cubicBezTo>
                          <a:pt x="367" y="132"/>
                          <a:pt x="367" y="132"/>
                          <a:pt x="367" y="132"/>
                        </a:cubicBezTo>
                        <a:cubicBezTo>
                          <a:pt x="369" y="130"/>
                          <a:pt x="369" y="130"/>
                          <a:pt x="369" y="130"/>
                        </a:cubicBezTo>
                        <a:cubicBezTo>
                          <a:pt x="371" y="128"/>
                          <a:pt x="371" y="128"/>
                          <a:pt x="371" y="128"/>
                        </a:cubicBezTo>
                        <a:cubicBezTo>
                          <a:pt x="372" y="127"/>
                          <a:pt x="372" y="127"/>
                          <a:pt x="372" y="127"/>
                        </a:cubicBezTo>
                        <a:cubicBezTo>
                          <a:pt x="374" y="125"/>
                          <a:pt x="374" y="125"/>
                          <a:pt x="374" y="125"/>
                        </a:cubicBezTo>
                        <a:cubicBezTo>
                          <a:pt x="376" y="124"/>
                          <a:pt x="376" y="124"/>
                          <a:pt x="376" y="124"/>
                        </a:cubicBezTo>
                        <a:cubicBezTo>
                          <a:pt x="376" y="123"/>
                          <a:pt x="376" y="123"/>
                          <a:pt x="376" y="123"/>
                        </a:cubicBezTo>
                        <a:cubicBezTo>
                          <a:pt x="377" y="123"/>
                          <a:pt x="377" y="123"/>
                          <a:pt x="377" y="123"/>
                        </a:cubicBezTo>
                        <a:cubicBezTo>
                          <a:pt x="378" y="123"/>
                          <a:pt x="378" y="123"/>
                          <a:pt x="378" y="123"/>
                        </a:cubicBezTo>
                        <a:cubicBezTo>
                          <a:pt x="380" y="122"/>
                          <a:pt x="380" y="122"/>
                          <a:pt x="380" y="122"/>
                        </a:cubicBezTo>
                        <a:cubicBezTo>
                          <a:pt x="382" y="121"/>
                          <a:pt x="382" y="121"/>
                          <a:pt x="382" y="121"/>
                        </a:cubicBezTo>
                        <a:cubicBezTo>
                          <a:pt x="385" y="119"/>
                          <a:pt x="385" y="119"/>
                          <a:pt x="385" y="119"/>
                        </a:cubicBezTo>
                        <a:cubicBezTo>
                          <a:pt x="388" y="118"/>
                          <a:pt x="388" y="118"/>
                          <a:pt x="388" y="118"/>
                        </a:cubicBezTo>
                        <a:cubicBezTo>
                          <a:pt x="390" y="117"/>
                          <a:pt x="390" y="117"/>
                          <a:pt x="390" y="117"/>
                        </a:cubicBezTo>
                        <a:cubicBezTo>
                          <a:pt x="393" y="116"/>
                          <a:pt x="393" y="116"/>
                          <a:pt x="393" y="116"/>
                        </a:cubicBezTo>
                        <a:cubicBezTo>
                          <a:pt x="395" y="114"/>
                          <a:pt x="395" y="114"/>
                          <a:pt x="395" y="114"/>
                        </a:cubicBezTo>
                        <a:cubicBezTo>
                          <a:pt x="398" y="113"/>
                          <a:pt x="398" y="113"/>
                          <a:pt x="398" y="113"/>
                        </a:cubicBezTo>
                        <a:cubicBezTo>
                          <a:pt x="400" y="112"/>
                          <a:pt x="400" y="112"/>
                          <a:pt x="400" y="112"/>
                        </a:cubicBezTo>
                        <a:cubicBezTo>
                          <a:pt x="402" y="111"/>
                          <a:pt x="402" y="111"/>
                          <a:pt x="402" y="111"/>
                        </a:cubicBezTo>
                        <a:cubicBezTo>
                          <a:pt x="405" y="109"/>
                          <a:pt x="405" y="109"/>
                          <a:pt x="405" y="109"/>
                        </a:cubicBezTo>
                        <a:cubicBezTo>
                          <a:pt x="408" y="108"/>
                          <a:pt x="408" y="108"/>
                          <a:pt x="408" y="108"/>
                        </a:cubicBezTo>
                        <a:cubicBezTo>
                          <a:pt x="410" y="106"/>
                          <a:pt x="410" y="106"/>
                          <a:pt x="410" y="106"/>
                        </a:cubicBezTo>
                        <a:cubicBezTo>
                          <a:pt x="411" y="105"/>
                          <a:pt x="411" y="105"/>
                          <a:pt x="411" y="105"/>
                        </a:cubicBezTo>
                        <a:cubicBezTo>
                          <a:pt x="412" y="105"/>
                          <a:pt x="412" y="105"/>
                          <a:pt x="412" y="105"/>
                        </a:cubicBezTo>
                        <a:cubicBezTo>
                          <a:pt x="414" y="104"/>
                          <a:pt x="414" y="104"/>
                          <a:pt x="414" y="104"/>
                        </a:cubicBezTo>
                        <a:cubicBezTo>
                          <a:pt x="417" y="103"/>
                          <a:pt x="417" y="103"/>
                          <a:pt x="417" y="103"/>
                        </a:cubicBezTo>
                        <a:cubicBezTo>
                          <a:pt x="419" y="101"/>
                          <a:pt x="419" y="101"/>
                          <a:pt x="419" y="101"/>
                        </a:cubicBezTo>
                        <a:cubicBezTo>
                          <a:pt x="420" y="101"/>
                          <a:pt x="420" y="101"/>
                          <a:pt x="420" y="101"/>
                        </a:cubicBezTo>
                        <a:cubicBezTo>
                          <a:pt x="420" y="100"/>
                          <a:pt x="420" y="100"/>
                          <a:pt x="420" y="100"/>
                        </a:cubicBezTo>
                        <a:cubicBezTo>
                          <a:pt x="421" y="100"/>
                          <a:pt x="421" y="100"/>
                          <a:pt x="421" y="100"/>
                        </a:cubicBezTo>
                        <a:cubicBezTo>
                          <a:pt x="421" y="100"/>
                          <a:pt x="421" y="100"/>
                          <a:pt x="421" y="100"/>
                        </a:cubicBezTo>
                        <a:cubicBezTo>
                          <a:pt x="421" y="100"/>
                          <a:pt x="421" y="100"/>
                          <a:pt x="421" y="100"/>
                        </a:cubicBezTo>
                        <a:cubicBezTo>
                          <a:pt x="421" y="100"/>
                          <a:pt x="421" y="100"/>
                          <a:pt x="421" y="100"/>
                        </a:cubicBezTo>
                        <a:cubicBezTo>
                          <a:pt x="421" y="99"/>
                          <a:pt x="421" y="99"/>
                          <a:pt x="421" y="99"/>
                        </a:cubicBezTo>
                        <a:cubicBezTo>
                          <a:pt x="421" y="99"/>
                          <a:pt x="421" y="99"/>
                          <a:pt x="421" y="99"/>
                        </a:cubicBezTo>
                        <a:cubicBezTo>
                          <a:pt x="421" y="99"/>
                          <a:pt x="421" y="99"/>
                          <a:pt x="421" y="99"/>
                        </a:cubicBezTo>
                        <a:cubicBezTo>
                          <a:pt x="420" y="99"/>
                          <a:pt x="420" y="99"/>
                          <a:pt x="420" y="99"/>
                        </a:cubicBezTo>
                        <a:cubicBezTo>
                          <a:pt x="420" y="98"/>
                          <a:pt x="420" y="98"/>
                          <a:pt x="420" y="98"/>
                        </a:cubicBezTo>
                        <a:cubicBezTo>
                          <a:pt x="419" y="98"/>
                          <a:pt x="419" y="98"/>
                          <a:pt x="419" y="98"/>
                        </a:cubicBezTo>
                        <a:cubicBezTo>
                          <a:pt x="419" y="98"/>
                          <a:pt x="419" y="98"/>
                          <a:pt x="419" y="98"/>
                        </a:cubicBezTo>
                        <a:cubicBezTo>
                          <a:pt x="420" y="98"/>
                          <a:pt x="420" y="98"/>
                          <a:pt x="420" y="98"/>
                        </a:cubicBezTo>
                        <a:cubicBezTo>
                          <a:pt x="420" y="98"/>
                          <a:pt x="420" y="98"/>
                          <a:pt x="420" y="98"/>
                        </a:cubicBezTo>
                        <a:cubicBezTo>
                          <a:pt x="420" y="98"/>
                          <a:pt x="420" y="98"/>
                          <a:pt x="420" y="98"/>
                        </a:cubicBezTo>
                        <a:cubicBezTo>
                          <a:pt x="421" y="98"/>
                          <a:pt x="421" y="98"/>
                          <a:pt x="421" y="98"/>
                        </a:cubicBezTo>
                        <a:cubicBezTo>
                          <a:pt x="421" y="98"/>
                          <a:pt x="421" y="98"/>
                          <a:pt x="421" y="98"/>
                        </a:cubicBezTo>
                        <a:cubicBezTo>
                          <a:pt x="421" y="98"/>
                          <a:pt x="421" y="98"/>
                          <a:pt x="421" y="98"/>
                        </a:cubicBezTo>
                        <a:cubicBezTo>
                          <a:pt x="422" y="98"/>
                          <a:pt x="422" y="98"/>
                          <a:pt x="422" y="98"/>
                        </a:cubicBezTo>
                        <a:cubicBezTo>
                          <a:pt x="423" y="98"/>
                          <a:pt x="423" y="98"/>
                          <a:pt x="423" y="98"/>
                        </a:cubicBezTo>
                        <a:cubicBezTo>
                          <a:pt x="423" y="98"/>
                          <a:pt x="423" y="98"/>
                          <a:pt x="423" y="98"/>
                        </a:cubicBezTo>
                        <a:cubicBezTo>
                          <a:pt x="423" y="98"/>
                          <a:pt x="423" y="98"/>
                          <a:pt x="423" y="98"/>
                        </a:cubicBezTo>
                        <a:cubicBezTo>
                          <a:pt x="424" y="97"/>
                          <a:pt x="424" y="97"/>
                          <a:pt x="424" y="97"/>
                        </a:cubicBezTo>
                        <a:cubicBezTo>
                          <a:pt x="425" y="97"/>
                          <a:pt x="425" y="97"/>
                          <a:pt x="425" y="97"/>
                        </a:cubicBezTo>
                        <a:cubicBezTo>
                          <a:pt x="427" y="94"/>
                          <a:pt x="427" y="94"/>
                          <a:pt x="427" y="94"/>
                        </a:cubicBezTo>
                        <a:cubicBezTo>
                          <a:pt x="429" y="93"/>
                          <a:pt x="429" y="93"/>
                          <a:pt x="429" y="93"/>
                        </a:cubicBezTo>
                        <a:cubicBezTo>
                          <a:pt x="429" y="92"/>
                          <a:pt x="429" y="92"/>
                          <a:pt x="429" y="92"/>
                        </a:cubicBezTo>
                        <a:cubicBezTo>
                          <a:pt x="430" y="91"/>
                          <a:pt x="430" y="91"/>
                          <a:pt x="430" y="91"/>
                        </a:cubicBezTo>
                        <a:cubicBezTo>
                          <a:pt x="430" y="91"/>
                          <a:pt x="430" y="91"/>
                          <a:pt x="430" y="91"/>
                        </a:cubicBezTo>
                        <a:cubicBezTo>
                          <a:pt x="431" y="89"/>
                          <a:pt x="431" y="89"/>
                          <a:pt x="431" y="89"/>
                        </a:cubicBezTo>
                        <a:cubicBezTo>
                          <a:pt x="431" y="88"/>
                          <a:pt x="431" y="88"/>
                          <a:pt x="431" y="88"/>
                        </a:cubicBezTo>
                        <a:cubicBezTo>
                          <a:pt x="432" y="87"/>
                          <a:pt x="432" y="87"/>
                          <a:pt x="432" y="87"/>
                        </a:cubicBezTo>
                        <a:cubicBezTo>
                          <a:pt x="432" y="87"/>
                          <a:pt x="432" y="87"/>
                          <a:pt x="432" y="87"/>
                        </a:cubicBezTo>
                        <a:cubicBezTo>
                          <a:pt x="432" y="86"/>
                          <a:pt x="432" y="86"/>
                          <a:pt x="432" y="86"/>
                        </a:cubicBezTo>
                        <a:cubicBezTo>
                          <a:pt x="433" y="85"/>
                          <a:pt x="433" y="85"/>
                          <a:pt x="433" y="85"/>
                        </a:cubicBezTo>
                        <a:cubicBezTo>
                          <a:pt x="433" y="84"/>
                          <a:pt x="433" y="84"/>
                          <a:pt x="433" y="84"/>
                        </a:cubicBezTo>
                        <a:cubicBezTo>
                          <a:pt x="434" y="84"/>
                          <a:pt x="434" y="84"/>
                          <a:pt x="434" y="84"/>
                        </a:cubicBezTo>
                        <a:cubicBezTo>
                          <a:pt x="434" y="83"/>
                          <a:pt x="434" y="83"/>
                          <a:pt x="434" y="83"/>
                        </a:cubicBezTo>
                        <a:cubicBezTo>
                          <a:pt x="436" y="81"/>
                          <a:pt x="436" y="81"/>
                          <a:pt x="436" y="81"/>
                        </a:cubicBezTo>
                        <a:cubicBezTo>
                          <a:pt x="437" y="81"/>
                          <a:pt x="437" y="81"/>
                          <a:pt x="437" y="81"/>
                        </a:cubicBezTo>
                        <a:cubicBezTo>
                          <a:pt x="439" y="80"/>
                          <a:pt x="439" y="80"/>
                          <a:pt x="439" y="80"/>
                        </a:cubicBezTo>
                        <a:cubicBezTo>
                          <a:pt x="439" y="79"/>
                          <a:pt x="439" y="79"/>
                          <a:pt x="439" y="79"/>
                        </a:cubicBezTo>
                        <a:cubicBezTo>
                          <a:pt x="440" y="79"/>
                          <a:pt x="440" y="79"/>
                          <a:pt x="440" y="79"/>
                        </a:cubicBezTo>
                        <a:cubicBezTo>
                          <a:pt x="440" y="78"/>
                          <a:pt x="440" y="78"/>
                          <a:pt x="440" y="78"/>
                        </a:cubicBezTo>
                        <a:cubicBezTo>
                          <a:pt x="442" y="76"/>
                          <a:pt x="442" y="76"/>
                          <a:pt x="442" y="76"/>
                        </a:cubicBezTo>
                        <a:cubicBezTo>
                          <a:pt x="442" y="75"/>
                          <a:pt x="442" y="75"/>
                          <a:pt x="442" y="75"/>
                        </a:cubicBezTo>
                        <a:cubicBezTo>
                          <a:pt x="443" y="74"/>
                          <a:pt x="443" y="74"/>
                          <a:pt x="443" y="74"/>
                        </a:cubicBezTo>
                        <a:cubicBezTo>
                          <a:pt x="444" y="73"/>
                          <a:pt x="444" y="73"/>
                          <a:pt x="444" y="73"/>
                        </a:cubicBezTo>
                        <a:cubicBezTo>
                          <a:pt x="444" y="73"/>
                          <a:pt x="444" y="73"/>
                          <a:pt x="444" y="73"/>
                        </a:cubicBezTo>
                        <a:cubicBezTo>
                          <a:pt x="445" y="72"/>
                          <a:pt x="445" y="72"/>
                          <a:pt x="445" y="72"/>
                        </a:cubicBezTo>
                        <a:cubicBezTo>
                          <a:pt x="446" y="72"/>
                          <a:pt x="446" y="72"/>
                          <a:pt x="446" y="72"/>
                        </a:cubicBezTo>
                        <a:cubicBezTo>
                          <a:pt x="448" y="71"/>
                          <a:pt x="448" y="71"/>
                          <a:pt x="448" y="71"/>
                        </a:cubicBezTo>
                        <a:cubicBezTo>
                          <a:pt x="448" y="70"/>
                          <a:pt x="448" y="70"/>
                          <a:pt x="448" y="70"/>
                        </a:cubicBezTo>
                        <a:cubicBezTo>
                          <a:pt x="449" y="70"/>
                          <a:pt x="449" y="70"/>
                          <a:pt x="449" y="70"/>
                        </a:cubicBezTo>
                        <a:cubicBezTo>
                          <a:pt x="451" y="68"/>
                          <a:pt x="451" y="68"/>
                          <a:pt x="451" y="68"/>
                        </a:cubicBezTo>
                        <a:cubicBezTo>
                          <a:pt x="452" y="68"/>
                          <a:pt x="452" y="68"/>
                          <a:pt x="452" y="68"/>
                        </a:cubicBezTo>
                        <a:cubicBezTo>
                          <a:pt x="453" y="68"/>
                          <a:pt x="453" y="68"/>
                          <a:pt x="453" y="68"/>
                        </a:cubicBezTo>
                        <a:cubicBezTo>
                          <a:pt x="454" y="67"/>
                          <a:pt x="454" y="67"/>
                          <a:pt x="454" y="67"/>
                        </a:cubicBezTo>
                        <a:cubicBezTo>
                          <a:pt x="455" y="66"/>
                          <a:pt x="455" y="66"/>
                          <a:pt x="455" y="66"/>
                        </a:cubicBezTo>
                        <a:cubicBezTo>
                          <a:pt x="457" y="66"/>
                          <a:pt x="457" y="66"/>
                          <a:pt x="457" y="66"/>
                        </a:cubicBezTo>
                        <a:cubicBezTo>
                          <a:pt x="458" y="65"/>
                          <a:pt x="458" y="65"/>
                          <a:pt x="458" y="65"/>
                        </a:cubicBezTo>
                        <a:cubicBezTo>
                          <a:pt x="462" y="63"/>
                          <a:pt x="462" y="63"/>
                          <a:pt x="462" y="63"/>
                        </a:cubicBezTo>
                        <a:cubicBezTo>
                          <a:pt x="465" y="61"/>
                          <a:pt x="465" y="61"/>
                          <a:pt x="465" y="61"/>
                        </a:cubicBezTo>
                        <a:cubicBezTo>
                          <a:pt x="466" y="60"/>
                          <a:pt x="466" y="60"/>
                          <a:pt x="466" y="60"/>
                        </a:cubicBezTo>
                        <a:cubicBezTo>
                          <a:pt x="467" y="60"/>
                          <a:pt x="467" y="60"/>
                          <a:pt x="467" y="60"/>
                        </a:cubicBezTo>
                        <a:cubicBezTo>
                          <a:pt x="468" y="59"/>
                          <a:pt x="468" y="59"/>
                          <a:pt x="468" y="59"/>
                        </a:cubicBezTo>
                        <a:cubicBezTo>
                          <a:pt x="469" y="59"/>
                          <a:pt x="469" y="59"/>
                          <a:pt x="469" y="59"/>
                        </a:cubicBezTo>
                        <a:cubicBezTo>
                          <a:pt x="470" y="59"/>
                          <a:pt x="470" y="59"/>
                          <a:pt x="470" y="59"/>
                        </a:cubicBezTo>
                        <a:cubicBezTo>
                          <a:pt x="470" y="59"/>
                          <a:pt x="470" y="59"/>
                          <a:pt x="470" y="59"/>
                        </a:cubicBezTo>
                        <a:cubicBezTo>
                          <a:pt x="471" y="59"/>
                          <a:pt x="471" y="59"/>
                          <a:pt x="471" y="59"/>
                        </a:cubicBezTo>
                        <a:cubicBezTo>
                          <a:pt x="472" y="58"/>
                          <a:pt x="472" y="58"/>
                          <a:pt x="472" y="58"/>
                        </a:cubicBezTo>
                        <a:cubicBezTo>
                          <a:pt x="472" y="58"/>
                          <a:pt x="472" y="58"/>
                          <a:pt x="472" y="58"/>
                        </a:cubicBezTo>
                        <a:cubicBezTo>
                          <a:pt x="473" y="57"/>
                          <a:pt x="473" y="57"/>
                          <a:pt x="473" y="57"/>
                        </a:cubicBezTo>
                        <a:cubicBezTo>
                          <a:pt x="476" y="56"/>
                          <a:pt x="476" y="56"/>
                          <a:pt x="476" y="56"/>
                        </a:cubicBezTo>
                        <a:cubicBezTo>
                          <a:pt x="477" y="55"/>
                          <a:pt x="477" y="55"/>
                          <a:pt x="477" y="55"/>
                        </a:cubicBezTo>
                        <a:cubicBezTo>
                          <a:pt x="477" y="55"/>
                          <a:pt x="477" y="55"/>
                          <a:pt x="477" y="55"/>
                        </a:cubicBezTo>
                        <a:cubicBezTo>
                          <a:pt x="478" y="55"/>
                          <a:pt x="478" y="55"/>
                          <a:pt x="478" y="55"/>
                        </a:cubicBezTo>
                        <a:cubicBezTo>
                          <a:pt x="478" y="54"/>
                          <a:pt x="478" y="54"/>
                          <a:pt x="478" y="54"/>
                        </a:cubicBezTo>
                        <a:cubicBezTo>
                          <a:pt x="478" y="54"/>
                          <a:pt x="478" y="54"/>
                          <a:pt x="478" y="54"/>
                        </a:cubicBezTo>
                        <a:cubicBezTo>
                          <a:pt x="479" y="52"/>
                          <a:pt x="479" y="52"/>
                          <a:pt x="479" y="52"/>
                        </a:cubicBezTo>
                        <a:cubicBezTo>
                          <a:pt x="479" y="51"/>
                          <a:pt x="479" y="51"/>
                          <a:pt x="479" y="51"/>
                        </a:cubicBezTo>
                        <a:cubicBezTo>
                          <a:pt x="480" y="51"/>
                          <a:pt x="480" y="51"/>
                          <a:pt x="480" y="51"/>
                        </a:cubicBezTo>
                        <a:cubicBezTo>
                          <a:pt x="480" y="50"/>
                          <a:pt x="480" y="50"/>
                          <a:pt x="480" y="50"/>
                        </a:cubicBezTo>
                        <a:cubicBezTo>
                          <a:pt x="480" y="49"/>
                          <a:pt x="480" y="49"/>
                          <a:pt x="480" y="49"/>
                        </a:cubicBezTo>
                        <a:cubicBezTo>
                          <a:pt x="480" y="49"/>
                          <a:pt x="480" y="49"/>
                          <a:pt x="480" y="49"/>
                        </a:cubicBezTo>
                        <a:cubicBezTo>
                          <a:pt x="483" y="47"/>
                          <a:pt x="483" y="47"/>
                          <a:pt x="483" y="47"/>
                        </a:cubicBezTo>
                        <a:cubicBezTo>
                          <a:pt x="486" y="45"/>
                          <a:pt x="486" y="45"/>
                          <a:pt x="486" y="45"/>
                        </a:cubicBezTo>
                        <a:cubicBezTo>
                          <a:pt x="489" y="41"/>
                          <a:pt x="489" y="41"/>
                          <a:pt x="489" y="41"/>
                        </a:cubicBezTo>
                        <a:cubicBezTo>
                          <a:pt x="491" y="40"/>
                          <a:pt x="491" y="40"/>
                          <a:pt x="491" y="40"/>
                        </a:cubicBezTo>
                        <a:cubicBezTo>
                          <a:pt x="495" y="35"/>
                          <a:pt x="495" y="35"/>
                          <a:pt x="495" y="35"/>
                        </a:cubicBezTo>
                        <a:cubicBezTo>
                          <a:pt x="498" y="32"/>
                          <a:pt x="498" y="32"/>
                          <a:pt x="498" y="32"/>
                        </a:cubicBezTo>
                        <a:cubicBezTo>
                          <a:pt x="500" y="29"/>
                          <a:pt x="500" y="29"/>
                          <a:pt x="500" y="29"/>
                        </a:cubicBezTo>
                        <a:cubicBezTo>
                          <a:pt x="502" y="28"/>
                          <a:pt x="502" y="28"/>
                          <a:pt x="502" y="28"/>
                        </a:cubicBezTo>
                        <a:cubicBezTo>
                          <a:pt x="504" y="26"/>
                          <a:pt x="504" y="26"/>
                          <a:pt x="504" y="26"/>
                        </a:cubicBezTo>
                        <a:cubicBezTo>
                          <a:pt x="505" y="25"/>
                          <a:pt x="505" y="25"/>
                          <a:pt x="505" y="25"/>
                        </a:cubicBezTo>
                        <a:cubicBezTo>
                          <a:pt x="505" y="24"/>
                          <a:pt x="505" y="24"/>
                          <a:pt x="505" y="24"/>
                        </a:cubicBezTo>
                        <a:cubicBezTo>
                          <a:pt x="506" y="24"/>
                          <a:pt x="506" y="24"/>
                          <a:pt x="506" y="24"/>
                        </a:cubicBezTo>
                        <a:cubicBezTo>
                          <a:pt x="506" y="23"/>
                          <a:pt x="506" y="23"/>
                          <a:pt x="506" y="23"/>
                        </a:cubicBezTo>
                        <a:cubicBezTo>
                          <a:pt x="507" y="22"/>
                          <a:pt x="507" y="22"/>
                          <a:pt x="507" y="22"/>
                        </a:cubicBezTo>
                        <a:cubicBezTo>
                          <a:pt x="507" y="21"/>
                          <a:pt x="507" y="21"/>
                          <a:pt x="507" y="21"/>
                        </a:cubicBezTo>
                        <a:cubicBezTo>
                          <a:pt x="508" y="21"/>
                          <a:pt x="508" y="21"/>
                          <a:pt x="508" y="21"/>
                        </a:cubicBezTo>
                        <a:cubicBezTo>
                          <a:pt x="508" y="20"/>
                          <a:pt x="508" y="20"/>
                          <a:pt x="508" y="20"/>
                        </a:cubicBezTo>
                        <a:cubicBezTo>
                          <a:pt x="508" y="19"/>
                          <a:pt x="508" y="19"/>
                          <a:pt x="508" y="19"/>
                        </a:cubicBezTo>
                        <a:cubicBezTo>
                          <a:pt x="509" y="19"/>
                          <a:pt x="509" y="19"/>
                          <a:pt x="509" y="19"/>
                        </a:cubicBezTo>
                        <a:cubicBezTo>
                          <a:pt x="509" y="18"/>
                          <a:pt x="509" y="18"/>
                          <a:pt x="509" y="18"/>
                        </a:cubicBezTo>
                        <a:cubicBezTo>
                          <a:pt x="510" y="17"/>
                          <a:pt x="510" y="17"/>
                          <a:pt x="510" y="17"/>
                        </a:cubicBezTo>
                        <a:cubicBezTo>
                          <a:pt x="511" y="16"/>
                          <a:pt x="511" y="16"/>
                          <a:pt x="511" y="16"/>
                        </a:cubicBezTo>
                        <a:cubicBezTo>
                          <a:pt x="513" y="14"/>
                          <a:pt x="513" y="14"/>
                          <a:pt x="513" y="14"/>
                        </a:cubicBezTo>
                        <a:cubicBezTo>
                          <a:pt x="515" y="13"/>
                          <a:pt x="515" y="13"/>
                          <a:pt x="515" y="13"/>
                        </a:cubicBezTo>
                        <a:cubicBezTo>
                          <a:pt x="515" y="13"/>
                          <a:pt x="515" y="13"/>
                          <a:pt x="515" y="13"/>
                        </a:cubicBezTo>
                        <a:cubicBezTo>
                          <a:pt x="516" y="12"/>
                          <a:pt x="516" y="12"/>
                          <a:pt x="516" y="12"/>
                        </a:cubicBezTo>
                        <a:cubicBezTo>
                          <a:pt x="516" y="12"/>
                          <a:pt x="516" y="12"/>
                          <a:pt x="516" y="12"/>
                        </a:cubicBezTo>
                        <a:cubicBezTo>
                          <a:pt x="517" y="11"/>
                          <a:pt x="517" y="11"/>
                          <a:pt x="517" y="11"/>
                        </a:cubicBezTo>
                        <a:cubicBezTo>
                          <a:pt x="518" y="9"/>
                          <a:pt x="518" y="9"/>
                          <a:pt x="518" y="9"/>
                        </a:cubicBezTo>
                        <a:cubicBezTo>
                          <a:pt x="519" y="7"/>
                          <a:pt x="519" y="7"/>
                          <a:pt x="519" y="7"/>
                        </a:cubicBezTo>
                        <a:cubicBezTo>
                          <a:pt x="519" y="7"/>
                          <a:pt x="519" y="7"/>
                          <a:pt x="519" y="7"/>
                        </a:cubicBezTo>
                        <a:cubicBezTo>
                          <a:pt x="521" y="6"/>
                          <a:pt x="521" y="6"/>
                          <a:pt x="521" y="6"/>
                        </a:cubicBezTo>
                        <a:cubicBezTo>
                          <a:pt x="521" y="5"/>
                          <a:pt x="521" y="5"/>
                          <a:pt x="521" y="5"/>
                        </a:cubicBezTo>
                        <a:lnTo>
                          <a:pt x="519" y="3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ysClr val="window" lastClr="FFFFFF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entury Gothic" pitchFamily="34" charset="0"/>
                    </a:endParaRPr>
                  </a:p>
                </p:txBody>
              </p:sp>
              <p:grpSp>
                <p:nvGrpSpPr>
                  <p:cNvPr id="141" name="Group 140"/>
                  <p:cNvGrpSpPr/>
                  <p:nvPr>
                    <p:custDataLst>
                      <p:tags r:id="rId1"/>
                    </p:custDataLst>
                  </p:nvPr>
                </p:nvGrpSpPr>
                <p:grpSpPr>
                  <a:xfrm>
                    <a:off x="5034240" y="1463529"/>
                    <a:ext cx="3725971" cy="4467333"/>
                    <a:chOff x="4343399" y="1485722"/>
                    <a:chExt cx="4448319" cy="5113817"/>
                  </a:xfrm>
                  <a:grpFill/>
                </p:grpSpPr>
                <p:grpSp>
                  <p:nvGrpSpPr>
                    <p:cNvPr id="143" name="INDIA"/>
                    <p:cNvGrpSpPr/>
                    <p:nvPr/>
                  </p:nvGrpSpPr>
                  <p:grpSpPr bwMode="gray">
                    <a:xfrm>
                      <a:off x="4343399" y="1752600"/>
                      <a:ext cx="4448319" cy="4846939"/>
                      <a:chOff x="3057931" y="1680467"/>
                      <a:chExt cx="4783093" cy="5211762"/>
                    </a:xfrm>
                    <a:grpFill/>
                  </p:grpSpPr>
                  <p:sp>
                    <p:nvSpPr>
                      <p:cNvPr id="192" name="TAMIL NADU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4310458" y="5715891"/>
                        <a:ext cx="749293" cy="98901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05" y="569"/>
                          </a:cxn>
                          <a:cxn ang="0">
                            <a:pos x="93" y="541"/>
                          </a:cxn>
                          <a:cxn ang="0">
                            <a:pos x="91" y="515"/>
                          </a:cxn>
                          <a:cxn ang="0">
                            <a:pos x="119" y="443"/>
                          </a:cxn>
                          <a:cxn ang="0">
                            <a:pos x="105" y="409"/>
                          </a:cxn>
                          <a:cxn ang="0">
                            <a:pos x="103" y="351"/>
                          </a:cxn>
                          <a:cxn ang="0">
                            <a:pos x="55" y="345"/>
                          </a:cxn>
                          <a:cxn ang="0">
                            <a:pos x="67" y="303"/>
                          </a:cxn>
                          <a:cxn ang="0">
                            <a:pos x="49" y="253"/>
                          </a:cxn>
                          <a:cxn ang="0">
                            <a:pos x="22" y="249"/>
                          </a:cxn>
                          <a:cxn ang="0">
                            <a:pos x="0" y="225"/>
                          </a:cxn>
                          <a:cxn ang="0">
                            <a:pos x="18" y="197"/>
                          </a:cxn>
                          <a:cxn ang="0">
                            <a:pos x="65" y="205"/>
                          </a:cxn>
                          <a:cxn ang="0">
                            <a:pos x="97" y="189"/>
                          </a:cxn>
                          <a:cxn ang="0">
                            <a:pos x="147" y="174"/>
                          </a:cxn>
                          <a:cxn ang="0">
                            <a:pos x="177" y="148"/>
                          </a:cxn>
                          <a:cxn ang="0">
                            <a:pos x="163" y="118"/>
                          </a:cxn>
                          <a:cxn ang="0">
                            <a:pos x="181" y="68"/>
                          </a:cxn>
                          <a:cxn ang="0">
                            <a:pos x="223" y="82"/>
                          </a:cxn>
                          <a:cxn ang="0">
                            <a:pos x="264" y="82"/>
                          </a:cxn>
                          <a:cxn ang="0">
                            <a:pos x="316" y="46"/>
                          </a:cxn>
                          <a:cxn ang="0">
                            <a:pos x="366" y="20"/>
                          </a:cxn>
                          <a:cxn ang="0">
                            <a:pos x="424" y="12"/>
                          </a:cxn>
                          <a:cxn ang="0">
                            <a:pos x="466" y="6"/>
                          </a:cxn>
                          <a:cxn ang="0">
                            <a:pos x="460" y="46"/>
                          </a:cxn>
                          <a:cxn ang="0">
                            <a:pos x="454" y="104"/>
                          </a:cxn>
                          <a:cxn ang="0">
                            <a:pos x="434" y="136"/>
                          </a:cxn>
                          <a:cxn ang="0">
                            <a:pos x="382" y="172"/>
                          </a:cxn>
                          <a:cxn ang="0">
                            <a:pos x="388" y="203"/>
                          </a:cxn>
                          <a:cxn ang="0">
                            <a:pos x="406" y="241"/>
                          </a:cxn>
                          <a:cxn ang="0">
                            <a:pos x="396" y="291"/>
                          </a:cxn>
                          <a:cxn ang="0">
                            <a:pos x="410" y="309"/>
                          </a:cxn>
                          <a:cxn ang="0">
                            <a:pos x="408" y="371"/>
                          </a:cxn>
                          <a:cxn ang="0">
                            <a:pos x="356" y="365"/>
                          </a:cxn>
                          <a:cxn ang="0">
                            <a:pos x="336" y="409"/>
                          </a:cxn>
                          <a:cxn ang="0">
                            <a:pos x="300" y="463"/>
                          </a:cxn>
                          <a:cxn ang="0">
                            <a:pos x="264" y="503"/>
                          </a:cxn>
                          <a:cxn ang="0">
                            <a:pos x="203" y="545"/>
                          </a:cxn>
                          <a:cxn ang="0">
                            <a:pos x="195" y="593"/>
                          </a:cxn>
                          <a:cxn ang="0">
                            <a:pos x="123" y="623"/>
                          </a:cxn>
                          <a:cxn ang="0">
                            <a:pos x="83" y="599"/>
                          </a:cxn>
                        </a:cxnLst>
                        <a:rect l="0" t="0" r="r" b="b"/>
                        <a:pathLst>
                          <a:path w="472" h="623">
                            <a:moveTo>
                              <a:pt x="83" y="599"/>
                            </a:moveTo>
                            <a:lnTo>
                              <a:pt x="105" y="569"/>
                            </a:lnTo>
                            <a:lnTo>
                              <a:pt x="91" y="551"/>
                            </a:lnTo>
                            <a:lnTo>
                              <a:pt x="93" y="541"/>
                            </a:lnTo>
                            <a:lnTo>
                              <a:pt x="103" y="531"/>
                            </a:lnTo>
                            <a:lnTo>
                              <a:pt x="91" y="515"/>
                            </a:lnTo>
                            <a:lnTo>
                              <a:pt x="127" y="455"/>
                            </a:lnTo>
                            <a:lnTo>
                              <a:pt x="119" y="443"/>
                            </a:lnTo>
                            <a:lnTo>
                              <a:pt x="97" y="447"/>
                            </a:lnTo>
                            <a:lnTo>
                              <a:pt x="105" y="409"/>
                            </a:lnTo>
                            <a:lnTo>
                              <a:pt x="109" y="381"/>
                            </a:lnTo>
                            <a:lnTo>
                              <a:pt x="103" y="351"/>
                            </a:lnTo>
                            <a:lnTo>
                              <a:pt x="71" y="373"/>
                            </a:lnTo>
                            <a:lnTo>
                              <a:pt x="55" y="345"/>
                            </a:lnTo>
                            <a:lnTo>
                              <a:pt x="65" y="319"/>
                            </a:lnTo>
                            <a:lnTo>
                              <a:pt x="67" y="303"/>
                            </a:lnTo>
                            <a:lnTo>
                              <a:pt x="49" y="283"/>
                            </a:lnTo>
                            <a:lnTo>
                              <a:pt x="49" y="253"/>
                            </a:lnTo>
                            <a:lnTo>
                              <a:pt x="28" y="261"/>
                            </a:lnTo>
                            <a:lnTo>
                              <a:pt x="22" y="249"/>
                            </a:lnTo>
                            <a:lnTo>
                              <a:pt x="31" y="235"/>
                            </a:lnTo>
                            <a:lnTo>
                              <a:pt x="0" y="225"/>
                            </a:lnTo>
                            <a:lnTo>
                              <a:pt x="2" y="211"/>
                            </a:lnTo>
                            <a:lnTo>
                              <a:pt x="18" y="197"/>
                            </a:lnTo>
                            <a:lnTo>
                              <a:pt x="35" y="205"/>
                            </a:lnTo>
                            <a:lnTo>
                              <a:pt x="65" y="205"/>
                            </a:lnTo>
                            <a:lnTo>
                              <a:pt x="77" y="187"/>
                            </a:lnTo>
                            <a:lnTo>
                              <a:pt x="97" y="189"/>
                            </a:lnTo>
                            <a:lnTo>
                              <a:pt x="131" y="189"/>
                            </a:lnTo>
                            <a:lnTo>
                              <a:pt x="147" y="174"/>
                            </a:lnTo>
                            <a:lnTo>
                              <a:pt x="167" y="172"/>
                            </a:lnTo>
                            <a:lnTo>
                              <a:pt x="177" y="148"/>
                            </a:lnTo>
                            <a:lnTo>
                              <a:pt x="141" y="140"/>
                            </a:lnTo>
                            <a:lnTo>
                              <a:pt x="163" y="118"/>
                            </a:lnTo>
                            <a:lnTo>
                              <a:pt x="155" y="94"/>
                            </a:lnTo>
                            <a:lnTo>
                              <a:pt x="181" y="68"/>
                            </a:lnTo>
                            <a:lnTo>
                              <a:pt x="211" y="70"/>
                            </a:lnTo>
                            <a:lnTo>
                              <a:pt x="223" y="82"/>
                            </a:lnTo>
                            <a:lnTo>
                              <a:pt x="241" y="96"/>
                            </a:lnTo>
                            <a:lnTo>
                              <a:pt x="264" y="82"/>
                            </a:lnTo>
                            <a:lnTo>
                              <a:pt x="282" y="54"/>
                            </a:lnTo>
                            <a:lnTo>
                              <a:pt x="316" y="46"/>
                            </a:lnTo>
                            <a:lnTo>
                              <a:pt x="352" y="42"/>
                            </a:lnTo>
                            <a:lnTo>
                              <a:pt x="366" y="20"/>
                            </a:lnTo>
                            <a:lnTo>
                              <a:pt x="398" y="32"/>
                            </a:lnTo>
                            <a:lnTo>
                              <a:pt x="424" y="12"/>
                            </a:lnTo>
                            <a:lnTo>
                              <a:pt x="438" y="0"/>
                            </a:lnTo>
                            <a:lnTo>
                              <a:pt x="466" y="6"/>
                            </a:lnTo>
                            <a:lnTo>
                              <a:pt x="472" y="26"/>
                            </a:lnTo>
                            <a:lnTo>
                              <a:pt x="460" y="46"/>
                            </a:lnTo>
                            <a:lnTo>
                              <a:pt x="462" y="76"/>
                            </a:lnTo>
                            <a:lnTo>
                              <a:pt x="454" y="104"/>
                            </a:lnTo>
                            <a:lnTo>
                              <a:pt x="442" y="122"/>
                            </a:lnTo>
                            <a:lnTo>
                              <a:pt x="434" y="136"/>
                            </a:lnTo>
                            <a:lnTo>
                              <a:pt x="412" y="172"/>
                            </a:lnTo>
                            <a:lnTo>
                              <a:pt x="382" y="172"/>
                            </a:lnTo>
                            <a:lnTo>
                              <a:pt x="380" y="185"/>
                            </a:lnTo>
                            <a:lnTo>
                              <a:pt x="388" y="203"/>
                            </a:lnTo>
                            <a:lnTo>
                              <a:pt x="402" y="215"/>
                            </a:lnTo>
                            <a:lnTo>
                              <a:pt x="406" y="241"/>
                            </a:lnTo>
                            <a:lnTo>
                              <a:pt x="410" y="285"/>
                            </a:lnTo>
                            <a:lnTo>
                              <a:pt x="396" y="291"/>
                            </a:lnTo>
                            <a:lnTo>
                              <a:pt x="394" y="305"/>
                            </a:lnTo>
                            <a:lnTo>
                              <a:pt x="410" y="309"/>
                            </a:lnTo>
                            <a:lnTo>
                              <a:pt x="406" y="335"/>
                            </a:lnTo>
                            <a:lnTo>
                              <a:pt x="408" y="371"/>
                            </a:lnTo>
                            <a:lnTo>
                              <a:pt x="368" y="365"/>
                            </a:lnTo>
                            <a:lnTo>
                              <a:pt x="356" y="365"/>
                            </a:lnTo>
                            <a:lnTo>
                              <a:pt x="334" y="383"/>
                            </a:lnTo>
                            <a:lnTo>
                              <a:pt x="336" y="409"/>
                            </a:lnTo>
                            <a:lnTo>
                              <a:pt x="304" y="441"/>
                            </a:lnTo>
                            <a:lnTo>
                              <a:pt x="300" y="463"/>
                            </a:lnTo>
                            <a:lnTo>
                              <a:pt x="308" y="483"/>
                            </a:lnTo>
                            <a:lnTo>
                              <a:pt x="264" y="503"/>
                            </a:lnTo>
                            <a:lnTo>
                              <a:pt x="229" y="515"/>
                            </a:lnTo>
                            <a:lnTo>
                              <a:pt x="203" y="545"/>
                            </a:lnTo>
                            <a:lnTo>
                              <a:pt x="203" y="575"/>
                            </a:lnTo>
                            <a:lnTo>
                              <a:pt x="195" y="593"/>
                            </a:lnTo>
                            <a:lnTo>
                              <a:pt x="161" y="609"/>
                            </a:lnTo>
                            <a:lnTo>
                              <a:pt x="123" y="623"/>
                            </a:lnTo>
                            <a:lnTo>
                              <a:pt x="101" y="615"/>
                            </a:lnTo>
                            <a:lnTo>
                              <a:pt x="83" y="599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93" name="KERALA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4075511" y="5823841"/>
                        <a:ext cx="436558" cy="84296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30" y="18"/>
                          </a:cxn>
                          <a:cxn ang="0">
                            <a:pos x="44" y="22"/>
                          </a:cxn>
                          <a:cxn ang="0">
                            <a:pos x="52" y="54"/>
                          </a:cxn>
                          <a:cxn ang="0">
                            <a:pos x="100" y="94"/>
                          </a:cxn>
                          <a:cxn ang="0">
                            <a:pos x="110" y="102"/>
                          </a:cxn>
                          <a:cxn ang="0">
                            <a:pos x="128" y="98"/>
                          </a:cxn>
                          <a:cxn ang="0">
                            <a:pos x="156" y="115"/>
                          </a:cxn>
                          <a:cxn ang="0">
                            <a:pos x="166" y="129"/>
                          </a:cxn>
                          <a:cxn ang="0">
                            <a:pos x="150" y="143"/>
                          </a:cxn>
                          <a:cxn ang="0">
                            <a:pos x="148" y="157"/>
                          </a:cxn>
                          <a:cxn ang="0">
                            <a:pos x="179" y="167"/>
                          </a:cxn>
                          <a:cxn ang="0">
                            <a:pos x="170" y="181"/>
                          </a:cxn>
                          <a:cxn ang="0">
                            <a:pos x="176" y="193"/>
                          </a:cxn>
                          <a:cxn ang="0">
                            <a:pos x="197" y="185"/>
                          </a:cxn>
                          <a:cxn ang="0">
                            <a:pos x="197" y="215"/>
                          </a:cxn>
                          <a:cxn ang="0">
                            <a:pos x="215" y="235"/>
                          </a:cxn>
                          <a:cxn ang="0">
                            <a:pos x="213" y="247"/>
                          </a:cxn>
                          <a:cxn ang="0">
                            <a:pos x="203" y="277"/>
                          </a:cxn>
                          <a:cxn ang="0">
                            <a:pos x="219" y="305"/>
                          </a:cxn>
                          <a:cxn ang="0">
                            <a:pos x="251" y="283"/>
                          </a:cxn>
                          <a:cxn ang="0">
                            <a:pos x="257" y="313"/>
                          </a:cxn>
                          <a:cxn ang="0">
                            <a:pos x="245" y="379"/>
                          </a:cxn>
                          <a:cxn ang="0">
                            <a:pos x="267" y="375"/>
                          </a:cxn>
                          <a:cxn ang="0">
                            <a:pos x="275" y="387"/>
                          </a:cxn>
                          <a:cxn ang="0">
                            <a:pos x="239" y="447"/>
                          </a:cxn>
                          <a:cxn ang="0">
                            <a:pos x="251" y="463"/>
                          </a:cxn>
                          <a:cxn ang="0">
                            <a:pos x="241" y="473"/>
                          </a:cxn>
                          <a:cxn ang="0">
                            <a:pos x="239" y="483"/>
                          </a:cxn>
                          <a:cxn ang="0">
                            <a:pos x="253" y="501"/>
                          </a:cxn>
                          <a:cxn ang="0">
                            <a:pos x="231" y="531"/>
                          </a:cxn>
                          <a:cxn ang="0">
                            <a:pos x="209" y="503"/>
                          </a:cxn>
                          <a:cxn ang="0">
                            <a:pos x="166" y="443"/>
                          </a:cxn>
                          <a:cxn ang="0">
                            <a:pos x="144" y="383"/>
                          </a:cxn>
                          <a:cxn ang="0">
                            <a:pos x="142" y="323"/>
                          </a:cxn>
                          <a:cxn ang="0">
                            <a:pos x="120" y="263"/>
                          </a:cxn>
                          <a:cxn ang="0">
                            <a:pos x="104" y="211"/>
                          </a:cxn>
                          <a:cxn ang="0">
                            <a:pos x="74" y="141"/>
                          </a:cxn>
                          <a:cxn ang="0">
                            <a:pos x="44" y="98"/>
                          </a:cxn>
                          <a:cxn ang="0">
                            <a:pos x="32" y="84"/>
                          </a:cxn>
                          <a:cxn ang="0">
                            <a:pos x="8" y="3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275" h="531">
                            <a:moveTo>
                              <a:pt x="0" y="0"/>
                            </a:moveTo>
                            <a:lnTo>
                              <a:pt x="30" y="18"/>
                            </a:lnTo>
                            <a:lnTo>
                              <a:pt x="44" y="22"/>
                            </a:lnTo>
                            <a:lnTo>
                              <a:pt x="52" y="54"/>
                            </a:lnTo>
                            <a:lnTo>
                              <a:pt x="100" y="94"/>
                            </a:lnTo>
                            <a:lnTo>
                              <a:pt x="110" y="102"/>
                            </a:lnTo>
                            <a:lnTo>
                              <a:pt x="128" y="98"/>
                            </a:lnTo>
                            <a:lnTo>
                              <a:pt x="156" y="115"/>
                            </a:lnTo>
                            <a:lnTo>
                              <a:pt x="166" y="129"/>
                            </a:lnTo>
                            <a:lnTo>
                              <a:pt x="150" y="143"/>
                            </a:lnTo>
                            <a:lnTo>
                              <a:pt x="148" y="157"/>
                            </a:lnTo>
                            <a:lnTo>
                              <a:pt x="179" y="167"/>
                            </a:lnTo>
                            <a:lnTo>
                              <a:pt x="170" y="181"/>
                            </a:lnTo>
                            <a:lnTo>
                              <a:pt x="176" y="193"/>
                            </a:lnTo>
                            <a:lnTo>
                              <a:pt x="197" y="185"/>
                            </a:lnTo>
                            <a:lnTo>
                              <a:pt x="197" y="215"/>
                            </a:lnTo>
                            <a:lnTo>
                              <a:pt x="215" y="235"/>
                            </a:lnTo>
                            <a:lnTo>
                              <a:pt x="213" y="247"/>
                            </a:lnTo>
                            <a:lnTo>
                              <a:pt x="203" y="277"/>
                            </a:lnTo>
                            <a:lnTo>
                              <a:pt x="219" y="305"/>
                            </a:lnTo>
                            <a:lnTo>
                              <a:pt x="251" y="283"/>
                            </a:lnTo>
                            <a:lnTo>
                              <a:pt x="257" y="313"/>
                            </a:lnTo>
                            <a:lnTo>
                              <a:pt x="245" y="379"/>
                            </a:lnTo>
                            <a:lnTo>
                              <a:pt x="267" y="375"/>
                            </a:lnTo>
                            <a:lnTo>
                              <a:pt x="275" y="387"/>
                            </a:lnTo>
                            <a:lnTo>
                              <a:pt x="239" y="447"/>
                            </a:lnTo>
                            <a:lnTo>
                              <a:pt x="251" y="463"/>
                            </a:lnTo>
                            <a:lnTo>
                              <a:pt x="241" y="473"/>
                            </a:lnTo>
                            <a:lnTo>
                              <a:pt x="239" y="483"/>
                            </a:lnTo>
                            <a:lnTo>
                              <a:pt x="253" y="501"/>
                            </a:lnTo>
                            <a:lnTo>
                              <a:pt x="231" y="531"/>
                            </a:lnTo>
                            <a:lnTo>
                              <a:pt x="209" y="503"/>
                            </a:lnTo>
                            <a:lnTo>
                              <a:pt x="166" y="443"/>
                            </a:lnTo>
                            <a:lnTo>
                              <a:pt x="144" y="383"/>
                            </a:lnTo>
                            <a:lnTo>
                              <a:pt x="142" y="323"/>
                            </a:lnTo>
                            <a:lnTo>
                              <a:pt x="120" y="263"/>
                            </a:lnTo>
                            <a:lnTo>
                              <a:pt x="104" y="211"/>
                            </a:lnTo>
                            <a:lnTo>
                              <a:pt x="74" y="141"/>
                            </a:lnTo>
                            <a:lnTo>
                              <a:pt x="44" y="98"/>
                            </a:lnTo>
                            <a:lnTo>
                              <a:pt x="32" y="84"/>
                            </a:lnTo>
                            <a:lnTo>
                              <a:pt x="8" y="3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94" name="GOA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3882290" y="5278941"/>
                        <a:ext cx="98424" cy="16510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" y="0"/>
                          </a:cxn>
                          <a:cxn ang="0">
                            <a:pos x="24" y="2"/>
                          </a:cxn>
                          <a:cxn ang="0">
                            <a:pos x="28" y="16"/>
                          </a:cxn>
                          <a:cxn ang="0">
                            <a:pos x="42" y="12"/>
                          </a:cxn>
                          <a:cxn ang="0">
                            <a:pos x="62" y="16"/>
                          </a:cxn>
                          <a:cxn ang="0">
                            <a:pos x="62" y="36"/>
                          </a:cxn>
                          <a:cxn ang="0">
                            <a:pos x="62" y="64"/>
                          </a:cxn>
                          <a:cxn ang="0">
                            <a:pos x="62" y="94"/>
                          </a:cxn>
                          <a:cxn ang="0">
                            <a:pos x="44" y="104"/>
                          </a:cxn>
                          <a:cxn ang="0">
                            <a:pos x="34" y="88"/>
                          </a:cxn>
                          <a:cxn ang="0">
                            <a:pos x="24" y="76"/>
                          </a:cxn>
                          <a:cxn ang="0">
                            <a:pos x="28" y="58"/>
                          </a:cxn>
                          <a:cxn ang="0">
                            <a:pos x="14" y="40"/>
                          </a:cxn>
                          <a:cxn ang="0">
                            <a:pos x="0" y="20"/>
                          </a:cxn>
                          <a:cxn ang="0">
                            <a:pos x="2" y="0"/>
                          </a:cxn>
                        </a:cxnLst>
                        <a:rect l="0" t="0" r="r" b="b"/>
                        <a:pathLst>
                          <a:path w="62" h="104">
                            <a:moveTo>
                              <a:pt x="2" y="0"/>
                            </a:moveTo>
                            <a:lnTo>
                              <a:pt x="24" y="2"/>
                            </a:lnTo>
                            <a:lnTo>
                              <a:pt x="28" y="16"/>
                            </a:lnTo>
                            <a:lnTo>
                              <a:pt x="42" y="12"/>
                            </a:lnTo>
                            <a:lnTo>
                              <a:pt x="62" y="16"/>
                            </a:lnTo>
                            <a:lnTo>
                              <a:pt x="62" y="36"/>
                            </a:lnTo>
                            <a:lnTo>
                              <a:pt x="62" y="64"/>
                            </a:lnTo>
                            <a:lnTo>
                              <a:pt x="62" y="94"/>
                            </a:lnTo>
                            <a:lnTo>
                              <a:pt x="44" y="104"/>
                            </a:lnTo>
                            <a:lnTo>
                              <a:pt x="34" y="88"/>
                            </a:lnTo>
                            <a:lnTo>
                              <a:pt x="24" y="76"/>
                            </a:lnTo>
                            <a:lnTo>
                              <a:pt x="28" y="58"/>
                            </a:lnTo>
                            <a:lnTo>
                              <a:pt x="14" y="40"/>
                            </a:lnTo>
                            <a:lnTo>
                              <a:pt x="0" y="20"/>
                            </a:lnTo>
                            <a:lnTo>
                              <a:pt x="2" y="0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solidFill>
                          <a:srgbClr val="44546A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95" name="KARNATAKA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3948487" y="4812264"/>
                        <a:ext cx="776280" cy="123824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4" y="297"/>
                          </a:cxn>
                          <a:cxn ang="0">
                            <a:pos x="47" y="241"/>
                          </a:cxn>
                          <a:cxn ang="0">
                            <a:pos x="22" y="207"/>
                          </a:cxn>
                          <a:cxn ang="0">
                            <a:pos x="55" y="203"/>
                          </a:cxn>
                          <a:cxn ang="0">
                            <a:pos x="99" y="162"/>
                          </a:cxn>
                          <a:cxn ang="0">
                            <a:pos x="143" y="162"/>
                          </a:cxn>
                          <a:cxn ang="0">
                            <a:pos x="179" y="132"/>
                          </a:cxn>
                          <a:cxn ang="0">
                            <a:pos x="179" y="106"/>
                          </a:cxn>
                          <a:cxn ang="0">
                            <a:pos x="237" y="112"/>
                          </a:cxn>
                          <a:cxn ang="0">
                            <a:pos x="258" y="92"/>
                          </a:cxn>
                          <a:cxn ang="0">
                            <a:pos x="296" y="80"/>
                          </a:cxn>
                          <a:cxn ang="0">
                            <a:pos x="320" y="64"/>
                          </a:cxn>
                          <a:cxn ang="0">
                            <a:pos x="338" y="28"/>
                          </a:cxn>
                          <a:cxn ang="0">
                            <a:pos x="366" y="0"/>
                          </a:cxn>
                          <a:cxn ang="0">
                            <a:pos x="390" y="16"/>
                          </a:cxn>
                          <a:cxn ang="0">
                            <a:pos x="394" y="48"/>
                          </a:cxn>
                          <a:cxn ang="0">
                            <a:pos x="378" y="90"/>
                          </a:cxn>
                          <a:cxn ang="0">
                            <a:pos x="380" y="132"/>
                          </a:cxn>
                          <a:cxn ang="0">
                            <a:pos x="378" y="162"/>
                          </a:cxn>
                          <a:cxn ang="0">
                            <a:pos x="354" y="229"/>
                          </a:cxn>
                          <a:cxn ang="0">
                            <a:pos x="388" y="243"/>
                          </a:cxn>
                          <a:cxn ang="0">
                            <a:pos x="376" y="289"/>
                          </a:cxn>
                          <a:cxn ang="0">
                            <a:pos x="332" y="285"/>
                          </a:cxn>
                          <a:cxn ang="0">
                            <a:pos x="314" y="337"/>
                          </a:cxn>
                          <a:cxn ang="0">
                            <a:pos x="334" y="363"/>
                          </a:cxn>
                          <a:cxn ang="0">
                            <a:pos x="324" y="395"/>
                          </a:cxn>
                          <a:cxn ang="0">
                            <a:pos x="290" y="399"/>
                          </a:cxn>
                          <a:cxn ang="0">
                            <a:pos x="288" y="433"/>
                          </a:cxn>
                          <a:cxn ang="0">
                            <a:pos x="308" y="485"/>
                          </a:cxn>
                          <a:cxn ang="0">
                            <a:pos x="310" y="519"/>
                          </a:cxn>
                          <a:cxn ang="0">
                            <a:pos x="332" y="523"/>
                          </a:cxn>
                          <a:cxn ang="0">
                            <a:pos x="330" y="471"/>
                          </a:cxn>
                          <a:cxn ang="0">
                            <a:pos x="350" y="495"/>
                          </a:cxn>
                          <a:cxn ang="0">
                            <a:pos x="354" y="525"/>
                          </a:cxn>
                          <a:cxn ang="0">
                            <a:pos x="396" y="539"/>
                          </a:cxn>
                          <a:cxn ang="0">
                            <a:pos x="440" y="529"/>
                          </a:cxn>
                          <a:cxn ang="0">
                            <a:pos x="470" y="567"/>
                          </a:cxn>
                          <a:cxn ang="0">
                            <a:pos x="489" y="597"/>
                          </a:cxn>
                          <a:cxn ang="0">
                            <a:pos x="442" y="659"/>
                          </a:cxn>
                          <a:cxn ang="0">
                            <a:pos x="400" y="643"/>
                          </a:cxn>
                          <a:cxn ang="0">
                            <a:pos x="382" y="693"/>
                          </a:cxn>
                          <a:cxn ang="0">
                            <a:pos x="396" y="723"/>
                          </a:cxn>
                          <a:cxn ang="0">
                            <a:pos x="366" y="749"/>
                          </a:cxn>
                          <a:cxn ang="0">
                            <a:pos x="316" y="764"/>
                          </a:cxn>
                          <a:cxn ang="0">
                            <a:pos x="284" y="780"/>
                          </a:cxn>
                          <a:cxn ang="0">
                            <a:pos x="237" y="772"/>
                          </a:cxn>
                          <a:cxn ang="0">
                            <a:pos x="199" y="741"/>
                          </a:cxn>
                          <a:cxn ang="0">
                            <a:pos x="123" y="697"/>
                          </a:cxn>
                          <a:cxn ang="0">
                            <a:pos x="101" y="661"/>
                          </a:cxn>
                          <a:cxn ang="0">
                            <a:pos x="61" y="609"/>
                          </a:cxn>
                          <a:cxn ang="0">
                            <a:pos x="55" y="539"/>
                          </a:cxn>
                          <a:cxn ang="0">
                            <a:pos x="37" y="491"/>
                          </a:cxn>
                          <a:cxn ang="0">
                            <a:pos x="26" y="449"/>
                          </a:cxn>
                          <a:cxn ang="0">
                            <a:pos x="20" y="417"/>
                          </a:cxn>
                          <a:cxn ang="0">
                            <a:pos x="0" y="397"/>
                          </a:cxn>
                          <a:cxn ang="0">
                            <a:pos x="18" y="349"/>
                          </a:cxn>
                          <a:cxn ang="0">
                            <a:pos x="18" y="327"/>
                          </a:cxn>
                          <a:cxn ang="0">
                            <a:pos x="2" y="307"/>
                          </a:cxn>
                        </a:cxnLst>
                        <a:rect l="0" t="0" r="r" b="b"/>
                        <a:pathLst>
                          <a:path w="489" h="780">
                            <a:moveTo>
                              <a:pt x="2" y="307"/>
                            </a:moveTo>
                            <a:lnTo>
                              <a:pt x="24" y="297"/>
                            </a:lnTo>
                            <a:lnTo>
                              <a:pt x="39" y="269"/>
                            </a:lnTo>
                            <a:lnTo>
                              <a:pt x="47" y="241"/>
                            </a:lnTo>
                            <a:lnTo>
                              <a:pt x="35" y="223"/>
                            </a:lnTo>
                            <a:lnTo>
                              <a:pt x="22" y="207"/>
                            </a:lnTo>
                            <a:lnTo>
                              <a:pt x="49" y="191"/>
                            </a:lnTo>
                            <a:lnTo>
                              <a:pt x="55" y="203"/>
                            </a:lnTo>
                            <a:lnTo>
                              <a:pt x="85" y="184"/>
                            </a:lnTo>
                            <a:lnTo>
                              <a:pt x="99" y="162"/>
                            </a:lnTo>
                            <a:lnTo>
                              <a:pt x="131" y="174"/>
                            </a:lnTo>
                            <a:lnTo>
                              <a:pt x="143" y="162"/>
                            </a:lnTo>
                            <a:lnTo>
                              <a:pt x="177" y="162"/>
                            </a:lnTo>
                            <a:lnTo>
                              <a:pt x="179" y="132"/>
                            </a:lnTo>
                            <a:lnTo>
                              <a:pt x="169" y="116"/>
                            </a:lnTo>
                            <a:lnTo>
                              <a:pt x="179" y="106"/>
                            </a:lnTo>
                            <a:lnTo>
                              <a:pt x="211" y="124"/>
                            </a:lnTo>
                            <a:lnTo>
                              <a:pt x="237" y="112"/>
                            </a:lnTo>
                            <a:lnTo>
                              <a:pt x="260" y="122"/>
                            </a:lnTo>
                            <a:lnTo>
                              <a:pt x="258" y="92"/>
                            </a:lnTo>
                            <a:lnTo>
                              <a:pt x="272" y="78"/>
                            </a:lnTo>
                            <a:lnTo>
                              <a:pt x="296" y="80"/>
                            </a:lnTo>
                            <a:lnTo>
                              <a:pt x="306" y="64"/>
                            </a:lnTo>
                            <a:lnTo>
                              <a:pt x="320" y="64"/>
                            </a:lnTo>
                            <a:lnTo>
                              <a:pt x="322" y="30"/>
                            </a:lnTo>
                            <a:lnTo>
                              <a:pt x="338" y="28"/>
                            </a:lnTo>
                            <a:lnTo>
                              <a:pt x="358" y="16"/>
                            </a:lnTo>
                            <a:lnTo>
                              <a:pt x="366" y="0"/>
                            </a:lnTo>
                            <a:lnTo>
                              <a:pt x="378" y="14"/>
                            </a:lnTo>
                            <a:lnTo>
                              <a:pt x="390" y="16"/>
                            </a:lnTo>
                            <a:lnTo>
                              <a:pt x="398" y="38"/>
                            </a:lnTo>
                            <a:lnTo>
                              <a:pt x="394" y="48"/>
                            </a:lnTo>
                            <a:lnTo>
                              <a:pt x="400" y="60"/>
                            </a:lnTo>
                            <a:lnTo>
                              <a:pt x="378" y="90"/>
                            </a:lnTo>
                            <a:lnTo>
                              <a:pt x="402" y="108"/>
                            </a:lnTo>
                            <a:lnTo>
                              <a:pt x="380" y="132"/>
                            </a:lnTo>
                            <a:lnTo>
                              <a:pt x="370" y="144"/>
                            </a:lnTo>
                            <a:lnTo>
                              <a:pt x="378" y="162"/>
                            </a:lnTo>
                            <a:lnTo>
                              <a:pt x="372" y="207"/>
                            </a:lnTo>
                            <a:lnTo>
                              <a:pt x="354" y="229"/>
                            </a:lnTo>
                            <a:lnTo>
                              <a:pt x="362" y="239"/>
                            </a:lnTo>
                            <a:lnTo>
                              <a:pt x="388" y="243"/>
                            </a:lnTo>
                            <a:lnTo>
                              <a:pt x="378" y="261"/>
                            </a:lnTo>
                            <a:lnTo>
                              <a:pt x="376" y="289"/>
                            </a:lnTo>
                            <a:lnTo>
                              <a:pt x="354" y="285"/>
                            </a:lnTo>
                            <a:lnTo>
                              <a:pt x="332" y="285"/>
                            </a:lnTo>
                            <a:lnTo>
                              <a:pt x="330" y="313"/>
                            </a:lnTo>
                            <a:lnTo>
                              <a:pt x="314" y="337"/>
                            </a:lnTo>
                            <a:lnTo>
                              <a:pt x="324" y="353"/>
                            </a:lnTo>
                            <a:lnTo>
                              <a:pt x="334" y="363"/>
                            </a:lnTo>
                            <a:lnTo>
                              <a:pt x="332" y="387"/>
                            </a:lnTo>
                            <a:lnTo>
                              <a:pt x="324" y="395"/>
                            </a:lnTo>
                            <a:lnTo>
                              <a:pt x="290" y="387"/>
                            </a:lnTo>
                            <a:lnTo>
                              <a:pt x="290" y="399"/>
                            </a:lnTo>
                            <a:lnTo>
                              <a:pt x="298" y="409"/>
                            </a:lnTo>
                            <a:lnTo>
                              <a:pt x="288" y="433"/>
                            </a:lnTo>
                            <a:lnTo>
                              <a:pt x="306" y="457"/>
                            </a:lnTo>
                            <a:lnTo>
                              <a:pt x="308" y="485"/>
                            </a:lnTo>
                            <a:lnTo>
                              <a:pt x="312" y="505"/>
                            </a:lnTo>
                            <a:lnTo>
                              <a:pt x="310" y="519"/>
                            </a:lnTo>
                            <a:lnTo>
                              <a:pt x="312" y="535"/>
                            </a:lnTo>
                            <a:lnTo>
                              <a:pt x="332" y="523"/>
                            </a:lnTo>
                            <a:lnTo>
                              <a:pt x="320" y="493"/>
                            </a:lnTo>
                            <a:lnTo>
                              <a:pt x="330" y="471"/>
                            </a:lnTo>
                            <a:lnTo>
                              <a:pt x="360" y="477"/>
                            </a:lnTo>
                            <a:lnTo>
                              <a:pt x="350" y="495"/>
                            </a:lnTo>
                            <a:lnTo>
                              <a:pt x="348" y="511"/>
                            </a:lnTo>
                            <a:lnTo>
                              <a:pt x="354" y="525"/>
                            </a:lnTo>
                            <a:lnTo>
                              <a:pt x="364" y="549"/>
                            </a:lnTo>
                            <a:lnTo>
                              <a:pt x="396" y="539"/>
                            </a:lnTo>
                            <a:lnTo>
                              <a:pt x="404" y="525"/>
                            </a:lnTo>
                            <a:lnTo>
                              <a:pt x="440" y="529"/>
                            </a:lnTo>
                            <a:lnTo>
                              <a:pt x="438" y="551"/>
                            </a:lnTo>
                            <a:lnTo>
                              <a:pt x="470" y="567"/>
                            </a:lnTo>
                            <a:lnTo>
                              <a:pt x="468" y="591"/>
                            </a:lnTo>
                            <a:lnTo>
                              <a:pt x="489" y="597"/>
                            </a:lnTo>
                            <a:lnTo>
                              <a:pt x="477" y="631"/>
                            </a:lnTo>
                            <a:lnTo>
                              <a:pt x="442" y="659"/>
                            </a:lnTo>
                            <a:lnTo>
                              <a:pt x="430" y="645"/>
                            </a:lnTo>
                            <a:lnTo>
                              <a:pt x="400" y="643"/>
                            </a:lnTo>
                            <a:lnTo>
                              <a:pt x="374" y="669"/>
                            </a:lnTo>
                            <a:lnTo>
                              <a:pt x="382" y="693"/>
                            </a:lnTo>
                            <a:lnTo>
                              <a:pt x="360" y="715"/>
                            </a:lnTo>
                            <a:lnTo>
                              <a:pt x="396" y="723"/>
                            </a:lnTo>
                            <a:lnTo>
                              <a:pt x="386" y="747"/>
                            </a:lnTo>
                            <a:lnTo>
                              <a:pt x="366" y="749"/>
                            </a:lnTo>
                            <a:lnTo>
                              <a:pt x="350" y="764"/>
                            </a:lnTo>
                            <a:lnTo>
                              <a:pt x="316" y="764"/>
                            </a:lnTo>
                            <a:lnTo>
                              <a:pt x="296" y="762"/>
                            </a:lnTo>
                            <a:lnTo>
                              <a:pt x="284" y="780"/>
                            </a:lnTo>
                            <a:lnTo>
                              <a:pt x="254" y="780"/>
                            </a:lnTo>
                            <a:lnTo>
                              <a:pt x="237" y="772"/>
                            </a:lnTo>
                            <a:lnTo>
                              <a:pt x="227" y="758"/>
                            </a:lnTo>
                            <a:lnTo>
                              <a:pt x="199" y="741"/>
                            </a:lnTo>
                            <a:lnTo>
                              <a:pt x="181" y="745"/>
                            </a:lnTo>
                            <a:lnTo>
                              <a:pt x="123" y="697"/>
                            </a:lnTo>
                            <a:lnTo>
                              <a:pt x="115" y="665"/>
                            </a:lnTo>
                            <a:lnTo>
                              <a:pt x="101" y="661"/>
                            </a:lnTo>
                            <a:lnTo>
                              <a:pt x="71" y="643"/>
                            </a:lnTo>
                            <a:lnTo>
                              <a:pt x="61" y="609"/>
                            </a:lnTo>
                            <a:lnTo>
                              <a:pt x="51" y="563"/>
                            </a:lnTo>
                            <a:lnTo>
                              <a:pt x="55" y="539"/>
                            </a:lnTo>
                            <a:lnTo>
                              <a:pt x="51" y="513"/>
                            </a:lnTo>
                            <a:lnTo>
                              <a:pt x="37" y="491"/>
                            </a:lnTo>
                            <a:lnTo>
                              <a:pt x="33" y="469"/>
                            </a:lnTo>
                            <a:lnTo>
                              <a:pt x="26" y="449"/>
                            </a:lnTo>
                            <a:lnTo>
                              <a:pt x="26" y="439"/>
                            </a:lnTo>
                            <a:lnTo>
                              <a:pt x="20" y="417"/>
                            </a:lnTo>
                            <a:lnTo>
                              <a:pt x="4" y="411"/>
                            </a:lnTo>
                            <a:lnTo>
                              <a:pt x="0" y="397"/>
                            </a:lnTo>
                            <a:lnTo>
                              <a:pt x="18" y="387"/>
                            </a:lnTo>
                            <a:lnTo>
                              <a:pt x="18" y="349"/>
                            </a:lnTo>
                            <a:lnTo>
                              <a:pt x="18" y="333"/>
                            </a:lnTo>
                            <a:lnTo>
                              <a:pt x="18" y="327"/>
                            </a:lnTo>
                            <a:lnTo>
                              <a:pt x="18" y="309"/>
                            </a:lnTo>
                            <a:lnTo>
                              <a:pt x="2" y="307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solidFill>
                          <a:srgbClr val="44546A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96" name="ORISSA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5255011" y="4074416"/>
                        <a:ext cx="1023927" cy="86201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0" y="519"/>
                          </a:cxn>
                          <a:cxn ang="0">
                            <a:pos x="30" y="485"/>
                          </a:cxn>
                          <a:cxn ang="0">
                            <a:pos x="56" y="445"/>
                          </a:cxn>
                          <a:cxn ang="0">
                            <a:pos x="78" y="381"/>
                          </a:cxn>
                          <a:cxn ang="0">
                            <a:pos x="66" y="351"/>
                          </a:cxn>
                          <a:cxn ang="0">
                            <a:pos x="44" y="301"/>
                          </a:cxn>
                          <a:cxn ang="0">
                            <a:pos x="78" y="285"/>
                          </a:cxn>
                          <a:cxn ang="0">
                            <a:pos x="96" y="313"/>
                          </a:cxn>
                          <a:cxn ang="0">
                            <a:pos x="115" y="307"/>
                          </a:cxn>
                          <a:cxn ang="0">
                            <a:pos x="143" y="311"/>
                          </a:cxn>
                          <a:cxn ang="0">
                            <a:pos x="109" y="285"/>
                          </a:cxn>
                          <a:cxn ang="0">
                            <a:pos x="100" y="229"/>
                          </a:cxn>
                          <a:cxn ang="0">
                            <a:pos x="119" y="191"/>
                          </a:cxn>
                          <a:cxn ang="0">
                            <a:pos x="135" y="157"/>
                          </a:cxn>
                          <a:cxn ang="0">
                            <a:pos x="187" y="165"/>
                          </a:cxn>
                          <a:cxn ang="0">
                            <a:pos x="203" y="115"/>
                          </a:cxn>
                          <a:cxn ang="0">
                            <a:pos x="229" y="56"/>
                          </a:cxn>
                          <a:cxn ang="0">
                            <a:pos x="287" y="14"/>
                          </a:cxn>
                          <a:cxn ang="0">
                            <a:pos x="324" y="26"/>
                          </a:cxn>
                          <a:cxn ang="0">
                            <a:pos x="358" y="14"/>
                          </a:cxn>
                          <a:cxn ang="0">
                            <a:pos x="394" y="24"/>
                          </a:cxn>
                          <a:cxn ang="0">
                            <a:pos x="408" y="58"/>
                          </a:cxn>
                          <a:cxn ang="0">
                            <a:pos x="442" y="56"/>
                          </a:cxn>
                          <a:cxn ang="0">
                            <a:pos x="470" y="60"/>
                          </a:cxn>
                          <a:cxn ang="0">
                            <a:pos x="490" y="0"/>
                          </a:cxn>
                          <a:cxn ang="0">
                            <a:pos x="532" y="26"/>
                          </a:cxn>
                          <a:cxn ang="0">
                            <a:pos x="565" y="36"/>
                          </a:cxn>
                          <a:cxn ang="0">
                            <a:pos x="595" y="66"/>
                          </a:cxn>
                          <a:cxn ang="0">
                            <a:pos x="625" y="79"/>
                          </a:cxn>
                          <a:cxn ang="0">
                            <a:pos x="645" y="103"/>
                          </a:cxn>
                          <a:cxn ang="0">
                            <a:pos x="603" y="119"/>
                          </a:cxn>
                          <a:cxn ang="0">
                            <a:pos x="583" y="169"/>
                          </a:cxn>
                          <a:cxn ang="0">
                            <a:pos x="599" y="211"/>
                          </a:cxn>
                          <a:cxn ang="0">
                            <a:pos x="575" y="241"/>
                          </a:cxn>
                          <a:cxn ang="0">
                            <a:pos x="547" y="263"/>
                          </a:cxn>
                          <a:cxn ang="0">
                            <a:pos x="522" y="303"/>
                          </a:cxn>
                          <a:cxn ang="0">
                            <a:pos x="470" y="317"/>
                          </a:cxn>
                          <a:cxn ang="0">
                            <a:pos x="446" y="307"/>
                          </a:cxn>
                          <a:cxn ang="0">
                            <a:pos x="418" y="313"/>
                          </a:cxn>
                          <a:cxn ang="0">
                            <a:pos x="412" y="323"/>
                          </a:cxn>
                          <a:cxn ang="0">
                            <a:pos x="416" y="333"/>
                          </a:cxn>
                          <a:cxn ang="0">
                            <a:pos x="426" y="343"/>
                          </a:cxn>
                          <a:cxn ang="0">
                            <a:pos x="390" y="369"/>
                          </a:cxn>
                          <a:cxn ang="0">
                            <a:pos x="368" y="393"/>
                          </a:cxn>
                          <a:cxn ang="0">
                            <a:pos x="332" y="401"/>
                          </a:cxn>
                          <a:cxn ang="0">
                            <a:pos x="307" y="429"/>
                          </a:cxn>
                          <a:cxn ang="0">
                            <a:pos x="261" y="409"/>
                          </a:cxn>
                          <a:cxn ang="0">
                            <a:pos x="235" y="395"/>
                          </a:cxn>
                          <a:cxn ang="0">
                            <a:pos x="217" y="425"/>
                          </a:cxn>
                          <a:cxn ang="0">
                            <a:pos x="187" y="431"/>
                          </a:cxn>
                          <a:cxn ang="0">
                            <a:pos x="177" y="471"/>
                          </a:cxn>
                          <a:cxn ang="0">
                            <a:pos x="159" y="473"/>
                          </a:cxn>
                          <a:cxn ang="0">
                            <a:pos x="147" y="485"/>
                          </a:cxn>
                          <a:cxn ang="0">
                            <a:pos x="121" y="465"/>
                          </a:cxn>
                          <a:cxn ang="0">
                            <a:pos x="105" y="485"/>
                          </a:cxn>
                          <a:cxn ang="0">
                            <a:pos x="107" y="511"/>
                          </a:cxn>
                          <a:cxn ang="0">
                            <a:pos x="70" y="515"/>
                          </a:cxn>
                          <a:cxn ang="0">
                            <a:pos x="0" y="543"/>
                          </a:cxn>
                        </a:cxnLst>
                        <a:rect l="0" t="0" r="r" b="b"/>
                        <a:pathLst>
                          <a:path w="645" h="543">
                            <a:moveTo>
                              <a:pt x="0" y="543"/>
                            </a:moveTo>
                            <a:lnTo>
                              <a:pt x="10" y="519"/>
                            </a:lnTo>
                            <a:lnTo>
                              <a:pt x="12" y="489"/>
                            </a:lnTo>
                            <a:lnTo>
                              <a:pt x="30" y="485"/>
                            </a:lnTo>
                            <a:lnTo>
                              <a:pt x="56" y="463"/>
                            </a:lnTo>
                            <a:lnTo>
                              <a:pt x="56" y="445"/>
                            </a:lnTo>
                            <a:lnTo>
                              <a:pt x="88" y="421"/>
                            </a:lnTo>
                            <a:lnTo>
                              <a:pt x="78" y="381"/>
                            </a:lnTo>
                            <a:lnTo>
                              <a:pt x="86" y="357"/>
                            </a:lnTo>
                            <a:lnTo>
                              <a:pt x="66" y="351"/>
                            </a:lnTo>
                            <a:lnTo>
                              <a:pt x="68" y="321"/>
                            </a:lnTo>
                            <a:lnTo>
                              <a:pt x="44" y="301"/>
                            </a:lnTo>
                            <a:lnTo>
                              <a:pt x="52" y="285"/>
                            </a:lnTo>
                            <a:lnTo>
                              <a:pt x="78" y="285"/>
                            </a:lnTo>
                            <a:lnTo>
                              <a:pt x="90" y="297"/>
                            </a:lnTo>
                            <a:lnTo>
                              <a:pt x="96" y="313"/>
                            </a:lnTo>
                            <a:lnTo>
                              <a:pt x="107" y="305"/>
                            </a:lnTo>
                            <a:lnTo>
                              <a:pt x="115" y="307"/>
                            </a:lnTo>
                            <a:lnTo>
                              <a:pt x="123" y="317"/>
                            </a:lnTo>
                            <a:lnTo>
                              <a:pt x="143" y="311"/>
                            </a:lnTo>
                            <a:lnTo>
                              <a:pt x="141" y="295"/>
                            </a:lnTo>
                            <a:lnTo>
                              <a:pt x="109" y="285"/>
                            </a:lnTo>
                            <a:lnTo>
                              <a:pt x="111" y="241"/>
                            </a:lnTo>
                            <a:lnTo>
                              <a:pt x="100" y="229"/>
                            </a:lnTo>
                            <a:lnTo>
                              <a:pt x="103" y="193"/>
                            </a:lnTo>
                            <a:lnTo>
                              <a:pt x="119" y="191"/>
                            </a:lnTo>
                            <a:lnTo>
                              <a:pt x="131" y="175"/>
                            </a:lnTo>
                            <a:lnTo>
                              <a:pt x="135" y="157"/>
                            </a:lnTo>
                            <a:lnTo>
                              <a:pt x="171" y="155"/>
                            </a:lnTo>
                            <a:lnTo>
                              <a:pt x="187" y="165"/>
                            </a:lnTo>
                            <a:lnTo>
                              <a:pt x="215" y="135"/>
                            </a:lnTo>
                            <a:lnTo>
                              <a:pt x="203" y="115"/>
                            </a:lnTo>
                            <a:lnTo>
                              <a:pt x="229" y="91"/>
                            </a:lnTo>
                            <a:lnTo>
                              <a:pt x="229" y="56"/>
                            </a:lnTo>
                            <a:lnTo>
                              <a:pt x="273" y="20"/>
                            </a:lnTo>
                            <a:lnTo>
                              <a:pt x="287" y="14"/>
                            </a:lnTo>
                            <a:lnTo>
                              <a:pt x="295" y="24"/>
                            </a:lnTo>
                            <a:lnTo>
                              <a:pt x="324" y="26"/>
                            </a:lnTo>
                            <a:lnTo>
                              <a:pt x="334" y="16"/>
                            </a:lnTo>
                            <a:lnTo>
                              <a:pt x="358" y="14"/>
                            </a:lnTo>
                            <a:lnTo>
                              <a:pt x="388" y="4"/>
                            </a:lnTo>
                            <a:lnTo>
                              <a:pt x="394" y="24"/>
                            </a:lnTo>
                            <a:lnTo>
                              <a:pt x="386" y="42"/>
                            </a:lnTo>
                            <a:lnTo>
                              <a:pt x="408" y="58"/>
                            </a:lnTo>
                            <a:lnTo>
                              <a:pt x="428" y="40"/>
                            </a:lnTo>
                            <a:lnTo>
                              <a:pt x="442" y="56"/>
                            </a:lnTo>
                            <a:lnTo>
                              <a:pt x="466" y="50"/>
                            </a:lnTo>
                            <a:lnTo>
                              <a:pt x="470" y="60"/>
                            </a:lnTo>
                            <a:lnTo>
                              <a:pt x="488" y="52"/>
                            </a:lnTo>
                            <a:lnTo>
                              <a:pt x="490" y="0"/>
                            </a:lnTo>
                            <a:lnTo>
                              <a:pt x="522" y="16"/>
                            </a:lnTo>
                            <a:lnTo>
                              <a:pt x="532" y="26"/>
                            </a:lnTo>
                            <a:lnTo>
                              <a:pt x="543" y="24"/>
                            </a:lnTo>
                            <a:lnTo>
                              <a:pt x="565" y="36"/>
                            </a:lnTo>
                            <a:lnTo>
                              <a:pt x="589" y="46"/>
                            </a:lnTo>
                            <a:lnTo>
                              <a:pt x="595" y="66"/>
                            </a:lnTo>
                            <a:lnTo>
                              <a:pt x="617" y="62"/>
                            </a:lnTo>
                            <a:lnTo>
                              <a:pt x="625" y="79"/>
                            </a:lnTo>
                            <a:lnTo>
                              <a:pt x="639" y="79"/>
                            </a:lnTo>
                            <a:lnTo>
                              <a:pt x="645" y="103"/>
                            </a:lnTo>
                            <a:lnTo>
                              <a:pt x="625" y="109"/>
                            </a:lnTo>
                            <a:lnTo>
                              <a:pt x="603" y="119"/>
                            </a:lnTo>
                            <a:lnTo>
                              <a:pt x="581" y="149"/>
                            </a:lnTo>
                            <a:lnTo>
                              <a:pt x="583" y="169"/>
                            </a:lnTo>
                            <a:lnTo>
                              <a:pt x="595" y="189"/>
                            </a:lnTo>
                            <a:lnTo>
                              <a:pt x="599" y="211"/>
                            </a:lnTo>
                            <a:lnTo>
                              <a:pt x="585" y="223"/>
                            </a:lnTo>
                            <a:lnTo>
                              <a:pt x="575" y="241"/>
                            </a:lnTo>
                            <a:lnTo>
                              <a:pt x="565" y="261"/>
                            </a:lnTo>
                            <a:lnTo>
                              <a:pt x="547" y="263"/>
                            </a:lnTo>
                            <a:lnTo>
                              <a:pt x="536" y="289"/>
                            </a:lnTo>
                            <a:lnTo>
                              <a:pt x="522" y="303"/>
                            </a:lnTo>
                            <a:lnTo>
                              <a:pt x="494" y="303"/>
                            </a:lnTo>
                            <a:lnTo>
                              <a:pt x="470" y="317"/>
                            </a:lnTo>
                            <a:lnTo>
                              <a:pt x="448" y="323"/>
                            </a:lnTo>
                            <a:lnTo>
                              <a:pt x="446" y="307"/>
                            </a:lnTo>
                            <a:lnTo>
                              <a:pt x="424" y="303"/>
                            </a:lnTo>
                            <a:lnTo>
                              <a:pt x="418" y="313"/>
                            </a:lnTo>
                            <a:lnTo>
                              <a:pt x="414" y="319"/>
                            </a:lnTo>
                            <a:lnTo>
                              <a:pt x="412" y="323"/>
                            </a:lnTo>
                            <a:lnTo>
                              <a:pt x="414" y="329"/>
                            </a:lnTo>
                            <a:lnTo>
                              <a:pt x="416" y="333"/>
                            </a:lnTo>
                            <a:lnTo>
                              <a:pt x="428" y="333"/>
                            </a:lnTo>
                            <a:lnTo>
                              <a:pt x="426" y="343"/>
                            </a:lnTo>
                            <a:lnTo>
                              <a:pt x="400" y="355"/>
                            </a:lnTo>
                            <a:lnTo>
                              <a:pt x="390" y="369"/>
                            </a:lnTo>
                            <a:lnTo>
                              <a:pt x="374" y="383"/>
                            </a:lnTo>
                            <a:lnTo>
                              <a:pt x="368" y="393"/>
                            </a:lnTo>
                            <a:lnTo>
                              <a:pt x="358" y="387"/>
                            </a:lnTo>
                            <a:lnTo>
                              <a:pt x="332" y="401"/>
                            </a:lnTo>
                            <a:lnTo>
                              <a:pt x="317" y="425"/>
                            </a:lnTo>
                            <a:lnTo>
                              <a:pt x="307" y="429"/>
                            </a:lnTo>
                            <a:lnTo>
                              <a:pt x="269" y="433"/>
                            </a:lnTo>
                            <a:lnTo>
                              <a:pt x="261" y="409"/>
                            </a:lnTo>
                            <a:lnTo>
                              <a:pt x="251" y="409"/>
                            </a:lnTo>
                            <a:lnTo>
                              <a:pt x="235" y="395"/>
                            </a:lnTo>
                            <a:lnTo>
                              <a:pt x="219" y="409"/>
                            </a:lnTo>
                            <a:lnTo>
                              <a:pt x="217" y="425"/>
                            </a:lnTo>
                            <a:lnTo>
                              <a:pt x="201" y="433"/>
                            </a:lnTo>
                            <a:lnTo>
                              <a:pt x="187" y="431"/>
                            </a:lnTo>
                            <a:lnTo>
                              <a:pt x="177" y="447"/>
                            </a:lnTo>
                            <a:lnTo>
                              <a:pt x="177" y="471"/>
                            </a:lnTo>
                            <a:lnTo>
                              <a:pt x="167" y="479"/>
                            </a:lnTo>
                            <a:lnTo>
                              <a:pt x="159" y="473"/>
                            </a:lnTo>
                            <a:lnTo>
                              <a:pt x="149" y="473"/>
                            </a:lnTo>
                            <a:lnTo>
                              <a:pt x="147" y="485"/>
                            </a:lnTo>
                            <a:lnTo>
                              <a:pt x="135" y="491"/>
                            </a:lnTo>
                            <a:lnTo>
                              <a:pt x="121" y="465"/>
                            </a:lnTo>
                            <a:lnTo>
                              <a:pt x="111" y="461"/>
                            </a:lnTo>
                            <a:lnTo>
                              <a:pt x="105" y="485"/>
                            </a:lnTo>
                            <a:lnTo>
                              <a:pt x="98" y="497"/>
                            </a:lnTo>
                            <a:lnTo>
                              <a:pt x="107" y="511"/>
                            </a:lnTo>
                            <a:lnTo>
                              <a:pt x="90" y="525"/>
                            </a:lnTo>
                            <a:lnTo>
                              <a:pt x="70" y="515"/>
                            </a:lnTo>
                            <a:lnTo>
                              <a:pt x="28" y="541"/>
                            </a:lnTo>
                            <a:lnTo>
                              <a:pt x="0" y="543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97" name="MAHARASHTRA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3765950" y="4134741"/>
                        <a:ext cx="1400162" cy="115887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56" y="664"/>
                          </a:cxn>
                          <a:cxn ang="0">
                            <a:pos x="40" y="549"/>
                          </a:cxn>
                          <a:cxn ang="0">
                            <a:pos x="18" y="425"/>
                          </a:cxn>
                          <a:cxn ang="0">
                            <a:pos x="8" y="373"/>
                          </a:cxn>
                          <a:cxn ang="0">
                            <a:pos x="20" y="345"/>
                          </a:cxn>
                          <a:cxn ang="0">
                            <a:pos x="10" y="317"/>
                          </a:cxn>
                          <a:cxn ang="0">
                            <a:pos x="0" y="237"/>
                          </a:cxn>
                          <a:cxn ang="0">
                            <a:pos x="54" y="217"/>
                          </a:cxn>
                          <a:cxn ang="0">
                            <a:pos x="80" y="173"/>
                          </a:cxn>
                          <a:cxn ang="0">
                            <a:pos x="120" y="163"/>
                          </a:cxn>
                          <a:cxn ang="0">
                            <a:pos x="120" y="103"/>
                          </a:cxn>
                          <a:cxn ang="0">
                            <a:pos x="130" y="91"/>
                          </a:cxn>
                          <a:cxn ang="0">
                            <a:pos x="155" y="65"/>
                          </a:cxn>
                          <a:cxn ang="0">
                            <a:pos x="134" y="57"/>
                          </a:cxn>
                          <a:cxn ang="0">
                            <a:pos x="134" y="22"/>
                          </a:cxn>
                          <a:cxn ang="0">
                            <a:pos x="197" y="0"/>
                          </a:cxn>
                          <a:cxn ang="0">
                            <a:pos x="225" y="51"/>
                          </a:cxn>
                          <a:cxn ang="0">
                            <a:pos x="269" y="77"/>
                          </a:cxn>
                          <a:cxn ang="0">
                            <a:pos x="373" y="85"/>
                          </a:cxn>
                          <a:cxn ang="0">
                            <a:pos x="410" y="105"/>
                          </a:cxn>
                          <a:cxn ang="0">
                            <a:pos x="448" y="75"/>
                          </a:cxn>
                          <a:cxn ang="0">
                            <a:pos x="520" y="41"/>
                          </a:cxn>
                          <a:cxn ang="0">
                            <a:pos x="522" y="87"/>
                          </a:cxn>
                          <a:cxn ang="0">
                            <a:pos x="617" y="65"/>
                          </a:cxn>
                          <a:cxn ang="0">
                            <a:pos x="709" y="57"/>
                          </a:cxn>
                          <a:cxn ang="0">
                            <a:pos x="771" y="71"/>
                          </a:cxn>
                          <a:cxn ang="0">
                            <a:pos x="834" y="93"/>
                          </a:cxn>
                          <a:cxn ang="0">
                            <a:pos x="832" y="137"/>
                          </a:cxn>
                          <a:cxn ang="0">
                            <a:pos x="840" y="185"/>
                          </a:cxn>
                          <a:cxn ang="0">
                            <a:pos x="832" y="227"/>
                          </a:cxn>
                          <a:cxn ang="0">
                            <a:pos x="844" y="261"/>
                          </a:cxn>
                          <a:cxn ang="0">
                            <a:pos x="862" y="299"/>
                          </a:cxn>
                          <a:cxn ang="0">
                            <a:pos x="846" y="323"/>
                          </a:cxn>
                          <a:cxn ang="0">
                            <a:pos x="820" y="389"/>
                          </a:cxn>
                          <a:cxn ang="0">
                            <a:pos x="781" y="387"/>
                          </a:cxn>
                          <a:cxn ang="0">
                            <a:pos x="781" y="343"/>
                          </a:cxn>
                          <a:cxn ang="0">
                            <a:pos x="743" y="305"/>
                          </a:cxn>
                          <a:cxn ang="0">
                            <a:pos x="677" y="299"/>
                          </a:cxn>
                          <a:cxn ang="0">
                            <a:pos x="613" y="271"/>
                          </a:cxn>
                          <a:cxn ang="0">
                            <a:pos x="594" y="311"/>
                          </a:cxn>
                          <a:cxn ang="0">
                            <a:pos x="542" y="355"/>
                          </a:cxn>
                          <a:cxn ang="0">
                            <a:pos x="534" y="397"/>
                          </a:cxn>
                          <a:cxn ang="0">
                            <a:pos x="514" y="437"/>
                          </a:cxn>
                          <a:cxn ang="0">
                            <a:pos x="482" y="437"/>
                          </a:cxn>
                          <a:cxn ang="0">
                            <a:pos x="444" y="485"/>
                          </a:cxn>
                          <a:cxn ang="0">
                            <a:pos x="396" y="499"/>
                          </a:cxn>
                          <a:cxn ang="0">
                            <a:pos x="361" y="533"/>
                          </a:cxn>
                          <a:cxn ang="0">
                            <a:pos x="293" y="537"/>
                          </a:cxn>
                          <a:cxn ang="0">
                            <a:pos x="267" y="583"/>
                          </a:cxn>
                          <a:cxn ang="0">
                            <a:pos x="209" y="605"/>
                          </a:cxn>
                          <a:cxn ang="0">
                            <a:pos x="146" y="628"/>
                          </a:cxn>
                          <a:cxn ang="0">
                            <a:pos x="163" y="690"/>
                          </a:cxn>
                          <a:cxn ang="0">
                            <a:pos x="122" y="726"/>
                          </a:cxn>
                          <a:cxn ang="0">
                            <a:pos x="82" y="714"/>
                          </a:cxn>
                        </a:cxnLst>
                        <a:rect l="0" t="0" r="r" b="b"/>
                        <a:pathLst>
                          <a:path w="882" h="730">
                            <a:moveTo>
                              <a:pt x="82" y="714"/>
                            </a:moveTo>
                            <a:lnTo>
                              <a:pt x="56" y="680"/>
                            </a:lnTo>
                            <a:lnTo>
                              <a:pt x="56" y="664"/>
                            </a:lnTo>
                            <a:lnTo>
                              <a:pt x="48" y="638"/>
                            </a:lnTo>
                            <a:lnTo>
                              <a:pt x="42" y="605"/>
                            </a:lnTo>
                            <a:lnTo>
                              <a:pt x="40" y="549"/>
                            </a:lnTo>
                            <a:lnTo>
                              <a:pt x="34" y="505"/>
                            </a:lnTo>
                            <a:lnTo>
                              <a:pt x="22" y="455"/>
                            </a:lnTo>
                            <a:lnTo>
                              <a:pt x="18" y="425"/>
                            </a:lnTo>
                            <a:lnTo>
                              <a:pt x="10" y="405"/>
                            </a:lnTo>
                            <a:lnTo>
                              <a:pt x="16" y="391"/>
                            </a:lnTo>
                            <a:lnTo>
                              <a:pt x="8" y="373"/>
                            </a:lnTo>
                            <a:lnTo>
                              <a:pt x="10" y="363"/>
                            </a:lnTo>
                            <a:lnTo>
                              <a:pt x="22" y="355"/>
                            </a:lnTo>
                            <a:lnTo>
                              <a:pt x="20" y="345"/>
                            </a:lnTo>
                            <a:lnTo>
                              <a:pt x="26" y="333"/>
                            </a:lnTo>
                            <a:lnTo>
                              <a:pt x="16" y="331"/>
                            </a:lnTo>
                            <a:lnTo>
                              <a:pt x="10" y="317"/>
                            </a:lnTo>
                            <a:lnTo>
                              <a:pt x="10" y="279"/>
                            </a:lnTo>
                            <a:lnTo>
                              <a:pt x="4" y="257"/>
                            </a:lnTo>
                            <a:lnTo>
                              <a:pt x="0" y="237"/>
                            </a:lnTo>
                            <a:lnTo>
                              <a:pt x="10" y="205"/>
                            </a:lnTo>
                            <a:lnTo>
                              <a:pt x="34" y="213"/>
                            </a:lnTo>
                            <a:lnTo>
                              <a:pt x="54" y="217"/>
                            </a:lnTo>
                            <a:lnTo>
                              <a:pt x="66" y="199"/>
                            </a:lnTo>
                            <a:lnTo>
                              <a:pt x="80" y="199"/>
                            </a:lnTo>
                            <a:lnTo>
                              <a:pt x="80" y="173"/>
                            </a:lnTo>
                            <a:lnTo>
                              <a:pt x="84" y="145"/>
                            </a:lnTo>
                            <a:lnTo>
                              <a:pt x="104" y="159"/>
                            </a:lnTo>
                            <a:lnTo>
                              <a:pt x="120" y="163"/>
                            </a:lnTo>
                            <a:lnTo>
                              <a:pt x="132" y="143"/>
                            </a:lnTo>
                            <a:lnTo>
                              <a:pt x="138" y="123"/>
                            </a:lnTo>
                            <a:lnTo>
                              <a:pt x="120" y="103"/>
                            </a:lnTo>
                            <a:lnTo>
                              <a:pt x="104" y="97"/>
                            </a:lnTo>
                            <a:lnTo>
                              <a:pt x="106" y="89"/>
                            </a:lnTo>
                            <a:lnTo>
                              <a:pt x="130" y="91"/>
                            </a:lnTo>
                            <a:lnTo>
                              <a:pt x="144" y="85"/>
                            </a:lnTo>
                            <a:lnTo>
                              <a:pt x="144" y="71"/>
                            </a:lnTo>
                            <a:lnTo>
                              <a:pt x="155" y="65"/>
                            </a:lnTo>
                            <a:lnTo>
                              <a:pt x="179" y="61"/>
                            </a:lnTo>
                            <a:lnTo>
                              <a:pt x="157" y="53"/>
                            </a:lnTo>
                            <a:lnTo>
                              <a:pt x="134" y="57"/>
                            </a:lnTo>
                            <a:lnTo>
                              <a:pt x="128" y="47"/>
                            </a:lnTo>
                            <a:lnTo>
                              <a:pt x="136" y="38"/>
                            </a:lnTo>
                            <a:lnTo>
                              <a:pt x="134" y="22"/>
                            </a:lnTo>
                            <a:lnTo>
                              <a:pt x="169" y="8"/>
                            </a:lnTo>
                            <a:lnTo>
                              <a:pt x="181" y="12"/>
                            </a:lnTo>
                            <a:lnTo>
                              <a:pt x="197" y="0"/>
                            </a:lnTo>
                            <a:lnTo>
                              <a:pt x="209" y="8"/>
                            </a:lnTo>
                            <a:lnTo>
                              <a:pt x="205" y="30"/>
                            </a:lnTo>
                            <a:lnTo>
                              <a:pt x="225" y="51"/>
                            </a:lnTo>
                            <a:lnTo>
                              <a:pt x="249" y="49"/>
                            </a:lnTo>
                            <a:lnTo>
                              <a:pt x="267" y="65"/>
                            </a:lnTo>
                            <a:lnTo>
                              <a:pt x="269" y="77"/>
                            </a:lnTo>
                            <a:lnTo>
                              <a:pt x="295" y="83"/>
                            </a:lnTo>
                            <a:lnTo>
                              <a:pt x="351" y="83"/>
                            </a:lnTo>
                            <a:lnTo>
                              <a:pt x="373" y="85"/>
                            </a:lnTo>
                            <a:lnTo>
                              <a:pt x="378" y="115"/>
                            </a:lnTo>
                            <a:lnTo>
                              <a:pt x="402" y="119"/>
                            </a:lnTo>
                            <a:lnTo>
                              <a:pt x="410" y="105"/>
                            </a:lnTo>
                            <a:lnTo>
                              <a:pt x="430" y="103"/>
                            </a:lnTo>
                            <a:lnTo>
                              <a:pt x="432" y="85"/>
                            </a:lnTo>
                            <a:lnTo>
                              <a:pt x="448" y="75"/>
                            </a:lnTo>
                            <a:lnTo>
                              <a:pt x="448" y="59"/>
                            </a:lnTo>
                            <a:lnTo>
                              <a:pt x="472" y="55"/>
                            </a:lnTo>
                            <a:lnTo>
                              <a:pt x="520" y="41"/>
                            </a:lnTo>
                            <a:lnTo>
                              <a:pt x="530" y="65"/>
                            </a:lnTo>
                            <a:lnTo>
                              <a:pt x="516" y="71"/>
                            </a:lnTo>
                            <a:lnTo>
                              <a:pt x="522" y="87"/>
                            </a:lnTo>
                            <a:lnTo>
                              <a:pt x="576" y="83"/>
                            </a:lnTo>
                            <a:lnTo>
                              <a:pt x="594" y="79"/>
                            </a:lnTo>
                            <a:lnTo>
                              <a:pt x="617" y="65"/>
                            </a:lnTo>
                            <a:lnTo>
                              <a:pt x="635" y="79"/>
                            </a:lnTo>
                            <a:lnTo>
                              <a:pt x="675" y="79"/>
                            </a:lnTo>
                            <a:lnTo>
                              <a:pt x="709" y="57"/>
                            </a:lnTo>
                            <a:lnTo>
                              <a:pt x="737" y="63"/>
                            </a:lnTo>
                            <a:lnTo>
                              <a:pt x="745" y="77"/>
                            </a:lnTo>
                            <a:lnTo>
                              <a:pt x="771" y="71"/>
                            </a:lnTo>
                            <a:lnTo>
                              <a:pt x="777" y="81"/>
                            </a:lnTo>
                            <a:lnTo>
                              <a:pt x="815" y="71"/>
                            </a:lnTo>
                            <a:lnTo>
                              <a:pt x="834" y="93"/>
                            </a:lnTo>
                            <a:lnTo>
                              <a:pt x="862" y="105"/>
                            </a:lnTo>
                            <a:lnTo>
                              <a:pt x="836" y="121"/>
                            </a:lnTo>
                            <a:lnTo>
                              <a:pt x="832" y="137"/>
                            </a:lnTo>
                            <a:lnTo>
                              <a:pt x="848" y="149"/>
                            </a:lnTo>
                            <a:lnTo>
                              <a:pt x="848" y="177"/>
                            </a:lnTo>
                            <a:lnTo>
                              <a:pt x="840" y="185"/>
                            </a:lnTo>
                            <a:lnTo>
                              <a:pt x="854" y="193"/>
                            </a:lnTo>
                            <a:lnTo>
                              <a:pt x="854" y="221"/>
                            </a:lnTo>
                            <a:lnTo>
                              <a:pt x="832" y="227"/>
                            </a:lnTo>
                            <a:lnTo>
                              <a:pt x="832" y="235"/>
                            </a:lnTo>
                            <a:lnTo>
                              <a:pt x="842" y="243"/>
                            </a:lnTo>
                            <a:lnTo>
                              <a:pt x="844" y="261"/>
                            </a:lnTo>
                            <a:lnTo>
                              <a:pt x="830" y="263"/>
                            </a:lnTo>
                            <a:lnTo>
                              <a:pt x="840" y="279"/>
                            </a:lnTo>
                            <a:lnTo>
                              <a:pt x="862" y="299"/>
                            </a:lnTo>
                            <a:lnTo>
                              <a:pt x="882" y="319"/>
                            </a:lnTo>
                            <a:lnTo>
                              <a:pt x="864" y="333"/>
                            </a:lnTo>
                            <a:lnTo>
                              <a:pt x="846" y="323"/>
                            </a:lnTo>
                            <a:lnTo>
                              <a:pt x="820" y="349"/>
                            </a:lnTo>
                            <a:lnTo>
                              <a:pt x="816" y="369"/>
                            </a:lnTo>
                            <a:lnTo>
                              <a:pt x="820" y="389"/>
                            </a:lnTo>
                            <a:lnTo>
                              <a:pt x="816" y="401"/>
                            </a:lnTo>
                            <a:lnTo>
                              <a:pt x="797" y="403"/>
                            </a:lnTo>
                            <a:lnTo>
                              <a:pt x="781" y="387"/>
                            </a:lnTo>
                            <a:lnTo>
                              <a:pt x="781" y="371"/>
                            </a:lnTo>
                            <a:lnTo>
                              <a:pt x="769" y="359"/>
                            </a:lnTo>
                            <a:lnTo>
                              <a:pt x="781" y="343"/>
                            </a:lnTo>
                            <a:lnTo>
                              <a:pt x="783" y="321"/>
                            </a:lnTo>
                            <a:lnTo>
                              <a:pt x="757" y="297"/>
                            </a:lnTo>
                            <a:lnTo>
                              <a:pt x="743" y="305"/>
                            </a:lnTo>
                            <a:lnTo>
                              <a:pt x="721" y="303"/>
                            </a:lnTo>
                            <a:lnTo>
                              <a:pt x="695" y="295"/>
                            </a:lnTo>
                            <a:lnTo>
                              <a:pt x="677" y="299"/>
                            </a:lnTo>
                            <a:lnTo>
                              <a:pt x="659" y="275"/>
                            </a:lnTo>
                            <a:lnTo>
                              <a:pt x="641" y="273"/>
                            </a:lnTo>
                            <a:lnTo>
                              <a:pt x="613" y="271"/>
                            </a:lnTo>
                            <a:lnTo>
                              <a:pt x="609" y="285"/>
                            </a:lnTo>
                            <a:lnTo>
                              <a:pt x="601" y="311"/>
                            </a:lnTo>
                            <a:lnTo>
                              <a:pt x="594" y="311"/>
                            </a:lnTo>
                            <a:lnTo>
                              <a:pt x="586" y="333"/>
                            </a:lnTo>
                            <a:lnTo>
                              <a:pt x="564" y="323"/>
                            </a:lnTo>
                            <a:lnTo>
                              <a:pt x="542" y="355"/>
                            </a:lnTo>
                            <a:lnTo>
                              <a:pt x="556" y="379"/>
                            </a:lnTo>
                            <a:lnTo>
                              <a:pt x="546" y="395"/>
                            </a:lnTo>
                            <a:lnTo>
                              <a:pt x="534" y="397"/>
                            </a:lnTo>
                            <a:lnTo>
                              <a:pt x="534" y="409"/>
                            </a:lnTo>
                            <a:lnTo>
                              <a:pt x="520" y="411"/>
                            </a:lnTo>
                            <a:lnTo>
                              <a:pt x="514" y="437"/>
                            </a:lnTo>
                            <a:lnTo>
                              <a:pt x="502" y="435"/>
                            </a:lnTo>
                            <a:lnTo>
                              <a:pt x="490" y="421"/>
                            </a:lnTo>
                            <a:lnTo>
                              <a:pt x="482" y="437"/>
                            </a:lnTo>
                            <a:lnTo>
                              <a:pt x="462" y="449"/>
                            </a:lnTo>
                            <a:lnTo>
                              <a:pt x="446" y="451"/>
                            </a:lnTo>
                            <a:lnTo>
                              <a:pt x="444" y="485"/>
                            </a:lnTo>
                            <a:lnTo>
                              <a:pt x="430" y="485"/>
                            </a:lnTo>
                            <a:lnTo>
                              <a:pt x="420" y="501"/>
                            </a:lnTo>
                            <a:lnTo>
                              <a:pt x="396" y="499"/>
                            </a:lnTo>
                            <a:lnTo>
                              <a:pt x="382" y="513"/>
                            </a:lnTo>
                            <a:lnTo>
                              <a:pt x="384" y="543"/>
                            </a:lnTo>
                            <a:lnTo>
                              <a:pt x="361" y="533"/>
                            </a:lnTo>
                            <a:lnTo>
                              <a:pt x="335" y="545"/>
                            </a:lnTo>
                            <a:lnTo>
                              <a:pt x="303" y="527"/>
                            </a:lnTo>
                            <a:lnTo>
                              <a:pt x="293" y="537"/>
                            </a:lnTo>
                            <a:lnTo>
                              <a:pt x="303" y="553"/>
                            </a:lnTo>
                            <a:lnTo>
                              <a:pt x="301" y="583"/>
                            </a:lnTo>
                            <a:lnTo>
                              <a:pt x="267" y="583"/>
                            </a:lnTo>
                            <a:lnTo>
                              <a:pt x="255" y="595"/>
                            </a:lnTo>
                            <a:lnTo>
                              <a:pt x="223" y="583"/>
                            </a:lnTo>
                            <a:lnTo>
                              <a:pt x="209" y="605"/>
                            </a:lnTo>
                            <a:lnTo>
                              <a:pt x="179" y="624"/>
                            </a:lnTo>
                            <a:lnTo>
                              <a:pt x="173" y="612"/>
                            </a:lnTo>
                            <a:lnTo>
                              <a:pt x="146" y="628"/>
                            </a:lnTo>
                            <a:lnTo>
                              <a:pt x="159" y="644"/>
                            </a:lnTo>
                            <a:lnTo>
                              <a:pt x="171" y="662"/>
                            </a:lnTo>
                            <a:lnTo>
                              <a:pt x="163" y="690"/>
                            </a:lnTo>
                            <a:lnTo>
                              <a:pt x="148" y="718"/>
                            </a:lnTo>
                            <a:lnTo>
                              <a:pt x="126" y="728"/>
                            </a:lnTo>
                            <a:lnTo>
                              <a:pt x="122" y="726"/>
                            </a:lnTo>
                            <a:lnTo>
                              <a:pt x="108" y="730"/>
                            </a:lnTo>
                            <a:lnTo>
                              <a:pt x="104" y="716"/>
                            </a:lnTo>
                            <a:lnTo>
                              <a:pt x="82" y="714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98" name="GUJARAT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3057931" y="3623567"/>
                        <a:ext cx="1042977" cy="84296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490" y="457"/>
                          </a:cxn>
                          <a:cxn ang="0">
                            <a:pos x="460" y="419"/>
                          </a:cxn>
                          <a:cxn ang="0">
                            <a:pos x="464" y="363"/>
                          </a:cxn>
                          <a:cxn ang="0">
                            <a:pos x="446" y="334"/>
                          </a:cxn>
                          <a:cxn ang="0">
                            <a:pos x="444" y="306"/>
                          </a:cxn>
                          <a:cxn ang="0">
                            <a:pos x="470" y="292"/>
                          </a:cxn>
                          <a:cxn ang="0">
                            <a:pos x="440" y="288"/>
                          </a:cxn>
                          <a:cxn ang="0">
                            <a:pos x="434" y="278"/>
                          </a:cxn>
                          <a:cxn ang="0">
                            <a:pos x="414" y="312"/>
                          </a:cxn>
                          <a:cxn ang="0">
                            <a:pos x="396" y="332"/>
                          </a:cxn>
                          <a:cxn ang="0">
                            <a:pos x="418" y="360"/>
                          </a:cxn>
                          <a:cxn ang="0">
                            <a:pos x="390" y="405"/>
                          </a:cxn>
                          <a:cxn ang="0">
                            <a:pos x="289" y="447"/>
                          </a:cxn>
                          <a:cxn ang="0">
                            <a:pos x="209" y="425"/>
                          </a:cxn>
                          <a:cxn ang="0">
                            <a:pos x="118" y="316"/>
                          </a:cxn>
                          <a:cxn ang="0">
                            <a:pos x="86" y="280"/>
                          </a:cxn>
                          <a:cxn ang="0">
                            <a:pos x="78" y="234"/>
                          </a:cxn>
                          <a:cxn ang="0">
                            <a:pos x="106" y="254"/>
                          </a:cxn>
                          <a:cxn ang="0">
                            <a:pos x="142" y="250"/>
                          </a:cxn>
                          <a:cxn ang="0">
                            <a:pos x="183" y="228"/>
                          </a:cxn>
                          <a:cxn ang="0">
                            <a:pos x="225" y="196"/>
                          </a:cxn>
                          <a:cxn ang="0">
                            <a:pos x="243" y="176"/>
                          </a:cxn>
                          <a:cxn ang="0">
                            <a:pos x="229" y="188"/>
                          </a:cxn>
                          <a:cxn ang="0">
                            <a:pos x="203" y="184"/>
                          </a:cxn>
                          <a:cxn ang="0">
                            <a:pos x="163" y="202"/>
                          </a:cxn>
                          <a:cxn ang="0">
                            <a:pos x="106" y="196"/>
                          </a:cxn>
                          <a:cxn ang="0">
                            <a:pos x="44" y="142"/>
                          </a:cxn>
                          <a:cxn ang="0">
                            <a:pos x="34" y="94"/>
                          </a:cxn>
                          <a:cxn ang="0">
                            <a:pos x="44" y="82"/>
                          </a:cxn>
                          <a:cxn ang="0">
                            <a:pos x="2" y="98"/>
                          </a:cxn>
                          <a:cxn ang="0">
                            <a:pos x="66" y="56"/>
                          </a:cxn>
                          <a:cxn ang="0">
                            <a:pos x="126" y="30"/>
                          </a:cxn>
                          <a:cxn ang="0">
                            <a:pos x="203" y="46"/>
                          </a:cxn>
                          <a:cxn ang="0">
                            <a:pos x="247" y="20"/>
                          </a:cxn>
                          <a:cxn ang="0">
                            <a:pos x="263" y="46"/>
                          </a:cxn>
                          <a:cxn ang="0">
                            <a:pos x="317" y="30"/>
                          </a:cxn>
                          <a:cxn ang="0">
                            <a:pos x="331" y="8"/>
                          </a:cxn>
                          <a:cxn ang="0">
                            <a:pos x="400" y="6"/>
                          </a:cxn>
                          <a:cxn ang="0">
                            <a:pos x="446" y="14"/>
                          </a:cxn>
                          <a:cxn ang="0">
                            <a:pos x="468" y="30"/>
                          </a:cxn>
                          <a:cxn ang="0">
                            <a:pos x="516" y="36"/>
                          </a:cxn>
                          <a:cxn ang="0">
                            <a:pos x="534" y="92"/>
                          </a:cxn>
                          <a:cxn ang="0">
                            <a:pos x="548" y="106"/>
                          </a:cxn>
                          <a:cxn ang="0">
                            <a:pos x="572" y="142"/>
                          </a:cxn>
                          <a:cxn ang="0">
                            <a:pos x="615" y="178"/>
                          </a:cxn>
                          <a:cxn ang="0">
                            <a:pos x="645" y="220"/>
                          </a:cxn>
                          <a:cxn ang="0">
                            <a:pos x="633" y="260"/>
                          </a:cxn>
                          <a:cxn ang="0">
                            <a:pos x="609" y="288"/>
                          </a:cxn>
                          <a:cxn ang="0">
                            <a:pos x="599" y="336"/>
                          </a:cxn>
                          <a:cxn ang="0">
                            <a:pos x="574" y="369"/>
                          </a:cxn>
                          <a:cxn ang="0">
                            <a:pos x="625" y="383"/>
                          </a:cxn>
                          <a:cxn ang="0">
                            <a:pos x="590" y="407"/>
                          </a:cxn>
                          <a:cxn ang="0">
                            <a:pos x="550" y="419"/>
                          </a:cxn>
                          <a:cxn ang="0">
                            <a:pos x="578" y="465"/>
                          </a:cxn>
                          <a:cxn ang="0">
                            <a:pos x="530" y="467"/>
                          </a:cxn>
                          <a:cxn ang="0">
                            <a:pos x="512" y="521"/>
                          </a:cxn>
                          <a:cxn ang="0">
                            <a:pos x="488" y="509"/>
                          </a:cxn>
                          <a:cxn ang="0">
                            <a:pos x="468" y="531"/>
                          </a:cxn>
                          <a:cxn ang="0">
                            <a:pos x="470" y="505"/>
                          </a:cxn>
                          <a:cxn ang="0">
                            <a:pos x="472" y="483"/>
                          </a:cxn>
                        </a:cxnLst>
                        <a:rect l="0" t="0" r="r" b="b"/>
                        <a:pathLst>
                          <a:path w="657" h="531">
                            <a:moveTo>
                              <a:pt x="472" y="483"/>
                            </a:moveTo>
                            <a:lnTo>
                              <a:pt x="476" y="469"/>
                            </a:lnTo>
                            <a:lnTo>
                              <a:pt x="490" y="457"/>
                            </a:lnTo>
                            <a:lnTo>
                              <a:pt x="492" y="445"/>
                            </a:lnTo>
                            <a:lnTo>
                              <a:pt x="474" y="433"/>
                            </a:lnTo>
                            <a:lnTo>
                              <a:pt x="460" y="419"/>
                            </a:lnTo>
                            <a:lnTo>
                              <a:pt x="448" y="401"/>
                            </a:lnTo>
                            <a:lnTo>
                              <a:pt x="450" y="375"/>
                            </a:lnTo>
                            <a:lnTo>
                              <a:pt x="464" y="363"/>
                            </a:lnTo>
                            <a:lnTo>
                              <a:pt x="482" y="356"/>
                            </a:lnTo>
                            <a:lnTo>
                              <a:pt x="446" y="354"/>
                            </a:lnTo>
                            <a:lnTo>
                              <a:pt x="446" y="334"/>
                            </a:lnTo>
                            <a:lnTo>
                              <a:pt x="456" y="326"/>
                            </a:lnTo>
                            <a:lnTo>
                              <a:pt x="444" y="324"/>
                            </a:lnTo>
                            <a:lnTo>
                              <a:pt x="444" y="306"/>
                            </a:lnTo>
                            <a:lnTo>
                              <a:pt x="450" y="296"/>
                            </a:lnTo>
                            <a:lnTo>
                              <a:pt x="466" y="298"/>
                            </a:lnTo>
                            <a:lnTo>
                              <a:pt x="470" y="292"/>
                            </a:lnTo>
                            <a:lnTo>
                              <a:pt x="456" y="282"/>
                            </a:lnTo>
                            <a:lnTo>
                              <a:pt x="444" y="288"/>
                            </a:lnTo>
                            <a:lnTo>
                              <a:pt x="440" y="288"/>
                            </a:lnTo>
                            <a:lnTo>
                              <a:pt x="438" y="288"/>
                            </a:lnTo>
                            <a:lnTo>
                              <a:pt x="436" y="286"/>
                            </a:lnTo>
                            <a:lnTo>
                              <a:pt x="434" y="278"/>
                            </a:lnTo>
                            <a:lnTo>
                              <a:pt x="418" y="284"/>
                            </a:lnTo>
                            <a:lnTo>
                              <a:pt x="424" y="308"/>
                            </a:lnTo>
                            <a:lnTo>
                              <a:pt x="414" y="312"/>
                            </a:lnTo>
                            <a:lnTo>
                              <a:pt x="404" y="312"/>
                            </a:lnTo>
                            <a:lnTo>
                              <a:pt x="394" y="322"/>
                            </a:lnTo>
                            <a:lnTo>
                              <a:pt x="396" y="332"/>
                            </a:lnTo>
                            <a:lnTo>
                              <a:pt x="390" y="338"/>
                            </a:lnTo>
                            <a:lnTo>
                              <a:pt x="410" y="340"/>
                            </a:lnTo>
                            <a:lnTo>
                              <a:pt x="418" y="360"/>
                            </a:lnTo>
                            <a:lnTo>
                              <a:pt x="412" y="375"/>
                            </a:lnTo>
                            <a:lnTo>
                              <a:pt x="394" y="389"/>
                            </a:lnTo>
                            <a:lnTo>
                              <a:pt x="390" y="405"/>
                            </a:lnTo>
                            <a:lnTo>
                              <a:pt x="335" y="425"/>
                            </a:lnTo>
                            <a:lnTo>
                              <a:pt x="327" y="435"/>
                            </a:lnTo>
                            <a:lnTo>
                              <a:pt x="289" y="447"/>
                            </a:lnTo>
                            <a:lnTo>
                              <a:pt x="265" y="451"/>
                            </a:lnTo>
                            <a:lnTo>
                              <a:pt x="235" y="445"/>
                            </a:lnTo>
                            <a:lnTo>
                              <a:pt x="209" y="425"/>
                            </a:lnTo>
                            <a:lnTo>
                              <a:pt x="177" y="397"/>
                            </a:lnTo>
                            <a:lnTo>
                              <a:pt x="150" y="356"/>
                            </a:lnTo>
                            <a:lnTo>
                              <a:pt x="118" y="316"/>
                            </a:lnTo>
                            <a:lnTo>
                              <a:pt x="116" y="308"/>
                            </a:lnTo>
                            <a:lnTo>
                              <a:pt x="106" y="306"/>
                            </a:lnTo>
                            <a:lnTo>
                              <a:pt x="86" y="280"/>
                            </a:lnTo>
                            <a:lnTo>
                              <a:pt x="74" y="264"/>
                            </a:lnTo>
                            <a:lnTo>
                              <a:pt x="70" y="246"/>
                            </a:lnTo>
                            <a:lnTo>
                              <a:pt x="78" y="234"/>
                            </a:lnTo>
                            <a:lnTo>
                              <a:pt x="96" y="236"/>
                            </a:lnTo>
                            <a:lnTo>
                              <a:pt x="96" y="250"/>
                            </a:lnTo>
                            <a:lnTo>
                              <a:pt x="106" y="254"/>
                            </a:lnTo>
                            <a:lnTo>
                              <a:pt x="124" y="250"/>
                            </a:lnTo>
                            <a:lnTo>
                              <a:pt x="132" y="248"/>
                            </a:lnTo>
                            <a:lnTo>
                              <a:pt x="142" y="250"/>
                            </a:lnTo>
                            <a:lnTo>
                              <a:pt x="150" y="244"/>
                            </a:lnTo>
                            <a:lnTo>
                              <a:pt x="159" y="244"/>
                            </a:lnTo>
                            <a:lnTo>
                              <a:pt x="183" y="228"/>
                            </a:lnTo>
                            <a:lnTo>
                              <a:pt x="203" y="226"/>
                            </a:lnTo>
                            <a:lnTo>
                              <a:pt x="215" y="210"/>
                            </a:lnTo>
                            <a:lnTo>
                              <a:pt x="225" y="196"/>
                            </a:lnTo>
                            <a:lnTo>
                              <a:pt x="229" y="192"/>
                            </a:lnTo>
                            <a:lnTo>
                              <a:pt x="243" y="188"/>
                            </a:lnTo>
                            <a:lnTo>
                              <a:pt x="243" y="176"/>
                            </a:lnTo>
                            <a:lnTo>
                              <a:pt x="233" y="174"/>
                            </a:lnTo>
                            <a:lnTo>
                              <a:pt x="229" y="176"/>
                            </a:lnTo>
                            <a:lnTo>
                              <a:pt x="229" y="188"/>
                            </a:lnTo>
                            <a:lnTo>
                              <a:pt x="223" y="190"/>
                            </a:lnTo>
                            <a:lnTo>
                              <a:pt x="217" y="190"/>
                            </a:lnTo>
                            <a:lnTo>
                              <a:pt x="203" y="184"/>
                            </a:lnTo>
                            <a:lnTo>
                              <a:pt x="199" y="190"/>
                            </a:lnTo>
                            <a:lnTo>
                              <a:pt x="173" y="198"/>
                            </a:lnTo>
                            <a:lnTo>
                              <a:pt x="163" y="202"/>
                            </a:lnTo>
                            <a:lnTo>
                              <a:pt x="155" y="208"/>
                            </a:lnTo>
                            <a:lnTo>
                              <a:pt x="140" y="206"/>
                            </a:lnTo>
                            <a:lnTo>
                              <a:pt x="106" y="196"/>
                            </a:lnTo>
                            <a:lnTo>
                              <a:pt x="84" y="178"/>
                            </a:lnTo>
                            <a:lnTo>
                              <a:pt x="66" y="170"/>
                            </a:lnTo>
                            <a:lnTo>
                              <a:pt x="44" y="142"/>
                            </a:lnTo>
                            <a:lnTo>
                              <a:pt x="34" y="126"/>
                            </a:lnTo>
                            <a:lnTo>
                              <a:pt x="26" y="106"/>
                            </a:lnTo>
                            <a:lnTo>
                              <a:pt x="34" y="94"/>
                            </a:lnTo>
                            <a:lnTo>
                              <a:pt x="54" y="84"/>
                            </a:lnTo>
                            <a:lnTo>
                              <a:pt x="70" y="76"/>
                            </a:lnTo>
                            <a:lnTo>
                              <a:pt x="44" y="82"/>
                            </a:lnTo>
                            <a:lnTo>
                              <a:pt x="22" y="88"/>
                            </a:lnTo>
                            <a:lnTo>
                              <a:pt x="18" y="102"/>
                            </a:lnTo>
                            <a:lnTo>
                              <a:pt x="2" y="98"/>
                            </a:lnTo>
                            <a:lnTo>
                              <a:pt x="0" y="86"/>
                            </a:lnTo>
                            <a:lnTo>
                              <a:pt x="22" y="54"/>
                            </a:lnTo>
                            <a:lnTo>
                              <a:pt x="66" y="56"/>
                            </a:lnTo>
                            <a:lnTo>
                              <a:pt x="74" y="20"/>
                            </a:lnTo>
                            <a:lnTo>
                              <a:pt x="106" y="22"/>
                            </a:lnTo>
                            <a:lnTo>
                              <a:pt x="126" y="30"/>
                            </a:lnTo>
                            <a:lnTo>
                              <a:pt x="157" y="30"/>
                            </a:lnTo>
                            <a:lnTo>
                              <a:pt x="169" y="44"/>
                            </a:lnTo>
                            <a:lnTo>
                              <a:pt x="203" y="46"/>
                            </a:lnTo>
                            <a:lnTo>
                              <a:pt x="213" y="30"/>
                            </a:lnTo>
                            <a:lnTo>
                              <a:pt x="237" y="30"/>
                            </a:lnTo>
                            <a:lnTo>
                              <a:pt x="247" y="20"/>
                            </a:lnTo>
                            <a:lnTo>
                              <a:pt x="263" y="22"/>
                            </a:lnTo>
                            <a:lnTo>
                              <a:pt x="261" y="36"/>
                            </a:lnTo>
                            <a:lnTo>
                              <a:pt x="263" y="46"/>
                            </a:lnTo>
                            <a:lnTo>
                              <a:pt x="283" y="46"/>
                            </a:lnTo>
                            <a:lnTo>
                              <a:pt x="293" y="34"/>
                            </a:lnTo>
                            <a:lnTo>
                              <a:pt x="317" y="30"/>
                            </a:lnTo>
                            <a:lnTo>
                              <a:pt x="305" y="10"/>
                            </a:lnTo>
                            <a:lnTo>
                              <a:pt x="317" y="0"/>
                            </a:lnTo>
                            <a:lnTo>
                              <a:pt x="331" y="8"/>
                            </a:lnTo>
                            <a:lnTo>
                              <a:pt x="363" y="0"/>
                            </a:lnTo>
                            <a:lnTo>
                              <a:pt x="378" y="8"/>
                            </a:lnTo>
                            <a:lnTo>
                              <a:pt x="400" y="6"/>
                            </a:lnTo>
                            <a:lnTo>
                              <a:pt x="420" y="2"/>
                            </a:lnTo>
                            <a:lnTo>
                              <a:pt x="428" y="12"/>
                            </a:lnTo>
                            <a:lnTo>
                              <a:pt x="446" y="14"/>
                            </a:lnTo>
                            <a:lnTo>
                              <a:pt x="450" y="28"/>
                            </a:lnTo>
                            <a:lnTo>
                              <a:pt x="456" y="38"/>
                            </a:lnTo>
                            <a:lnTo>
                              <a:pt x="468" y="30"/>
                            </a:lnTo>
                            <a:lnTo>
                              <a:pt x="480" y="48"/>
                            </a:lnTo>
                            <a:lnTo>
                              <a:pt x="506" y="46"/>
                            </a:lnTo>
                            <a:lnTo>
                              <a:pt x="516" y="36"/>
                            </a:lnTo>
                            <a:lnTo>
                              <a:pt x="530" y="54"/>
                            </a:lnTo>
                            <a:lnTo>
                              <a:pt x="518" y="70"/>
                            </a:lnTo>
                            <a:lnTo>
                              <a:pt x="534" y="92"/>
                            </a:lnTo>
                            <a:lnTo>
                              <a:pt x="546" y="80"/>
                            </a:lnTo>
                            <a:lnTo>
                              <a:pt x="556" y="100"/>
                            </a:lnTo>
                            <a:lnTo>
                              <a:pt x="548" y="106"/>
                            </a:lnTo>
                            <a:lnTo>
                              <a:pt x="544" y="116"/>
                            </a:lnTo>
                            <a:lnTo>
                              <a:pt x="562" y="126"/>
                            </a:lnTo>
                            <a:lnTo>
                              <a:pt x="572" y="142"/>
                            </a:lnTo>
                            <a:lnTo>
                              <a:pt x="572" y="158"/>
                            </a:lnTo>
                            <a:lnTo>
                              <a:pt x="596" y="166"/>
                            </a:lnTo>
                            <a:lnTo>
                              <a:pt x="615" y="178"/>
                            </a:lnTo>
                            <a:lnTo>
                              <a:pt x="623" y="194"/>
                            </a:lnTo>
                            <a:lnTo>
                              <a:pt x="641" y="206"/>
                            </a:lnTo>
                            <a:lnTo>
                              <a:pt x="645" y="220"/>
                            </a:lnTo>
                            <a:lnTo>
                              <a:pt x="657" y="232"/>
                            </a:lnTo>
                            <a:lnTo>
                              <a:pt x="647" y="258"/>
                            </a:lnTo>
                            <a:lnTo>
                              <a:pt x="633" y="260"/>
                            </a:lnTo>
                            <a:lnTo>
                              <a:pt x="615" y="264"/>
                            </a:lnTo>
                            <a:lnTo>
                              <a:pt x="619" y="280"/>
                            </a:lnTo>
                            <a:lnTo>
                              <a:pt x="609" y="288"/>
                            </a:lnTo>
                            <a:lnTo>
                              <a:pt x="609" y="304"/>
                            </a:lnTo>
                            <a:lnTo>
                              <a:pt x="615" y="330"/>
                            </a:lnTo>
                            <a:lnTo>
                              <a:pt x="599" y="336"/>
                            </a:lnTo>
                            <a:lnTo>
                              <a:pt x="580" y="344"/>
                            </a:lnTo>
                            <a:lnTo>
                              <a:pt x="582" y="360"/>
                            </a:lnTo>
                            <a:lnTo>
                              <a:pt x="574" y="369"/>
                            </a:lnTo>
                            <a:lnTo>
                              <a:pt x="580" y="379"/>
                            </a:lnTo>
                            <a:lnTo>
                              <a:pt x="603" y="375"/>
                            </a:lnTo>
                            <a:lnTo>
                              <a:pt x="625" y="383"/>
                            </a:lnTo>
                            <a:lnTo>
                              <a:pt x="601" y="387"/>
                            </a:lnTo>
                            <a:lnTo>
                              <a:pt x="590" y="393"/>
                            </a:lnTo>
                            <a:lnTo>
                              <a:pt x="590" y="407"/>
                            </a:lnTo>
                            <a:lnTo>
                              <a:pt x="576" y="413"/>
                            </a:lnTo>
                            <a:lnTo>
                              <a:pt x="552" y="411"/>
                            </a:lnTo>
                            <a:lnTo>
                              <a:pt x="550" y="419"/>
                            </a:lnTo>
                            <a:lnTo>
                              <a:pt x="566" y="425"/>
                            </a:lnTo>
                            <a:lnTo>
                              <a:pt x="584" y="445"/>
                            </a:lnTo>
                            <a:lnTo>
                              <a:pt x="578" y="465"/>
                            </a:lnTo>
                            <a:lnTo>
                              <a:pt x="566" y="485"/>
                            </a:lnTo>
                            <a:lnTo>
                              <a:pt x="550" y="481"/>
                            </a:lnTo>
                            <a:lnTo>
                              <a:pt x="530" y="467"/>
                            </a:lnTo>
                            <a:lnTo>
                              <a:pt x="526" y="495"/>
                            </a:lnTo>
                            <a:lnTo>
                              <a:pt x="526" y="521"/>
                            </a:lnTo>
                            <a:lnTo>
                              <a:pt x="512" y="521"/>
                            </a:lnTo>
                            <a:lnTo>
                              <a:pt x="502" y="515"/>
                            </a:lnTo>
                            <a:lnTo>
                              <a:pt x="486" y="521"/>
                            </a:lnTo>
                            <a:lnTo>
                              <a:pt x="488" y="509"/>
                            </a:lnTo>
                            <a:lnTo>
                              <a:pt x="480" y="505"/>
                            </a:lnTo>
                            <a:lnTo>
                              <a:pt x="470" y="515"/>
                            </a:lnTo>
                            <a:lnTo>
                              <a:pt x="468" y="531"/>
                            </a:lnTo>
                            <a:lnTo>
                              <a:pt x="456" y="527"/>
                            </a:lnTo>
                            <a:lnTo>
                              <a:pt x="460" y="513"/>
                            </a:lnTo>
                            <a:lnTo>
                              <a:pt x="470" y="505"/>
                            </a:lnTo>
                            <a:lnTo>
                              <a:pt x="474" y="497"/>
                            </a:lnTo>
                            <a:lnTo>
                              <a:pt x="466" y="489"/>
                            </a:lnTo>
                            <a:lnTo>
                              <a:pt x="472" y="483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99" name="CHHATTISGARH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5061337" y="3791842"/>
                        <a:ext cx="696905" cy="114458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52" y="291"/>
                          </a:cxn>
                          <a:cxn ang="0">
                            <a:pos x="66" y="263"/>
                          </a:cxn>
                          <a:cxn ang="0">
                            <a:pos x="72" y="232"/>
                          </a:cxn>
                          <a:cxn ang="0">
                            <a:pos x="84" y="218"/>
                          </a:cxn>
                          <a:cxn ang="0">
                            <a:pos x="96" y="188"/>
                          </a:cxn>
                          <a:cxn ang="0">
                            <a:pos x="124" y="196"/>
                          </a:cxn>
                          <a:cxn ang="0">
                            <a:pos x="168" y="152"/>
                          </a:cxn>
                          <a:cxn ang="0">
                            <a:pos x="182" y="124"/>
                          </a:cxn>
                          <a:cxn ang="0">
                            <a:pos x="210" y="94"/>
                          </a:cxn>
                          <a:cxn ang="0">
                            <a:pos x="180" y="70"/>
                          </a:cxn>
                          <a:cxn ang="0">
                            <a:pos x="152" y="74"/>
                          </a:cxn>
                          <a:cxn ang="0">
                            <a:pos x="156" y="54"/>
                          </a:cxn>
                          <a:cxn ang="0">
                            <a:pos x="158" y="28"/>
                          </a:cxn>
                          <a:cxn ang="0">
                            <a:pos x="180" y="34"/>
                          </a:cxn>
                          <a:cxn ang="0">
                            <a:pos x="243" y="44"/>
                          </a:cxn>
                          <a:cxn ang="0">
                            <a:pos x="283" y="24"/>
                          </a:cxn>
                          <a:cxn ang="0">
                            <a:pos x="317" y="20"/>
                          </a:cxn>
                          <a:cxn ang="0">
                            <a:pos x="339" y="2"/>
                          </a:cxn>
                          <a:cxn ang="0">
                            <a:pos x="369" y="38"/>
                          </a:cxn>
                          <a:cxn ang="0">
                            <a:pos x="389" y="60"/>
                          </a:cxn>
                          <a:cxn ang="0">
                            <a:pos x="401" y="96"/>
                          </a:cxn>
                          <a:cxn ang="0">
                            <a:pos x="415" y="130"/>
                          </a:cxn>
                          <a:cxn ang="0">
                            <a:pos x="439" y="144"/>
                          </a:cxn>
                          <a:cxn ang="0">
                            <a:pos x="413" y="170"/>
                          </a:cxn>
                          <a:cxn ang="0">
                            <a:pos x="409" y="192"/>
                          </a:cxn>
                          <a:cxn ang="0">
                            <a:pos x="351" y="234"/>
                          </a:cxn>
                          <a:cxn ang="0">
                            <a:pos x="325" y="293"/>
                          </a:cxn>
                          <a:cxn ang="0">
                            <a:pos x="309" y="343"/>
                          </a:cxn>
                          <a:cxn ang="0">
                            <a:pos x="257" y="335"/>
                          </a:cxn>
                          <a:cxn ang="0">
                            <a:pos x="241" y="369"/>
                          </a:cxn>
                          <a:cxn ang="0">
                            <a:pos x="222" y="407"/>
                          </a:cxn>
                          <a:cxn ang="0">
                            <a:pos x="231" y="463"/>
                          </a:cxn>
                          <a:cxn ang="0">
                            <a:pos x="265" y="489"/>
                          </a:cxn>
                          <a:cxn ang="0">
                            <a:pos x="237" y="485"/>
                          </a:cxn>
                          <a:cxn ang="0">
                            <a:pos x="218" y="491"/>
                          </a:cxn>
                          <a:cxn ang="0">
                            <a:pos x="200" y="463"/>
                          </a:cxn>
                          <a:cxn ang="0">
                            <a:pos x="166" y="479"/>
                          </a:cxn>
                          <a:cxn ang="0">
                            <a:pos x="188" y="529"/>
                          </a:cxn>
                          <a:cxn ang="0">
                            <a:pos x="200" y="559"/>
                          </a:cxn>
                          <a:cxn ang="0">
                            <a:pos x="178" y="623"/>
                          </a:cxn>
                          <a:cxn ang="0">
                            <a:pos x="152" y="663"/>
                          </a:cxn>
                          <a:cxn ang="0">
                            <a:pos x="132" y="697"/>
                          </a:cxn>
                          <a:cxn ang="0">
                            <a:pos x="74" y="715"/>
                          </a:cxn>
                          <a:cxn ang="0">
                            <a:pos x="46" y="673"/>
                          </a:cxn>
                          <a:cxn ang="0">
                            <a:pos x="22" y="633"/>
                          </a:cxn>
                          <a:cxn ang="0">
                            <a:pos x="0" y="617"/>
                          </a:cxn>
                          <a:cxn ang="0">
                            <a:pos x="0" y="585"/>
                          </a:cxn>
                          <a:cxn ang="0">
                            <a:pos x="30" y="539"/>
                          </a:cxn>
                          <a:cxn ang="0">
                            <a:pos x="66" y="535"/>
                          </a:cxn>
                          <a:cxn ang="0">
                            <a:pos x="24" y="495"/>
                          </a:cxn>
                          <a:cxn ang="0">
                            <a:pos x="28" y="477"/>
                          </a:cxn>
                          <a:cxn ang="0">
                            <a:pos x="16" y="451"/>
                          </a:cxn>
                          <a:cxn ang="0">
                            <a:pos x="38" y="437"/>
                          </a:cxn>
                          <a:cxn ang="0">
                            <a:pos x="24" y="401"/>
                          </a:cxn>
                          <a:cxn ang="0">
                            <a:pos x="32" y="365"/>
                          </a:cxn>
                          <a:cxn ang="0">
                            <a:pos x="20" y="335"/>
                          </a:cxn>
                        </a:cxnLst>
                        <a:rect l="0" t="0" r="r" b="b"/>
                        <a:pathLst>
                          <a:path w="439" h="721">
                            <a:moveTo>
                              <a:pt x="46" y="321"/>
                            </a:moveTo>
                            <a:lnTo>
                              <a:pt x="52" y="291"/>
                            </a:lnTo>
                            <a:lnTo>
                              <a:pt x="52" y="269"/>
                            </a:lnTo>
                            <a:lnTo>
                              <a:pt x="66" y="263"/>
                            </a:lnTo>
                            <a:lnTo>
                              <a:pt x="66" y="242"/>
                            </a:lnTo>
                            <a:lnTo>
                              <a:pt x="72" y="232"/>
                            </a:lnTo>
                            <a:lnTo>
                              <a:pt x="78" y="228"/>
                            </a:lnTo>
                            <a:lnTo>
                              <a:pt x="84" y="218"/>
                            </a:lnTo>
                            <a:lnTo>
                              <a:pt x="96" y="214"/>
                            </a:lnTo>
                            <a:lnTo>
                              <a:pt x="96" y="188"/>
                            </a:lnTo>
                            <a:lnTo>
                              <a:pt x="112" y="194"/>
                            </a:lnTo>
                            <a:lnTo>
                              <a:pt x="124" y="196"/>
                            </a:lnTo>
                            <a:lnTo>
                              <a:pt x="154" y="176"/>
                            </a:lnTo>
                            <a:lnTo>
                              <a:pt x="168" y="152"/>
                            </a:lnTo>
                            <a:lnTo>
                              <a:pt x="180" y="138"/>
                            </a:lnTo>
                            <a:lnTo>
                              <a:pt x="182" y="124"/>
                            </a:lnTo>
                            <a:lnTo>
                              <a:pt x="204" y="118"/>
                            </a:lnTo>
                            <a:lnTo>
                              <a:pt x="210" y="94"/>
                            </a:lnTo>
                            <a:lnTo>
                              <a:pt x="184" y="86"/>
                            </a:lnTo>
                            <a:lnTo>
                              <a:pt x="180" y="70"/>
                            </a:lnTo>
                            <a:lnTo>
                              <a:pt x="164" y="68"/>
                            </a:lnTo>
                            <a:lnTo>
                              <a:pt x="152" y="74"/>
                            </a:lnTo>
                            <a:lnTo>
                              <a:pt x="144" y="66"/>
                            </a:lnTo>
                            <a:lnTo>
                              <a:pt x="156" y="54"/>
                            </a:lnTo>
                            <a:lnTo>
                              <a:pt x="150" y="32"/>
                            </a:lnTo>
                            <a:lnTo>
                              <a:pt x="158" y="28"/>
                            </a:lnTo>
                            <a:lnTo>
                              <a:pt x="170" y="40"/>
                            </a:lnTo>
                            <a:lnTo>
                              <a:pt x="180" y="34"/>
                            </a:lnTo>
                            <a:lnTo>
                              <a:pt x="198" y="34"/>
                            </a:lnTo>
                            <a:lnTo>
                              <a:pt x="243" y="44"/>
                            </a:lnTo>
                            <a:lnTo>
                              <a:pt x="273" y="18"/>
                            </a:lnTo>
                            <a:lnTo>
                              <a:pt x="283" y="24"/>
                            </a:lnTo>
                            <a:lnTo>
                              <a:pt x="305" y="26"/>
                            </a:lnTo>
                            <a:lnTo>
                              <a:pt x="317" y="20"/>
                            </a:lnTo>
                            <a:lnTo>
                              <a:pt x="331" y="0"/>
                            </a:lnTo>
                            <a:lnTo>
                              <a:pt x="339" y="2"/>
                            </a:lnTo>
                            <a:lnTo>
                              <a:pt x="355" y="26"/>
                            </a:lnTo>
                            <a:lnTo>
                              <a:pt x="369" y="38"/>
                            </a:lnTo>
                            <a:lnTo>
                              <a:pt x="369" y="60"/>
                            </a:lnTo>
                            <a:lnTo>
                              <a:pt x="389" y="60"/>
                            </a:lnTo>
                            <a:lnTo>
                              <a:pt x="393" y="88"/>
                            </a:lnTo>
                            <a:lnTo>
                              <a:pt x="401" y="96"/>
                            </a:lnTo>
                            <a:lnTo>
                              <a:pt x="405" y="118"/>
                            </a:lnTo>
                            <a:lnTo>
                              <a:pt x="415" y="130"/>
                            </a:lnTo>
                            <a:lnTo>
                              <a:pt x="433" y="130"/>
                            </a:lnTo>
                            <a:lnTo>
                              <a:pt x="439" y="144"/>
                            </a:lnTo>
                            <a:lnTo>
                              <a:pt x="423" y="152"/>
                            </a:lnTo>
                            <a:lnTo>
                              <a:pt x="413" y="170"/>
                            </a:lnTo>
                            <a:lnTo>
                              <a:pt x="401" y="172"/>
                            </a:lnTo>
                            <a:lnTo>
                              <a:pt x="409" y="192"/>
                            </a:lnTo>
                            <a:lnTo>
                              <a:pt x="395" y="198"/>
                            </a:lnTo>
                            <a:lnTo>
                              <a:pt x="351" y="234"/>
                            </a:lnTo>
                            <a:lnTo>
                              <a:pt x="351" y="267"/>
                            </a:lnTo>
                            <a:lnTo>
                              <a:pt x="325" y="293"/>
                            </a:lnTo>
                            <a:lnTo>
                              <a:pt x="337" y="313"/>
                            </a:lnTo>
                            <a:lnTo>
                              <a:pt x="309" y="343"/>
                            </a:lnTo>
                            <a:lnTo>
                              <a:pt x="293" y="333"/>
                            </a:lnTo>
                            <a:lnTo>
                              <a:pt x="257" y="335"/>
                            </a:lnTo>
                            <a:lnTo>
                              <a:pt x="253" y="353"/>
                            </a:lnTo>
                            <a:lnTo>
                              <a:pt x="241" y="369"/>
                            </a:lnTo>
                            <a:lnTo>
                              <a:pt x="225" y="371"/>
                            </a:lnTo>
                            <a:lnTo>
                              <a:pt x="222" y="407"/>
                            </a:lnTo>
                            <a:lnTo>
                              <a:pt x="233" y="419"/>
                            </a:lnTo>
                            <a:lnTo>
                              <a:pt x="231" y="463"/>
                            </a:lnTo>
                            <a:lnTo>
                              <a:pt x="263" y="473"/>
                            </a:lnTo>
                            <a:lnTo>
                              <a:pt x="265" y="489"/>
                            </a:lnTo>
                            <a:lnTo>
                              <a:pt x="245" y="495"/>
                            </a:lnTo>
                            <a:lnTo>
                              <a:pt x="237" y="485"/>
                            </a:lnTo>
                            <a:lnTo>
                              <a:pt x="229" y="483"/>
                            </a:lnTo>
                            <a:lnTo>
                              <a:pt x="218" y="491"/>
                            </a:lnTo>
                            <a:lnTo>
                              <a:pt x="212" y="475"/>
                            </a:lnTo>
                            <a:lnTo>
                              <a:pt x="200" y="463"/>
                            </a:lnTo>
                            <a:lnTo>
                              <a:pt x="174" y="463"/>
                            </a:lnTo>
                            <a:lnTo>
                              <a:pt x="166" y="479"/>
                            </a:lnTo>
                            <a:lnTo>
                              <a:pt x="190" y="499"/>
                            </a:lnTo>
                            <a:lnTo>
                              <a:pt x="188" y="529"/>
                            </a:lnTo>
                            <a:lnTo>
                              <a:pt x="208" y="535"/>
                            </a:lnTo>
                            <a:lnTo>
                              <a:pt x="200" y="559"/>
                            </a:lnTo>
                            <a:lnTo>
                              <a:pt x="210" y="599"/>
                            </a:lnTo>
                            <a:lnTo>
                              <a:pt x="178" y="623"/>
                            </a:lnTo>
                            <a:lnTo>
                              <a:pt x="178" y="641"/>
                            </a:lnTo>
                            <a:lnTo>
                              <a:pt x="152" y="663"/>
                            </a:lnTo>
                            <a:lnTo>
                              <a:pt x="134" y="667"/>
                            </a:lnTo>
                            <a:lnTo>
                              <a:pt x="132" y="697"/>
                            </a:lnTo>
                            <a:lnTo>
                              <a:pt x="122" y="721"/>
                            </a:lnTo>
                            <a:lnTo>
                              <a:pt x="74" y="715"/>
                            </a:lnTo>
                            <a:lnTo>
                              <a:pt x="74" y="685"/>
                            </a:lnTo>
                            <a:lnTo>
                              <a:pt x="46" y="673"/>
                            </a:lnTo>
                            <a:lnTo>
                              <a:pt x="46" y="655"/>
                            </a:lnTo>
                            <a:lnTo>
                              <a:pt x="22" y="633"/>
                            </a:lnTo>
                            <a:lnTo>
                              <a:pt x="6" y="633"/>
                            </a:lnTo>
                            <a:lnTo>
                              <a:pt x="0" y="617"/>
                            </a:lnTo>
                            <a:lnTo>
                              <a:pt x="4" y="605"/>
                            </a:lnTo>
                            <a:lnTo>
                              <a:pt x="0" y="585"/>
                            </a:lnTo>
                            <a:lnTo>
                              <a:pt x="4" y="565"/>
                            </a:lnTo>
                            <a:lnTo>
                              <a:pt x="30" y="539"/>
                            </a:lnTo>
                            <a:lnTo>
                              <a:pt x="48" y="549"/>
                            </a:lnTo>
                            <a:lnTo>
                              <a:pt x="66" y="535"/>
                            </a:lnTo>
                            <a:lnTo>
                              <a:pt x="50" y="517"/>
                            </a:lnTo>
                            <a:lnTo>
                              <a:pt x="24" y="495"/>
                            </a:lnTo>
                            <a:lnTo>
                              <a:pt x="14" y="479"/>
                            </a:lnTo>
                            <a:lnTo>
                              <a:pt x="28" y="477"/>
                            </a:lnTo>
                            <a:lnTo>
                              <a:pt x="26" y="459"/>
                            </a:lnTo>
                            <a:lnTo>
                              <a:pt x="16" y="451"/>
                            </a:lnTo>
                            <a:lnTo>
                              <a:pt x="16" y="443"/>
                            </a:lnTo>
                            <a:lnTo>
                              <a:pt x="38" y="437"/>
                            </a:lnTo>
                            <a:lnTo>
                              <a:pt x="38" y="409"/>
                            </a:lnTo>
                            <a:lnTo>
                              <a:pt x="24" y="401"/>
                            </a:lnTo>
                            <a:lnTo>
                              <a:pt x="32" y="393"/>
                            </a:lnTo>
                            <a:lnTo>
                              <a:pt x="32" y="365"/>
                            </a:lnTo>
                            <a:lnTo>
                              <a:pt x="16" y="353"/>
                            </a:lnTo>
                            <a:lnTo>
                              <a:pt x="20" y="335"/>
                            </a:lnTo>
                            <a:lnTo>
                              <a:pt x="46" y="321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00" name="ARUNACHAL PRADESH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6920283" y="2726629"/>
                        <a:ext cx="920741" cy="52387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10" y="304"/>
                          </a:cxn>
                          <a:cxn ang="0">
                            <a:pos x="86" y="316"/>
                          </a:cxn>
                          <a:cxn ang="0">
                            <a:pos x="52" y="308"/>
                          </a:cxn>
                          <a:cxn ang="0">
                            <a:pos x="52" y="280"/>
                          </a:cxn>
                          <a:cxn ang="0">
                            <a:pos x="20" y="264"/>
                          </a:cxn>
                          <a:cxn ang="0">
                            <a:pos x="0" y="246"/>
                          </a:cxn>
                          <a:cxn ang="0">
                            <a:pos x="30" y="228"/>
                          </a:cxn>
                          <a:cxn ang="0">
                            <a:pos x="80" y="214"/>
                          </a:cxn>
                          <a:cxn ang="0">
                            <a:pos x="108" y="178"/>
                          </a:cxn>
                          <a:cxn ang="0">
                            <a:pos x="152" y="144"/>
                          </a:cxn>
                          <a:cxn ang="0">
                            <a:pos x="183" y="110"/>
                          </a:cxn>
                          <a:cxn ang="0">
                            <a:pos x="233" y="88"/>
                          </a:cxn>
                          <a:cxn ang="0">
                            <a:pos x="261" y="48"/>
                          </a:cxn>
                          <a:cxn ang="0">
                            <a:pos x="295" y="26"/>
                          </a:cxn>
                          <a:cxn ang="0">
                            <a:pos x="351" y="48"/>
                          </a:cxn>
                          <a:cxn ang="0">
                            <a:pos x="386" y="26"/>
                          </a:cxn>
                          <a:cxn ang="0">
                            <a:pos x="450" y="14"/>
                          </a:cxn>
                          <a:cxn ang="0">
                            <a:pos x="444" y="44"/>
                          </a:cxn>
                          <a:cxn ang="0">
                            <a:pos x="464" y="44"/>
                          </a:cxn>
                          <a:cxn ang="0">
                            <a:pos x="488" y="56"/>
                          </a:cxn>
                          <a:cxn ang="0">
                            <a:pos x="474" y="94"/>
                          </a:cxn>
                          <a:cxn ang="0">
                            <a:pos x="482" y="120"/>
                          </a:cxn>
                          <a:cxn ang="0">
                            <a:pos x="520" y="114"/>
                          </a:cxn>
                          <a:cxn ang="0">
                            <a:pos x="556" y="112"/>
                          </a:cxn>
                          <a:cxn ang="0">
                            <a:pos x="574" y="144"/>
                          </a:cxn>
                          <a:cxn ang="0">
                            <a:pos x="568" y="172"/>
                          </a:cxn>
                          <a:cxn ang="0">
                            <a:pos x="536" y="200"/>
                          </a:cxn>
                          <a:cxn ang="0">
                            <a:pos x="568" y="252"/>
                          </a:cxn>
                          <a:cxn ang="0">
                            <a:pos x="530" y="234"/>
                          </a:cxn>
                          <a:cxn ang="0">
                            <a:pos x="500" y="244"/>
                          </a:cxn>
                          <a:cxn ang="0">
                            <a:pos x="444" y="270"/>
                          </a:cxn>
                          <a:cxn ang="0">
                            <a:pos x="404" y="316"/>
                          </a:cxn>
                          <a:cxn ang="0">
                            <a:pos x="373" y="284"/>
                          </a:cxn>
                          <a:cxn ang="0">
                            <a:pos x="396" y="258"/>
                          </a:cxn>
                          <a:cxn ang="0">
                            <a:pos x="416" y="256"/>
                          </a:cxn>
                          <a:cxn ang="0">
                            <a:pos x="450" y="240"/>
                          </a:cxn>
                          <a:cxn ang="0">
                            <a:pos x="436" y="226"/>
                          </a:cxn>
                          <a:cxn ang="0">
                            <a:pos x="420" y="196"/>
                          </a:cxn>
                          <a:cxn ang="0">
                            <a:pos x="434" y="166"/>
                          </a:cxn>
                          <a:cxn ang="0">
                            <a:pos x="390" y="184"/>
                          </a:cxn>
                          <a:cxn ang="0">
                            <a:pos x="341" y="198"/>
                          </a:cxn>
                          <a:cxn ang="0">
                            <a:pos x="273" y="224"/>
                          </a:cxn>
                          <a:cxn ang="0">
                            <a:pos x="231" y="272"/>
                          </a:cxn>
                          <a:cxn ang="0">
                            <a:pos x="211" y="308"/>
                          </a:cxn>
                          <a:cxn ang="0">
                            <a:pos x="185" y="304"/>
                          </a:cxn>
                          <a:cxn ang="0">
                            <a:pos x="134" y="304"/>
                          </a:cxn>
                        </a:cxnLst>
                        <a:rect l="0" t="0" r="r" b="b"/>
                        <a:pathLst>
                          <a:path w="580" h="330">
                            <a:moveTo>
                              <a:pt x="124" y="304"/>
                            </a:moveTo>
                            <a:lnTo>
                              <a:pt x="110" y="304"/>
                            </a:lnTo>
                            <a:lnTo>
                              <a:pt x="104" y="312"/>
                            </a:lnTo>
                            <a:lnTo>
                              <a:pt x="86" y="316"/>
                            </a:lnTo>
                            <a:lnTo>
                              <a:pt x="60" y="318"/>
                            </a:lnTo>
                            <a:lnTo>
                              <a:pt x="52" y="308"/>
                            </a:lnTo>
                            <a:lnTo>
                              <a:pt x="42" y="296"/>
                            </a:lnTo>
                            <a:lnTo>
                              <a:pt x="52" y="280"/>
                            </a:lnTo>
                            <a:lnTo>
                              <a:pt x="44" y="258"/>
                            </a:lnTo>
                            <a:lnTo>
                              <a:pt x="20" y="264"/>
                            </a:lnTo>
                            <a:lnTo>
                              <a:pt x="8" y="258"/>
                            </a:lnTo>
                            <a:lnTo>
                              <a:pt x="0" y="246"/>
                            </a:lnTo>
                            <a:lnTo>
                              <a:pt x="8" y="224"/>
                            </a:lnTo>
                            <a:lnTo>
                              <a:pt x="30" y="228"/>
                            </a:lnTo>
                            <a:lnTo>
                              <a:pt x="54" y="214"/>
                            </a:lnTo>
                            <a:lnTo>
                              <a:pt x="80" y="214"/>
                            </a:lnTo>
                            <a:lnTo>
                              <a:pt x="106" y="196"/>
                            </a:lnTo>
                            <a:lnTo>
                              <a:pt x="108" y="178"/>
                            </a:lnTo>
                            <a:lnTo>
                              <a:pt x="124" y="170"/>
                            </a:lnTo>
                            <a:lnTo>
                              <a:pt x="152" y="144"/>
                            </a:lnTo>
                            <a:lnTo>
                              <a:pt x="152" y="116"/>
                            </a:lnTo>
                            <a:lnTo>
                              <a:pt x="183" y="110"/>
                            </a:lnTo>
                            <a:lnTo>
                              <a:pt x="207" y="106"/>
                            </a:lnTo>
                            <a:lnTo>
                              <a:pt x="233" y="88"/>
                            </a:lnTo>
                            <a:lnTo>
                              <a:pt x="237" y="68"/>
                            </a:lnTo>
                            <a:lnTo>
                              <a:pt x="261" y="48"/>
                            </a:lnTo>
                            <a:lnTo>
                              <a:pt x="283" y="42"/>
                            </a:lnTo>
                            <a:lnTo>
                              <a:pt x="295" y="26"/>
                            </a:lnTo>
                            <a:lnTo>
                              <a:pt x="311" y="44"/>
                            </a:lnTo>
                            <a:lnTo>
                              <a:pt x="351" y="48"/>
                            </a:lnTo>
                            <a:lnTo>
                              <a:pt x="371" y="52"/>
                            </a:lnTo>
                            <a:lnTo>
                              <a:pt x="386" y="26"/>
                            </a:lnTo>
                            <a:lnTo>
                              <a:pt x="434" y="0"/>
                            </a:lnTo>
                            <a:lnTo>
                              <a:pt x="450" y="14"/>
                            </a:lnTo>
                            <a:lnTo>
                              <a:pt x="456" y="28"/>
                            </a:lnTo>
                            <a:lnTo>
                              <a:pt x="444" y="44"/>
                            </a:lnTo>
                            <a:lnTo>
                              <a:pt x="448" y="56"/>
                            </a:lnTo>
                            <a:lnTo>
                              <a:pt x="464" y="44"/>
                            </a:lnTo>
                            <a:lnTo>
                              <a:pt x="480" y="42"/>
                            </a:lnTo>
                            <a:lnTo>
                              <a:pt x="488" y="56"/>
                            </a:lnTo>
                            <a:lnTo>
                              <a:pt x="494" y="74"/>
                            </a:lnTo>
                            <a:lnTo>
                              <a:pt x="474" y="94"/>
                            </a:lnTo>
                            <a:lnTo>
                              <a:pt x="470" y="112"/>
                            </a:lnTo>
                            <a:lnTo>
                              <a:pt x="482" y="120"/>
                            </a:lnTo>
                            <a:lnTo>
                              <a:pt x="502" y="104"/>
                            </a:lnTo>
                            <a:lnTo>
                              <a:pt x="520" y="114"/>
                            </a:lnTo>
                            <a:lnTo>
                              <a:pt x="542" y="120"/>
                            </a:lnTo>
                            <a:lnTo>
                              <a:pt x="556" y="112"/>
                            </a:lnTo>
                            <a:lnTo>
                              <a:pt x="574" y="126"/>
                            </a:lnTo>
                            <a:lnTo>
                              <a:pt x="574" y="144"/>
                            </a:lnTo>
                            <a:lnTo>
                              <a:pt x="580" y="162"/>
                            </a:lnTo>
                            <a:lnTo>
                              <a:pt x="568" y="172"/>
                            </a:lnTo>
                            <a:lnTo>
                              <a:pt x="548" y="190"/>
                            </a:lnTo>
                            <a:lnTo>
                              <a:pt x="536" y="200"/>
                            </a:lnTo>
                            <a:lnTo>
                              <a:pt x="538" y="218"/>
                            </a:lnTo>
                            <a:lnTo>
                              <a:pt x="568" y="252"/>
                            </a:lnTo>
                            <a:lnTo>
                              <a:pt x="560" y="260"/>
                            </a:lnTo>
                            <a:lnTo>
                              <a:pt x="530" y="234"/>
                            </a:lnTo>
                            <a:lnTo>
                              <a:pt x="510" y="234"/>
                            </a:lnTo>
                            <a:lnTo>
                              <a:pt x="500" y="244"/>
                            </a:lnTo>
                            <a:lnTo>
                              <a:pt x="466" y="248"/>
                            </a:lnTo>
                            <a:lnTo>
                              <a:pt x="444" y="270"/>
                            </a:lnTo>
                            <a:lnTo>
                              <a:pt x="428" y="288"/>
                            </a:lnTo>
                            <a:lnTo>
                              <a:pt x="404" y="316"/>
                            </a:lnTo>
                            <a:lnTo>
                              <a:pt x="375" y="330"/>
                            </a:lnTo>
                            <a:lnTo>
                              <a:pt x="373" y="284"/>
                            </a:lnTo>
                            <a:lnTo>
                              <a:pt x="390" y="272"/>
                            </a:lnTo>
                            <a:lnTo>
                              <a:pt x="396" y="258"/>
                            </a:lnTo>
                            <a:lnTo>
                              <a:pt x="404" y="252"/>
                            </a:lnTo>
                            <a:lnTo>
                              <a:pt x="416" y="256"/>
                            </a:lnTo>
                            <a:lnTo>
                              <a:pt x="430" y="248"/>
                            </a:lnTo>
                            <a:lnTo>
                              <a:pt x="450" y="240"/>
                            </a:lnTo>
                            <a:lnTo>
                              <a:pt x="448" y="230"/>
                            </a:lnTo>
                            <a:lnTo>
                              <a:pt x="436" y="226"/>
                            </a:lnTo>
                            <a:lnTo>
                              <a:pt x="436" y="214"/>
                            </a:lnTo>
                            <a:lnTo>
                              <a:pt x="420" y="196"/>
                            </a:lnTo>
                            <a:lnTo>
                              <a:pt x="436" y="184"/>
                            </a:lnTo>
                            <a:lnTo>
                              <a:pt x="434" y="166"/>
                            </a:lnTo>
                            <a:lnTo>
                              <a:pt x="406" y="170"/>
                            </a:lnTo>
                            <a:lnTo>
                              <a:pt x="390" y="184"/>
                            </a:lnTo>
                            <a:lnTo>
                              <a:pt x="369" y="186"/>
                            </a:lnTo>
                            <a:lnTo>
                              <a:pt x="341" y="198"/>
                            </a:lnTo>
                            <a:lnTo>
                              <a:pt x="309" y="220"/>
                            </a:lnTo>
                            <a:lnTo>
                              <a:pt x="273" y="224"/>
                            </a:lnTo>
                            <a:lnTo>
                              <a:pt x="263" y="244"/>
                            </a:lnTo>
                            <a:lnTo>
                              <a:pt x="231" y="272"/>
                            </a:lnTo>
                            <a:lnTo>
                              <a:pt x="229" y="290"/>
                            </a:lnTo>
                            <a:lnTo>
                              <a:pt x="211" y="308"/>
                            </a:lnTo>
                            <a:lnTo>
                              <a:pt x="191" y="308"/>
                            </a:lnTo>
                            <a:lnTo>
                              <a:pt x="185" y="304"/>
                            </a:lnTo>
                            <a:lnTo>
                              <a:pt x="146" y="314"/>
                            </a:lnTo>
                            <a:lnTo>
                              <a:pt x="134" y="304"/>
                            </a:lnTo>
                            <a:lnTo>
                              <a:pt x="124" y="304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01" name="NAGALAND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7229841" y="3177480"/>
                        <a:ext cx="292097" cy="34448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76" y="87"/>
                          </a:cxn>
                          <a:cxn ang="0">
                            <a:pos x="80" y="72"/>
                          </a:cxn>
                          <a:cxn ang="0">
                            <a:pos x="86" y="66"/>
                          </a:cxn>
                          <a:cxn ang="0">
                            <a:pos x="96" y="70"/>
                          </a:cxn>
                          <a:cxn ang="0">
                            <a:pos x="104" y="54"/>
                          </a:cxn>
                          <a:cxn ang="0">
                            <a:pos x="118" y="44"/>
                          </a:cxn>
                          <a:cxn ang="0">
                            <a:pos x="128" y="40"/>
                          </a:cxn>
                          <a:cxn ang="0">
                            <a:pos x="146" y="14"/>
                          </a:cxn>
                          <a:cxn ang="0">
                            <a:pos x="158" y="10"/>
                          </a:cxn>
                          <a:cxn ang="0">
                            <a:pos x="178" y="0"/>
                          </a:cxn>
                          <a:cxn ang="0">
                            <a:pos x="180" y="46"/>
                          </a:cxn>
                          <a:cxn ang="0">
                            <a:pos x="174" y="54"/>
                          </a:cxn>
                          <a:cxn ang="0">
                            <a:pos x="168" y="64"/>
                          </a:cxn>
                          <a:cxn ang="0">
                            <a:pos x="174" y="77"/>
                          </a:cxn>
                          <a:cxn ang="0">
                            <a:pos x="184" y="97"/>
                          </a:cxn>
                          <a:cxn ang="0">
                            <a:pos x="182" y="127"/>
                          </a:cxn>
                          <a:cxn ang="0">
                            <a:pos x="170" y="133"/>
                          </a:cxn>
                          <a:cxn ang="0">
                            <a:pos x="164" y="159"/>
                          </a:cxn>
                          <a:cxn ang="0">
                            <a:pos x="150" y="173"/>
                          </a:cxn>
                          <a:cxn ang="0">
                            <a:pos x="130" y="183"/>
                          </a:cxn>
                          <a:cxn ang="0">
                            <a:pos x="120" y="175"/>
                          </a:cxn>
                          <a:cxn ang="0">
                            <a:pos x="122" y="159"/>
                          </a:cxn>
                          <a:cxn ang="0">
                            <a:pos x="112" y="167"/>
                          </a:cxn>
                          <a:cxn ang="0">
                            <a:pos x="106" y="179"/>
                          </a:cxn>
                          <a:cxn ang="0">
                            <a:pos x="100" y="183"/>
                          </a:cxn>
                          <a:cxn ang="0">
                            <a:pos x="90" y="181"/>
                          </a:cxn>
                          <a:cxn ang="0">
                            <a:pos x="74" y="175"/>
                          </a:cxn>
                          <a:cxn ang="0">
                            <a:pos x="62" y="175"/>
                          </a:cxn>
                          <a:cxn ang="0">
                            <a:pos x="56" y="183"/>
                          </a:cxn>
                          <a:cxn ang="0">
                            <a:pos x="40" y="185"/>
                          </a:cxn>
                          <a:cxn ang="0">
                            <a:pos x="44" y="197"/>
                          </a:cxn>
                          <a:cxn ang="0">
                            <a:pos x="26" y="217"/>
                          </a:cxn>
                          <a:cxn ang="0">
                            <a:pos x="10" y="213"/>
                          </a:cxn>
                          <a:cxn ang="0">
                            <a:pos x="10" y="201"/>
                          </a:cxn>
                          <a:cxn ang="0">
                            <a:pos x="0" y="185"/>
                          </a:cxn>
                          <a:cxn ang="0">
                            <a:pos x="20" y="153"/>
                          </a:cxn>
                          <a:cxn ang="0">
                            <a:pos x="38" y="131"/>
                          </a:cxn>
                          <a:cxn ang="0">
                            <a:pos x="42" y="137"/>
                          </a:cxn>
                          <a:cxn ang="0">
                            <a:pos x="48" y="145"/>
                          </a:cxn>
                          <a:cxn ang="0">
                            <a:pos x="60" y="139"/>
                          </a:cxn>
                          <a:cxn ang="0">
                            <a:pos x="62" y="109"/>
                          </a:cxn>
                          <a:cxn ang="0">
                            <a:pos x="64" y="95"/>
                          </a:cxn>
                          <a:cxn ang="0">
                            <a:pos x="76" y="87"/>
                          </a:cxn>
                        </a:cxnLst>
                        <a:rect l="0" t="0" r="r" b="b"/>
                        <a:pathLst>
                          <a:path w="184" h="217">
                            <a:moveTo>
                              <a:pt x="76" y="87"/>
                            </a:moveTo>
                            <a:lnTo>
                              <a:pt x="80" y="72"/>
                            </a:lnTo>
                            <a:lnTo>
                              <a:pt x="86" y="66"/>
                            </a:lnTo>
                            <a:lnTo>
                              <a:pt x="96" y="70"/>
                            </a:lnTo>
                            <a:lnTo>
                              <a:pt x="104" y="54"/>
                            </a:lnTo>
                            <a:lnTo>
                              <a:pt x="118" y="44"/>
                            </a:lnTo>
                            <a:lnTo>
                              <a:pt x="128" y="40"/>
                            </a:lnTo>
                            <a:lnTo>
                              <a:pt x="146" y="14"/>
                            </a:lnTo>
                            <a:lnTo>
                              <a:pt x="158" y="10"/>
                            </a:lnTo>
                            <a:lnTo>
                              <a:pt x="178" y="0"/>
                            </a:lnTo>
                            <a:lnTo>
                              <a:pt x="180" y="46"/>
                            </a:lnTo>
                            <a:lnTo>
                              <a:pt x="174" y="54"/>
                            </a:lnTo>
                            <a:lnTo>
                              <a:pt x="168" y="64"/>
                            </a:lnTo>
                            <a:lnTo>
                              <a:pt x="174" y="77"/>
                            </a:lnTo>
                            <a:lnTo>
                              <a:pt x="184" y="97"/>
                            </a:lnTo>
                            <a:lnTo>
                              <a:pt x="182" y="127"/>
                            </a:lnTo>
                            <a:lnTo>
                              <a:pt x="170" y="133"/>
                            </a:lnTo>
                            <a:lnTo>
                              <a:pt x="164" y="159"/>
                            </a:lnTo>
                            <a:lnTo>
                              <a:pt x="150" y="173"/>
                            </a:lnTo>
                            <a:lnTo>
                              <a:pt x="130" y="183"/>
                            </a:lnTo>
                            <a:lnTo>
                              <a:pt x="120" y="175"/>
                            </a:lnTo>
                            <a:lnTo>
                              <a:pt x="122" y="159"/>
                            </a:lnTo>
                            <a:lnTo>
                              <a:pt x="112" y="167"/>
                            </a:lnTo>
                            <a:lnTo>
                              <a:pt x="106" y="179"/>
                            </a:lnTo>
                            <a:lnTo>
                              <a:pt x="100" y="183"/>
                            </a:lnTo>
                            <a:lnTo>
                              <a:pt x="90" y="181"/>
                            </a:lnTo>
                            <a:lnTo>
                              <a:pt x="74" y="175"/>
                            </a:lnTo>
                            <a:lnTo>
                              <a:pt x="62" y="175"/>
                            </a:lnTo>
                            <a:lnTo>
                              <a:pt x="56" y="183"/>
                            </a:lnTo>
                            <a:lnTo>
                              <a:pt x="40" y="185"/>
                            </a:lnTo>
                            <a:lnTo>
                              <a:pt x="44" y="197"/>
                            </a:lnTo>
                            <a:lnTo>
                              <a:pt x="26" y="217"/>
                            </a:lnTo>
                            <a:lnTo>
                              <a:pt x="10" y="213"/>
                            </a:lnTo>
                            <a:lnTo>
                              <a:pt x="10" y="201"/>
                            </a:lnTo>
                            <a:lnTo>
                              <a:pt x="0" y="185"/>
                            </a:lnTo>
                            <a:lnTo>
                              <a:pt x="20" y="153"/>
                            </a:lnTo>
                            <a:lnTo>
                              <a:pt x="38" y="131"/>
                            </a:lnTo>
                            <a:lnTo>
                              <a:pt x="42" y="137"/>
                            </a:lnTo>
                            <a:lnTo>
                              <a:pt x="48" y="145"/>
                            </a:lnTo>
                            <a:lnTo>
                              <a:pt x="60" y="139"/>
                            </a:lnTo>
                            <a:lnTo>
                              <a:pt x="62" y="109"/>
                            </a:lnTo>
                            <a:lnTo>
                              <a:pt x="64" y="95"/>
                            </a:lnTo>
                            <a:lnTo>
                              <a:pt x="76" y="87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02" name="MANIPUR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7185392" y="3429892"/>
                        <a:ext cx="269873" cy="33337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8" y="54"/>
                          </a:cxn>
                          <a:cxn ang="0">
                            <a:pos x="54" y="58"/>
                          </a:cxn>
                          <a:cxn ang="0">
                            <a:pos x="72" y="38"/>
                          </a:cxn>
                          <a:cxn ang="0">
                            <a:pos x="68" y="26"/>
                          </a:cxn>
                          <a:cxn ang="0">
                            <a:pos x="84" y="24"/>
                          </a:cxn>
                          <a:cxn ang="0">
                            <a:pos x="90" y="16"/>
                          </a:cxn>
                          <a:cxn ang="0">
                            <a:pos x="102" y="16"/>
                          </a:cxn>
                          <a:cxn ang="0">
                            <a:pos x="118" y="22"/>
                          </a:cxn>
                          <a:cxn ang="0">
                            <a:pos x="128" y="24"/>
                          </a:cxn>
                          <a:cxn ang="0">
                            <a:pos x="134" y="20"/>
                          </a:cxn>
                          <a:cxn ang="0">
                            <a:pos x="140" y="10"/>
                          </a:cxn>
                          <a:cxn ang="0">
                            <a:pos x="150" y="0"/>
                          </a:cxn>
                          <a:cxn ang="0">
                            <a:pos x="148" y="16"/>
                          </a:cxn>
                          <a:cxn ang="0">
                            <a:pos x="158" y="24"/>
                          </a:cxn>
                          <a:cxn ang="0">
                            <a:pos x="160" y="38"/>
                          </a:cxn>
                          <a:cxn ang="0">
                            <a:pos x="154" y="52"/>
                          </a:cxn>
                          <a:cxn ang="0">
                            <a:pos x="160" y="64"/>
                          </a:cxn>
                          <a:cxn ang="0">
                            <a:pos x="170" y="82"/>
                          </a:cxn>
                          <a:cxn ang="0">
                            <a:pos x="168" y="98"/>
                          </a:cxn>
                          <a:cxn ang="0">
                            <a:pos x="146" y="124"/>
                          </a:cxn>
                          <a:cxn ang="0">
                            <a:pos x="142" y="146"/>
                          </a:cxn>
                          <a:cxn ang="0">
                            <a:pos x="136" y="160"/>
                          </a:cxn>
                          <a:cxn ang="0">
                            <a:pos x="132" y="182"/>
                          </a:cxn>
                          <a:cxn ang="0">
                            <a:pos x="124" y="210"/>
                          </a:cxn>
                          <a:cxn ang="0">
                            <a:pos x="102" y="200"/>
                          </a:cxn>
                          <a:cxn ang="0">
                            <a:pos x="88" y="204"/>
                          </a:cxn>
                          <a:cxn ang="0">
                            <a:pos x="82" y="196"/>
                          </a:cxn>
                          <a:cxn ang="0">
                            <a:pos x="66" y="200"/>
                          </a:cxn>
                          <a:cxn ang="0">
                            <a:pos x="44" y="206"/>
                          </a:cxn>
                          <a:cxn ang="0">
                            <a:pos x="34" y="196"/>
                          </a:cxn>
                          <a:cxn ang="0">
                            <a:pos x="0" y="194"/>
                          </a:cxn>
                          <a:cxn ang="0">
                            <a:pos x="0" y="156"/>
                          </a:cxn>
                          <a:cxn ang="0">
                            <a:pos x="12" y="128"/>
                          </a:cxn>
                          <a:cxn ang="0">
                            <a:pos x="10" y="108"/>
                          </a:cxn>
                          <a:cxn ang="0">
                            <a:pos x="22" y="94"/>
                          </a:cxn>
                          <a:cxn ang="0">
                            <a:pos x="20" y="82"/>
                          </a:cxn>
                          <a:cxn ang="0">
                            <a:pos x="32" y="66"/>
                          </a:cxn>
                          <a:cxn ang="0">
                            <a:pos x="38" y="54"/>
                          </a:cxn>
                        </a:cxnLst>
                        <a:rect l="0" t="0" r="r" b="b"/>
                        <a:pathLst>
                          <a:path w="170" h="210">
                            <a:moveTo>
                              <a:pt x="38" y="54"/>
                            </a:moveTo>
                            <a:lnTo>
                              <a:pt x="54" y="58"/>
                            </a:lnTo>
                            <a:lnTo>
                              <a:pt x="72" y="38"/>
                            </a:lnTo>
                            <a:lnTo>
                              <a:pt x="68" y="26"/>
                            </a:lnTo>
                            <a:lnTo>
                              <a:pt x="84" y="24"/>
                            </a:lnTo>
                            <a:lnTo>
                              <a:pt x="90" y="16"/>
                            </a:lnTo>
                            <a:lnTo>
                              <a:pt x="102" y="16"/>
                            </a:lnTo>
                            <a:lnTo>
                              <a:pt x="118" y="22"/>
                            </a:lnTo>
                            <a:lnTo>
                              <a:pt x="128" y="24"/>
                            </a:lnTo>
                            <a:lnTo>
                              <a:pt x="134" y="20"/>
                            </a:lnTo>
                            <a:lnTo>
                              <a:pt x="140" y="10"/>
                            </a:lnTo>
                            <a:lnTo>
                              <a:pt x="150" y="0"/>
                            </a:lnTo>
                            <a:lnTo>
                              <a:pt x="148" y="16"/>
                            </a:lnTo>
                            <a:lnTo>
                              <a:pt x="158" y="24"/>
                            </a:lnTo>
                            <a:lnTo>
                              <a:pt x="160" y="38"/>
                            </a:lnTo>
                            <a:lnTo>
                              <a:pt x="154" y="52"/>
                            </a:lnTo>
                            <a:lnTo>
                              <a:pt x="160" y="64"/>
                            </a:lnTo>
                            <a:lnTo>
                              <a:pt x="170" y="82"/>
                            </a:lnTo>
                            <a:lnTo>
                              <a:pt x="168" y="98"/>
                            </a:lnTo>
                            <a:lnTo>
                              <a:pt x="146" y="124"/>
                            </a:lnTo>
                            <a:lnTo>
                              <a:pt x="142" y="146"/>
                            </a:lnTo>
                            <a:lnTo>
                              <a:pt x="136" y="160"/>
                            </a:lnTo>
                            <a:lnTo>
                              <a:pt x="132" y="182"/>
                            </a:lnTo>
                            <a:lnTo>
                              <a:pt x="124" y="210"/>
                            </a:lnTo>
                            <a:lnTo>
                              <a:pt x="102" y="200"/>
                            </a:lnTo>
                            <a:lnTo>
                              <a:pt x="88" y="204"/>
                            </a:lnTo>
                            <a:lnTo>
                              <a:pt x="82" y="196"/>
                            </a:lnTo>
                            <a:lnTo>
                              <a:pt x="66" y="200"/>
                            </a:lnTo>
                            <a:lnTo>
                              <a:pt x="44" y="206"/>
                            </a:lnTo>
                            <a:lnTo>
                              <a:pt x="34" y="196"/>
                            </a:lnTo>
                            <a:lnTo>
                              <a:pt x="0" y="194"/>
                            </a:lnTo>
                            <a:lnTo>
                              <a:pt x="0" y="156"/>
                            </a:lnTo>
                            <a:lnTo>
                              <a:pt x="12" y="128"/>
                            </a:lnTo>
                            <a:lnTo>
                              <a:pt x="10" y="108"/>
                            </a:lnTo>
                            <a:lnTo>
                              <a:pt x="22" y="94"/>
                            </a:lnTo>
                            <a:lnTo>
                              <a:pt x="20" y="82"/>
                            </a:lnTo>
                            <a:lnTo>
                              <a:pt x="32" y="66"/>
                            </a:lnTo>
                            <a:lnTo>
                              <a:pt x="38" y="54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03" name="MIZORAM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7069506" y="3677542"/>
                        <a:ext cx="198435" cy="43814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80"/>
                          </a:cxn>
                          <a:cxn ang="0">
                            <a:pos x="8" y="52"/>
                          </a:cxn>
                          <a:cxn ang="0">
                            <a:pos x="6" y="26"/>
                          </a:cxn>
                          <a:cxn ang="0">
                            <a:pos x="22" y="36"/>
                          </a:cxn>
                          <a:cxn ang="0">
                            <a:pos x="42" y="6"/>
                          </a:cxn>
                          <a:cxn ang="0">
                            <a:pos x="73" y="0"/>
                          </a:cxn>
                          <a:cxn ang="0">
                            <a:pos x="73" y="38"/>
                          </a:cxn>
                          <a:cxn ang="0">
                            <a:pos x="107" y="40"/>
                          </a:cxn>
                          <a:cxn ang="0">
                            <a:pos x="117" y="50"/>
                          </a:cxn>
                          <a:cxn ang="0">
                            <a:pos x="117" y="64"/>
                          </a:cxn>
                          <a:cxn ang="0">
                            <a:pos x="125" y="84"/>
                          </a:cxn>
                          <a:cxn ang="0">
                            <a:pos x="125" y="114"/>
                          </a:cxn>
                          <a:cxn ang="0">
                            <a:pos x="125" y="132"/>
                          </a:cxn>
                          <a:cxn ang="0">
                            <a:pos x="119" y="156"/>
                          </a:cxn>
                          <a:cxn ang="0">
                            <a:pos x="103" y="154"/>
                          </a:cxn>
                          <a:cxn ang="0">
                            <a:pos x="95" y="162"/>
                          </a:cxn>
                          <a:cxn ang="0">
                            <a:pos x="97" y="182"/>
                          </a:cxn>
                          <a:cxn ang="0">
                            <a:pos x="97" y="210"/>
                          </a:cxn>
                          <a:cxn ang="0">
                            <a:pos x="101" y="220"/>
                          </a:cxn>
                          <a:cxn ang="0">
                            <a:pos x="107" y="228"/>
                          </a:cxn>
                          <a:cxn ang="0">
                            <a:pos x="109" y="250"/>
                          </a:cxn>
                          <a:cxn ang="0">
                            <a:pos x="95" y="254"/>
                          </a:cxn>
                          <a:cxn ang="0">
                            <a:pos x="89" y="264"/>
                          </a:cxn>
                          <a:cxn ang="0">
                            <a:pos x="83" y="276"/>
                          </a:cxn>
                          <a:cxn ang="0">
                            <a:pos x="71" y="266"/>
                          </a:cxn>
                          <a:cxn ang="0">
                            <a:pos x="62" y="258"/>
                          </a:cxn>
                          <a:cxn ang="0">
                            <a:pos x="46" y="262"/>
                          </a:cxn>
                          <a:cxn ang="0">
                            <a:pos x="44" y="234"/>
                          </a:cxn>
                          <a:cxn ang="0">
                            <a:pos x="36" y="196"/>
                          </a:cxn>
                          <a:cxn ang="0">
                            <a:pos x="16" y="168"/>
                          </a:cxn>
                          <a:cxn ang="0">
                            <a:pos x="16" y="138"/>
                          </a:cxn>
                          <a:cxn ang="0">
                            <a:pos x="18" y="124"/>
                          </a:cxn>
                          <a:cxn ang="0">
                            <a:pos x="4" y="100"/>
                          </a:cxn>
                          <a:cxn ang="0">
                            <a:pos x="0" y="80"/>
                          </a:cxn>
                        </a:cxnLst>
                        <a:rect l="0" t="0" r="r" b="b"/>
                        <a:pathLst>
                          <a:path w="125" h="276">
                            <a:moveTo>
                              <a:pt x="0" y="80"/>
                            </a:moveTo>
                            <a:lnTo>
                              <a:pt x="8" y="52"/>
                            </a:lnTo>
                            <a:lnTo>
                              <a:pt x="6" y="26"/>
                            </a:lnTo>
                            <a:lnTo>
                              <a:pt x="22" y="36"/>
                            </a:lnTo>
                            <a:lnTo>
                              <a:pt x="42" y="6"/>
                            </a:lnTo>
                            <a:lnTo>
                              <a:pt x="73" y="0"/>
                            </a:lnTo>
                            <a:lnTo>
                              <a:pt x="73" y="38"/>
                            </a:lnTo>
                            <a:lnTo>
                              <a:pt x="107" y="40"/>
                            </a:lnTo>
                            <a:lnTo>
                              <a:pt x="117" y="50"/>
                            </a:lnTo>
                            <a:lnTo>
                              <a:pt x="117" y="64"/>
                            </a:lnTo>
                            <a:lnTo>
                              <a:pt x="125" y="84"/>
                            </a:lnTo>
                            <a:lnTo>
                              <a:pt x="125" y="114"/>
                            </a:lnTo>
                            <a:lnTo>
                              <a:pt x="125" y="132"/>
                            </a:lnTo>
                            <a:lnTo>
                              <a:pt x="119" y="156"/>
                            </a:lnTo>
                            <a:lnTo>
                              <a:pt x="103" y="154"/>
                            </a:lnTo>
                            <a:lnTo>
                              <a:pt x="95" y="162"/>
                            </a:lnTo>
                            <a:lnTo>
                              <a:pt x="97" y="182"/>
                            </a:lnTo>
                            <a:lnTo>
                              <a:pt x="97" y="210"/>
                            </a:lnTo>
                            <a:lnTo>
                              <a:pt x="101" y="220"/>
                            </a:lnTo>
                            <a:lnTo>
                              <a:pt x="107" y="228"/>
                            </a:lnTo>
                            <a:lnTo>
                              <a:pt x="109" y="250"/>
                            </a:lnTo>
                            <a:lnTo>
                              <a:pt x="95" y="254"/>
                            </a:lnTo>
                            <a:lnTo>
                              <a:pt x="89" y="264"/>
                            </a:lnTo>
                            <a:lnTo>
                              <a:pt x="83" y="276"/>
                            </a:lnTo>
                            <a:lnTo>
                              <a:pt x="71" y="266"/>
                            </a:lnTo>
                            <a:lnTo>
                              <a:pt x="62" y="258"/>
                            </a:lnTo>
                            <a:lnTo>
                              <a:pt x="46" y="262"/>
                            </a:lnTo>
                            <a:lnTo>
                              <a:pt x="44" y="234"/>
                            </a:lnTo>
                            <a:lnTo>
                              <a:pt x="36" y="196"/>
                            </a:lnTo>
                            <a:lnTo>
                              <a:pt x="16" y="168"/>
                            </a:lnTo>
                            <a:lnTo>
                              <a:pt x="16" y="138"/>
                            </a:lnTo>
                            <a:lnTo>
                              <a:pt x="18" y="124"/>
                            </a:lnTo>
                            <a:lnTo>
                              <a:pt x="4" y="100"/>
                            </a:lnTo>
                            <a:lnTo>
                              <a:pt x="0" y="80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04" name="ASSAM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6626597" y="2990155"/>
                        <a:ext cx="1008053" cy="74453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4" y="188"/>
                          </a:cxn>
                          <a:cxn ang="0">
                            <a:pos x="90" y="180"/>
                          </a:cxn>
                          <a:cxn ang="0">
                            <a:pos x="157" y="178"/>
                          </a:cxn>
                          <a:cxn ang="0">
                            <a:pos x="183" y="166"/>
                          </a:cxn>
                          <a:cxn ang="0">
                            <a:pos x="215" y="168"/>
                          </a:cxn>
                          <a:cxn ang="0">
                            <a:pos x="245" y="152"/>
                          </a:cxn>
                          <a:cxn ang="0">
                            <a:pos x="289" y="146"/>
                          </a:cxn>
                          <a:cxn ang="0">
                            <a:pos x="309" y="138"/>
                          </a:cxn>
                          <a:cxn ang="0">
                            <a:pos x="331" y="148"/>
                          </a:cxn>
                          <a:cxn ang="0">
                            <a:pos x="376" y="142"/>
                          </a:cxn>
                          <a:cxn ang="0">
                            <a:pos x="414" y="124"/>
                          </a:cxn>
                          <a:cxn ang="0">
                            <a:pos x="448" y="78"/>
                          </a:cxn>
                          <a:cxn ang="0">
                            <a:pos x="494" y="54"/>
                          </a:cxn>
                          <a:cxn ang="0">
                            <a:pos x="554" y="20"/>
                          </a:cxn>
                          <a:cxn ang="0">
                            <a:pos x="591" y="4"/>
                          </a:cxn>
                          <a:cxn ang="0">
                            <a:pos x="621" y="18"/>
                          </a:cxn>
                          <a:cxn ang="0">
                            <a:pos x="621" y="48"/>
                          </a:cxn>
                          <a:cxn ang="0">
                            <a:pos x="633" y="64"/>
                          </a:cxn>
                          <a:cxn ang="0">
                            <a:pos x="601" y="90"/>
                          </a:cxn>
                          <a:cxn ang="0">
                            <a:pos x="581" y="92"/>
                          </a:cxn>
                          <a:cxn ang="0">
                            <a:pos x="558" y="118"/>
                          </a:cxn>
                          <a:cxn ang="0">
                            <a:pos x="526" y="132"/>
                          </a:cxn>
                          <a:cxn ang="0">
                            <a:pos x="498" y="162"/>
                          </a:cxn>
                          <a:cxn ang="0">
                            <a:pos x="476" y="188"/>
                          </a:cxn>
                          <a:cxn ang="0">
                            <a:pos x="460" y="190"/>
                          </a:cxn>
                          <a:cxn ang="0">
                            <a:pos x="444" y="213"/>
                          </a:cxn>
                          <a:cxn ang="0">
                            <a:pos x="440" y="257"/>
                          </a:cxn>
                          <a:cxn ang="0">
                            <a:pos x="418" y="249"/>
                          </a:cxn>
                          <a:cxn ang="0">
                            <a:pos x="380" y="303"/>
                          </a:cxn>
                          <a:cxn ang="0">
                            <a:pos x="390" y="331"/>
                          </a:cxn>
                          <a:cxn ang="0">
                            <a:pos x="372" y="359"/>
                          </a:cxn>
                          <a:cxn ang="0">
                            <a:pos x="362" y="385"/>
                          </a:cxn>
                          <a:cxn ang="0">
                            <a:pos x="352" y="433"/>
                          </a:cxn>
                          <a:cxn ang="0">
                            <a:pos x="301" y="469"/>
                          </a:cxn>
                          <a:cxn ang="0">
                            <a:pos x="275" y="457"/>
                          </a:cxn>
                          <a:cxn ang="0">
                            <a:pos x="265" y="429"/>
                          </a:cxn>
                          <a:cxn ang="0">
                            <a:pos x="275" y="387"/>
                          </a:cxn>
                          <a:cxn ang="0">
                            <a:pos x="281" y="365"/>
                          </a:cxn>
                          <a:cxn ang="0">
                            <a:pos x="311" y="347"/>
                          </a:cxn>
                          <a:cxn ang="0">
                            <a:pos x="321" y="327"/>
                          </a:cxn>
                          <a:cxn ang="0">
                            <a:pos x="303" y="313"/>
                          </a:cxn>
                          <a:cxn ang="0">
                            <a:pos x="301" y="303"/>
                          </a:cxn>
                          <a:cxn ang="0">
                            <a:pos x="287" y="291"/>
                          </a:cxn>
                          <a:cxn ang="0">
                            <a:pos x="267" y="291"/>
                          </a:cxn>
                          <a:cxn ang="0">
                            <a:pos x="253" y="279"/>
                          </a:cxn>
                          <a:cxn ang="0">
                            <a:pos x="255" y="253"/>
                          </a:cxn>
                          <a:cxn ang="0">
                            <a:pos x="225" y="253"/>
                          </a:cxn>
                          <a:cxn ang="0">
                            <a:pos x="207" y="265"/>
                          </a:cxn>
                          <a:cxn ang="0">
                            <a:pos x="183" y="279"/>
                          </a:cxn>
                          <a:cxn ang="0">
                            <a:pos x="167" y="289"/>
                          </a:cxn>
                          <a:cxn ang="0">
                            <a:pos x="151" y="287"/>
                          </a:cxn>
                          <a:cxn ang="0">
                            <a:pos x="135" y="277"/>
                          </a:cxn>
                          <a:cxn ang="0">
                            <a:pos x="98" y="275"/>
                          </a:cxn>
                          <a:cxn ang="0">
                            <a:pos x="74" y="271"/>
                          </a:cxn>
                          <a:cxn ang="0">
                            <a:pos x="42" y="279"/>
                          </a:cxn>
                          <a:cxn ang="0">
                            <a:pos x="28" y="275"/>
                          </a:cxn>
                          <a:cxn ang="0">
                            <a:pos x="0" y="241"/>
                          </a:cxn>
                          <a:cxn ang="0">
                            <a:pos x="12" y="207"/>
                          </a:cxn>
                        </a:cxnLst>
                        <a:rect l="0" t="0" r="r" b="b"/>
                        <a:pathLst>
                          <a:path w="635" h="469">
                            <a:moveTo>
                              <a:pt x="12" y="192"/>
                            </a:moveTo>
                            <a:lnTo>
                              <a:pt x="34" y="188"/>
                            </a:lnTo>
                            <a:lnTo>
                              <a:pt x="60" y="166"/>
                            </a:lnTo>
                            <a:lnTo>
                              <a:pt x="90" y="180"/>
                            </a:lnTo>
                            <a:lnTo>
                              <a:pt x="127" y="178"/>
                            </a:lnTo>
                            <a:lnTo>
                              <a:pt x="157" y="178"/>
                            </a:lnTo>
                            <a:lnTo>
                              <a:pt x="169" y="166"/>
                            </a:lnTo>
                            <a:lnTo>
                              <a:pt x="183" y="166"/>
                            </a:lnTo>
                            <a:lnTo>
                              <a:pt x="197" y="172"/>
                            </a:lnTo>
                            <a:lnTo>
                              <a:pt x="215" y="168"/>
                            </a:lnTo>
                            <a:lnTo>
                              <a:pt x="239" y="160"/>
                            </a:lnTo>
                            <a:lnTo>
                              <a:pt x="245" y="152"/>
                            </a:lnTo>
                            <a:lnTo>
                              <a:pt x="267" y="152"/>
                            </a:lnTo>
                            <a:lnTo>
                              <a:pt x="289" y="146"/>
                            </a:lnTo>
                            <a:lnTo>
                              <a:pt x="295" y="138"/>
                            </a:lnTo>
                            <a:lnTo>
                              <a:pt x="309" y="138"/>
                            </a:lnTo>
                            <a:lnTo>
                              <a:pt x="319" y="138"/>
                            </a:lnTo>
                            <a:lnTo>
                              <a:pt x="331" y="148"/>
                            </a:lnTo>
                            <a:lnTo>
                              <a:pt x="370" y="138"/>
                            </a:lnTo>
                            <a:lnTo>
                              <a:pt x="376" y="142"/>
                            </a:lnTo>
                            <a:lnTo>
                              <a:pt x="396" y="142"/>
                            </a:lnTo>
                            <a:lnTo>
                              <a:pt x="414" y="124"/>
                            </a:lnTo>
                            <a:lnTo>
                              <a:pt x="416" y="106"/>
                            </a:lnTo>
                            <a:lnTo>
                              <a:pt x="448" y="78"/>
                            </a:lnTo>
                            <a:lnTo>
                              <a:pt x="458" y="58"/>
                            </a:lnTo>
                            <a:lnTo>
                              <a:pt x="494" y="54"/>
                            </a:lnTo>
                            <a:lnTo>
                              <a:pt x="524" y="34"/>
                            </a:lnTo>
                            <a:lnTo>
                              <a:pt x="554" y="20"/>
                            </a:lnTo>
                            <a:lnTo>
                              <a:pt x="575" y="18"/>
                            </a:lnTo>
                            <a:lnTo>
                              <a:pt x="591" y="4"/>
                            </a:lnTo>
                            <a:lnTo>
                              <a:pt x="619" y="0"/>
                            </a:lnTo>
                            <a:lnTo>
                              <a:pt x="621" y="18"/>
                            </a:lnTo>
                            <a:lnTo>
                              <a:pt x="605" y="30"/>
                            </a:lnTo>
                            <a:lnTo>
                              <a:pt x="621" y="48"/>
                            </a:lnTo>
                            <a:lnTo>
                              <a:pt x="621" y="60"/>
                            </a:lnTo>
                            <a:lnTo>
                              <a:pt x="633" y="64"/>
                            </a:lnTo>
                            <a:lnTo>
                              <a:pt x="635" y="74"/>
                            </a:lnTo>
                            <a:lnTo>
                              <a:pt x="601" y="90"/>
                            </a:lnTo>
                            <a:lnTo>
                              <a:pt x="589" y="86"/>
                            </a:lnTo>
                            <a:lnTo>
                              <a:pt x="581" y="92"/>
                            </a:lnTo>
                            <a:lnTo>
                              <a:pt x="575" y="106"/>
                            </a:lnTo>
                            <a:lnTo>
                              <a:pt x="558" y="118"/>
                            </a:lnTo>
                            <a:lnTo>
                              <a:pt x="536" y="130"/>
                            </a:lnTo>
                            <a:lnTo>
                              <a:pt x="526" y="132"/>
                            </a:lnTo>
                            <a:lnTo>
                              <a:pt x="508" y="158"/>
                            </a:lnTo>
                            <a:lnTo>
                              <a:pt x="498" y="162"/>
                            </a:lnTo>
                            <a:lnTo>
                              <a:pt x="484" y="172"/>
                            </a:lnTo>
                            <a:lnTo>
                              <a:pt x="476" y="188"/>
                            </a:lnTo>
                            <a:lnTo>
                              <a:pt x="466" y="184"/>
                            </a:lnTo>
                            <a:lnTo>
                              <a:pt x="460" y="190"/>
                            </a:lnTo>
                            <a:lnTo>
                              <a:pt x="456" y="205"/>
                            </a:lnTo>
                            <a:lnTo>
                              <a:pt x="444" y="213"/>
                            </a:lnTo>
                            <a:lnTo>
                              <a:pt x="442" y="229"/>
                            </a:lnTo>
                            <a:lnTo>
                              <a:pt x="440" y="257"/>
                            </a:lnTo>
                            <a:lnTo>
                              <a:pt x="428" y="263"/>
                            </a:lnTo>
                            <a:lnTo>
                              <a:pt x="418" y="249"/>
                            </a:lnTo>
                            <a:lnTo>
                              <a:pt x="400" y="273"/>
                            </a:lnTo>
                            <a:lnTo>
                              <a:pt x="380" y="303"/>
                            </a:lnTo>
                            <a:lnTo>
                              <a:pt x="390" y="319"/>
                            </a:lnTo>
                            <a:lnTo>
                              <a:pt x="390" y="331"/>
                            </a:lnTo>
                            <a:lnTo>
                              <a:pt x="384" y="343"/>
                            </a:lnTo>
                            <a:lnTo>
                              <a:pt x="372" y="359"/>
                            </a:lnTo>
                            <a:lnTo>
                              <a:pt x="374" y="371"/>
                            </a:lnTo>
                            <a:lnTo>
                              <a:pt x="362" y="385"/>
                            </a:lnTo>
                            <a:lnTo>
                              <a:pt x="364" y="405"/>
                            </a:lnTo>
                            <a:lnTo>
                              <a:pt x="352" y="433"/>
                            </a:lnTo>
                            <a:lnTo>
                              <a:pt x="321" y="439"/>
                            </a:lnTo>
                            <a:lnTo>
                              <a:pt x="301" y="469"/>
                            </a:lnTo>
                            <a:lnTo>
                              <a:pt x="285" y="459"/>
                            </a:lnTo>
                            <a:lnTo>
                              <a:pt x="275" y="457"/>
                            </a:lnTo>
                            <a:lnTo>
                              <a:pt x="273" y="439"/>
                            </a:lnTo>
                            <a:lnTo>
                              <a:pt x="265" y="429"/>
                            </a:lnTo>
                            <a:lnTo>
                              <a:pt x="265" y="413"/>
                            </a:lnTo>
                            <a:lnTo>
                              <a:pt x="275" y="387"/>
                            </a:lnTo>
                            <a:lnTo>
                              <a:pt x="301" y="385"/>
                            </a:lnTo>
                            <a:lnTo>
                              <a:pt x="281" y="365"/>
                            </a:lnTo>
                            <a:lnTo>
                              <a:pt x="293" y="357"/>
                            </a:lnTo>
                            <a:lnTo>
                              <a:pt x="311" y="347"/>
                            </a:lnTo>
                            <a:lnTo>
                              <a:pt x="321" y="339"/>
                            </a:lnTo>
                            <a:lnTo>
                              <a:pt x="321" y="327"/>
                            </a:lnTo>
                            <a:lnTo>
                              <a:pt x="309" y="319"/>
                            </a:lnTo>
                            <a:lnTo>
                              <a:pt x="303" y="313"/>
                            </a:lnTo>
                            <a:lnTo>
                              <a:pt x="311" y="301"/>
                            </a:lnTo>
                            <a:lnTo>
                              <a:pt x="301" y="303"/>
                            </a:lnTo>
                            <a:lnTo>
                              <a:pt x="293" y="299"/>
                            </a:lnTo>
                            <a:lnTo>
                              <a:pt x="287" y="291"/>
                            </a:lnTo>
                            <a:lnTo>
                              <a:pt x="277" y="285"/>
                            </a:lnTo>
                            <a:lnTo>
                              <a:pt x="267" y="291"/>
                            </a:lnTo>
                            <a:lnTo>
                              <a:pt x="253" y="291"/>
                            </a:lnTo>
                            <a:lnTo>
                              <a:pt x="253" y="279"/>
                            </a:lnTo>
                            <a:lnTo>
                              <a:pt x="259" y="269"/>
                            </a:lnTo>
                            <a:lnTo>
                              <a:pt x="255" y="253"/>
                            </a:lnTo>
                            <a:lnTo>
                              <a:pt x="235" y="257"/>
                            </a:lnTo>
                            <a:lnTo>
                              <a:pt x="225" y="253"/>
                            </a:lnTo>
                            <a:lnTo>
                              <a:pt x="215" y="253"/>
                            </a:lnTo>
                            <a:lnTo>
                              <a:pt x="207" y="265"/>
                            </a:lnTo>
                            <a:lnTo>
                              <a:pt x="193" y="265"/>
                            </a:lnTo>
                            <a:lnTo>
                              <a:pt x="183" y="279"/>
                            </a:lnTo>
                            <a:lnTo>
                              <a:pt x="169" y="283"/>
                            </a:lnTo>
                            <a:lnTo>
                              <a:pt x="167" y="289"/>
                            </a:lnTo>
                            <a:lnTo>
                              <a:pt x="161" y="293"/>
                            </a:lnTo>
                            <a:lnTo>
                              <a:pt x="151" y="287"/>
                            </a:lnTo>
                            <a:lnTo>
                              <a:pt x="139" y="283"/>
                            </a:lnTo>
                            <a:lnTo>
                              <a:pt x="135" y="277"/>
                            </a:lnTo>
                            <a:lnTo>
                              <a:pt x="120" y="277"/>
                            </a:lnTo>
                            <a:lnTo>
                              <a:pt x="98" y="275"/>
                            </a:lnTo>
                            <a:lnTo>
                              <a:pt x="86" y="277"/>
                            </a:lnTo>
                            <a:lnTo>
                              <a:pt x="74" y="271"/>
                            </a:lnTo>
                            <a:lnTo>
                              <a:pt x="58" y="275"/>
                            </a:lnTo>
                            <a:lnTo>
                              <a:pt x="42" y="279"/>
                            </a:lnTo>
                            <a:lnTo>
                              <a:pt x="32" y="289"/>
                            </a:lnTo>
                            <a:lnTo>
                              <a:pt x="28" y="275"/>
                            </a:lnTo>
                            <a:lnTo>
                              <a:pt x="18" y="257"/>
                            </a:lnTo>
                            <a:lnTo>
                              <a:pt x="0" y="241"/>
                            </a:lnTo>
                            <a:lnTo>
                              <a:pt x="8" y="225"/>
                            </a:lnTo>
                            <a:lnTo>
                              <a:pt x="12" y="207"/>
                            </a:lnTo>
                            <a:lnTo>
                              <a:pt x="12" y="192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05" name="WEST BENGAL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6001914" y="3203211"/>
                        <a:ext cx="644519" cy="103504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53" y="24"/>
                          </a:cxn>
                          <a:cxn ang="0">
                            <a:pos x="293" y="6"/>
                          </a:cxn>
                          <a:cxn ang="0">
                            <a:pos x="342" y="46"/>
                          </a:cxn>
                          <a:cxn ang="0">
                            <a:pos x="396" y="56"/>
                          </a:cxn>
                          <a:cxn ang="0">
                            <a:pos x="402" y="89"/>
                          </a:cxn>
                          <a:cxn ang="0">
                            <a:pos x="376" y="117"/>
                          </a:cxn>
                          <a:cxn ang="0">
                            <a:pos x="338" y="123"/>
                          </a:cxn>
                          <a:cxn ang="0">
                            <a:pos x="310" y="87"/>
                          </a:cxn>
                          <a:cxn ang="0">
                            <a:pos x="298" y="107"/>
                          </a:cxn>
                          <a:cxn ang="0">
                            <a:pos x="281" y="89"/>
                          </a:cxn>
                          <a:cxn ang="0">
                            <a:pos x="259" y="67"/>
                          </a:cxn>
                          <a:cxn ang="0">
                            <a:pos x="251" y="81"/>
                          </a:cxn>
                          <a:cxn ang="0">
                            <a:pos x="253" y="113"/>
                          </a:cxn>
                          <a:cxn ang="0">
                            <a:pos x="235" y="137"/>
                          </a:cxn>
                          <a:cxn ang="0">
                            <a:pos x="237" y="171"/>
                          </a:cxn>
                          <a:cxn ang="0">
                            <a:pos x="277" y="201"/>
                          </a:cxn>
                          <a:cxn ang="0">
                            <a:pos x="306" y="211"/>
                          </a:cxn>
                          <a:cxn ang="0">
                            <a:pos x="318" y="235"/>
                          </a:cxn>
                          <a:cxn ang="0">
                            <a:pos x="267" y="251"/>
                          </a:cxn>
                          <a:cxn ang="0">
                            <a:pos x="241" y="267"/>
                          </a:cxn>
                          <a:cxn ang="0">
                            <a:pos x="235" y="311"/>
                          </a:cxn>
                          <a:cxn ang="0">
                            <a:pos x="273" y="339"/>
                          </a:cxn>
                          <a:cxn ang="0">
                            <a:pos x="296" y="359"/>
                          </a:cxn>
                          <a:cxn ang="0">
                            <a:pos x="291" y="411"/>
                          </a:cxn>
                          <a:cxn ang="0">
                            <a:pos x="302" y="447"/>
                          </a:cxn>
                          <a:cxn ang="0">
                            <a:pos x="318" y="479"/>
                          </a:cxn>
                          <a:cxn ang="0">
                            <a:pos x="328" y="537"/>
                          </a:cxn>
                          <a:cxn ang="0">
                            <a:pos x="344" y="601"/>
                          </a:cxn>
                          <a:cxn ang="0">
                            <a:pos x="350" y="642"/>
                          </a:cxn>
                          <a:cxn ang="0">
                            <a:pos x="320" y="646"/>
                          </a:cxn>
                          <a:cxn ang="0">
                            <a:pos x="308" y="644"/>
                          </a:cxn>
                          <a:cxn ang="0">
                            <a:pos x="302" y="585"/>
                          </a:cxn>
                          <a:cxn ang="0">
                            <a:pos x="289" y="634"/>
                          </a:cxn>
                          <a:cxn ang="0">
                            <a:pos x="255" y="640"/>
                          </a:cxn>
                          <a:cxn ang="0">
                            <a:pos x="251" y="589"/>
                          </a:cxn>
                          <a:cxn ang="0">
                            <a:pos x="229" y="569"/>
                          </a:cxn>
                          <a:cxn ang="0">
                            <a:pos x="239" y="593"/>
                          </a:cxn>
                          <a:cxn ang="0">
                            <a:pos x="229" y="615"/>
                          </a:cxn>
                          <a:cxn ang="0">
                            <a:pos x="205" y="642"/>
                          </a:cxn>
                          <a:cxn ang="0">
                            <a:pos x="169" y="628"/>
                          </a:cxn>
                          <a:cxn ang="0">
                            <a:pos x="125" y="615"/>
                          </a:cxn>
                          <a:cxn ang="0">
                            <a:pos x="105" y="561"/>
                          </a:cxn>
                          <a:cxn ang="0">
                            <a:pos x="64" y="515"/>
                          </a:cxn>
                          <a:cxn ang="0">
                            <a:pos x="22" y="489"/>
                          </a:cxn>
                          <a:cxn ang="0">
                            <a:pos x="2" y="439"/>
                          </a:cxn>
                          <a:cxn ang="0">
                            <a:pos x="56" y="423"/>
                          </a:cxn>
                          <a:cxn ang="0">
                            <a:pos x="109" y="387"/>
                          </a:cxn>
                          <a:cxn ang="0">
                            <a:pos x="145" y="375"/>
                          </a:cxn>
                          <a:cxn ang="0">
                            <a:pos x="197" y="309"/>
                          </a:cxn>
                          <a:cxn ang="0">
                            <a:pos x="211" y="263"/>
                          </a:cxn>
                          <a:cxn ang="0">
                            <a:pos x="193" y="213"/>
                          </a:cxn>
                          <a:cxn ang="0">
                            <a:pos x="229" y="189"/>
                          </a:cxn>
                          <a:cxn ang="0">
                            <a:pos x="197" y="151"/>
                          </a:cxn>
                          <a:cxn ang="0">
                            <a:pos x="245" y="101"/>
                          </a:cxn>
                          <a:cxn ang="0">
                            <a:pos x="231" y="42"/>
                          </a:cxn>
                        </a:cxnLst>
                        <a:rect l="0" t="0" r="r" b="b"/>
                        <a:pathLst>
                          <a:path w="406" h="652">
                            <a:moveTo>
                              <a:pt x="215" y="16"/>
                            </a:moveTo>
                            <a:lnTo>
                              <a:pt x="235" y="16"/>
                            </a:lnTo>
                            <a:lnTo>
                              <a:pt x="253" y="24"/>
                            </a:lnTo>
                            <a:lnTo>
                              <a:pt x="271" y="8"/>
                            </a:lnTo>
                            <a:lnTo>
                              <a:pt x="287" y="0"/>
                            </a:lnTo>
                            <a:lnTo>
                              <a:pt x="293" y="6"/>
                            </a:lnTo>
                            <a:lnTo>
                              <a:pt x="302" y="22"/>
                            </a:lnTo>
                            <a:lnTo>
                              <a:pt x="318" y="38"/>
                            </a:lnTo>
                            <a:lnTo>
                              <a:pt x="342" y="46"/>
                            </a:lnTo>
                            <a:lnTo>
                              <a:pt x="354" y="44"/>
                            </a:lnTo>
                            <a:lnTo>
                              <a:pt x="376" y="48"/>
                            </a:lnTo>
                            <a:lnTo>
                              <a:pt x="396" y="56"/>
                            </a:lnTo>
                            <a:lnTo>
                              <a:pt x="406" y="58"/>
                            </a:lnTo>
                            <a:lnTo>
                              <a:pt x="406" y="71"/>
                            </a:lnTo>
                            <a:lnTo>
                              <a:pt x="402" y="89"/>
                            </a:lnTo>
                            <a:lnTo>
                              <a:pt x="394" y="107"/>
                            </a:lnTo>
                            <a:lnTo>
                              <a:pt x="386" y="111"/>
                            </a:lnTo>
                            <a:lnTo>
                              <a:pt x="376" y="117"/>
                            </a:lnTo>
                            <a:lnTo>
                              <a:pt x="376" y="133"/>
                            </a:lnTo>
                            <a:lnTo>
                              <a:pt x="360" y="139"/>
                            </a:lnTo>
                            <a:lnTo>
                              <a:pt x="338" y="123"/>
                            </a:lnTo>
                            <a:lnTo>
                              <a:pt x="332" y="99"/>
                            </a:lnTo>
                            <a:lnTo>
                              <a:pt x="320" y="89"/>
                            </a:lnTo>
                            <a:lnTo>
                              <a:pt x="310" y="87"/>
                            </a:lnTo>
                            <a:lnTo>
                              <a:pt x="304" y="93"/>
                            </a:lnTo>
                            <a:lnTo>
                              <a:pt x="306" y="109"/>
                            </a:lnTo>
                            <a:lnTo>
                              <a:pt x="298" y="107"/>
                            </a:lnTo>
                            <a:lnTo>
                              <a:pt x="294" y="97"/>
                            </a:lnTo>
                            <a:lnTo>
                              <a:pt x="291" y="87"/>
                            </a:lnTo>
                            <a:lnTo>
                              <a:pt x="281" y="89"/>
                            </a:lnTo>
                            <a:lnTo>
                              <a:pt x="273" y="79"/>
                            </a:lnTo>
                            <a:lnTo>
                              <a:pt x="263" y="77"/>
                            </a:lnTo>
                            <a:lnTo>
                              <a:pt x="259" y="67"/>
                            </a:lnTo>
                            <a:lnTo>
                              <a:pt x="249" y="65"/>
                            </a:lnTo>
                            <a:lnTo>
                              <a:pt x="245" y="75"/>
                            </a:lnTo>
                            <a:lnTo>
                              <a:pt x="251" y="81"/>
                            </a:lnTo>
                            <a:lnTo>
                              <a:pt x="261" y="91"/>
                            </a:lnTo>
                            <a:lnTo>
                              <a:pt x="263" y="103"/>
                            </a:lnTo>
                            <a:lnTo>
                              <a:pt x="253" y="113"/>
                            </a:lnTo>
                            <a:lnTo>
                              <a:pt x="241" y="121"/>
                            </a:lnTo>
                            <a:lnTo>
                              <a:pt x="233" y="127"/>
                            </a:lnTo>
                            <a:lnTo>
                              <a:pt x="235" y="137"/>
                            </a:lnTo>
                            <a:lnTo>
                              <a:pt x="225" y="153"/>
                            </a:lnTo>
                            <a:lnTo>
                              <a:pt x="229" y="163"/>
                            </a:lnTo>
                            <a:lnTo>
                              <a:pt x="237" y="171"/>
                            </a:lnTo>
                            <a:lnTo>
                              <a:pt x="249" y="171"/>
                            </a:lnTo>
                            <a:lnTo>
                              <a:pt x="269" y="193"/>
                            </a:lnTo>
                            <a:lnTo>
                              <a:pt x="277" y="201"/>
                            </a:lnTo>
                            <a:lnTo>
                              <a:pt x="291" y="205"/>
                            </a:lnTo>
                            <a:lnTo>
                              <a:pt x="304" y="199"/>
                            </a:lnTo>
                            <a:lnTo>
                              <a:pt x="306" y="211"/>
                            </a:lnTo>
                            <a:lnTo>
                              <a:pt x="304" y="217"/>
                            </a:lnTo>
                            <a:lnTo>
                              <a:pt x="320" y="223"/>
                            </a:lnTo>
                            <a:lnTo>
                              <a:pt x="318" y="235"/>
                            </a:lnTo>
                            <a:lnTo>
                              <a:pt x="291" y="237"/>
                            </a:lnTo>
                            <a:lnTo>
                              <a:pt x="271" y="237"/>
                            </a:lnTo>
                            <a:lnTo>
                              <a:pt x="267" y="251"/>
                            </a:lnTo>
                            <a:lnTo>
                              <a:pt x="263" y="263"/>
                            </a:lnTo>
                            <a:lnTo>
                              <a:pt x="259" y="273"/>
                            </a:lnTo>
                            <a:lnTo>
                              <a:pt x="241" y="267"/>
                            </a:lnTo>
                            <a:lnTo>
                              <a:pt x="235" y="281"/>
                            </a:lnTo>
                            <a:lnTo>
                              <a:pt x="229" y="293"/>
                            </a:lnTo>
                            <a:lnTo>
                              <a:pt x="235" y="311"/>
                            </a:lnTo>
                            <a:lnTo>
                              <a:pt x="249" y="321"/>
                            </a:lnTo>
                            <a:lnTo>
                              <a:pt x="263" y="331"/>
                            </a:lnTo>
                            <a:lnTo>
                              <a:pt x="273" y="339"/>
                            </a:lnTo>
                            <a:lnTo>
                              <a:pt x="298" y="339"/>
                            </a:lnTo>
                            <a:lnTo>
                              <a:pt x="298" y="351"/>
                            </a:lnTo>
                            <a:lnTo>
                              <a:pt x="296" y="359"/>
                            </a:lnTo>
                            <a:lnTo>
                              <a:pt x="302" y="385"/>
                            </a:lnTo>
                            <a:lnTo>
                              <a:pt x="285" y="389"/>
                            </a:lnTo>
                            <a:lnTo>
                              <a:pt x="291" y="411"/>
                            </a:lnTo>
                            <a:lnTo>
                              <a:pt x="294" y="425"/>
                            </a:lnTo>
                            <a:lnTo>
                              <a:pt x="308" y="433"/>
                            </a:lnTo>
                            <a:lnTo>
                              <a:pt x="302" y="447"/>
                            </a:lnTo>
                            <a:lnTo>
                              <a:pt x="302" y="459"/>
                            </a:lnTo>
                            <a:lnTo>
                              <a:pt x="330" y="463"/>
                            </a:lnTo>
                            <a:lnTo>
                              <a:pt x="318" y="479"/>
                            </a:lnTo>
                            <a:lnTo>
                              <a:pt x="318" y="489"/>
                            </a:lnTo>
                            <a:lnTo>
                              <a:pt x="334" y="509"/>
                            </a:lnTo>
                            <a:lnTo>
                              <a:pt x="328" y="537"/>
                            </a:lnTo>
                            <a:lnTo>
                              <a:pt x="338" y="559"/>
                            </a:lnTo>
                            <a:lnTo>
                              <a:pt x="346" y="581"/>
                            </a:lnTo>
                            <a:lnTo>
                              <a:pt x="344" y="601"/>
                            </a:lnTo>
                            <a:lnTo>
                              <a:pt x="348" y="613"/>
                            </a:lnTo>
                            <a:lnTo>
                              <a:pt x="350" y="636"/>
                            </a:lnTo>
                            <a:lnTo>
                              <a:pt x="350" y="642"/>
                            </a:lnTo>
                            <a:lnTo>
                              <a:pt x="340" y="642"/>
                            </a:lnTo>
                            <a:lnTo>
                              <a:pt x="328" y="634"/>
                            </a:lnTo>
                            <a:lnTo>
                              <a:pt x="320" y="646"/>
                            </a:lnTo>
                            <a:lnTo>
                              <a:pt x="314" y="646"/>
                            </a:lnTo>
                            <a:lnTo>
                              <a:pt x="310" y="646"/>
                            </a:lnTo>
                            <a:lnTo>
                              <a:pt x="308" y="644"/>
                            </a:lnTo>
                            <a:lnTo>
                              <a:pt x="306" y="627"/>
                            </a:lnTo>
                            <a:lnTo>
                              <a:pt x="306" y="607"/>
                            </a:lnTo>
                            <a:lnTo>
                              <a:pt x="302" y="585"/>
                            </a:lnTo>
                            <a:lnTo>
                              <a:pt x="296" y="593"/>
                            </a:lnTo>
                            <a:lnTo>
                              <a:pt x="294" y="617"/>
                            </a:lnTo>
                            <a:lnTo>
                              <a:pt x="289" y="634"/>
                            </a:lnTo>
                            <a:lnTo>
                              <a:pt x="281" y="642"/>
                            </a:lnTo>
                            <a:lnTo>
                              <a:pt x="267" y="650"/>
                            </a:lnTo>
                            <a:lnTo>
                              <a:pt x="255" y="640"/>
                            </a:lnTo>
                            <a:lnTo>
                              <a:pt x="249" y="619"/>
                            </a:lnTo>
                            <a:lnTo>
                              <a:pt x="247" y="603"/>
                            </a:lnTo>
                            <a:lnTo>
                              <a:pt x="251" y="589"/>
                            </a:lnTo>
                            <a:lnTo>
                              <a:pt x="247" y="583"/>
                            </a:lnTo>
                            <a:lnTo>
                              <a:pt x="237" y="581"/>
                            </a:lnTo>
                            <a:lnTo>
                              <a:pt x="229" y="569"/>
                            </a:lnTo>
                            <a:lnTo>
                              <a:pt x="223" y="573"/>
                            </a:lnTo>
                            <a:lnTo>
                              <a:pt x="229" y="583"/>
                            </a:lnTo>
                            <a:lnTo>
                              <a:pt x="239" y="593"/>
                            </a:lnTo>
                            <a:lnTo>
                              <a:pt x="239" y="613"/>
                            </a:lnTo>
                            <a:lnTo>
                              <a:pt x="233" y="613"/>
                            </a:lnTo>
                            <a:lnTo>
                              <a:pt x="229" y="615"/>
                            </a:lnTo>
                            <a:lnTo>
                              <a:pt x="227" y="617"/>
                            </a:lnTo>
                            <a:lnTo>
                              <a:pt x="227" y="627"/>
                            </a:lnTo>
                            <a:lnTo>
                              <a:pt x="205" y="642"/>
                            </a:lnTo>
                            <a:lnTo>
                              <a:pt x="197" y="642"/>
                            </a:lnTo>
                            <a:lnTo>
                              <a:pt x="175" y="652"/>
                            </a:lnTo>
                            <a:lnTo>
                              <a:pt x="169" y="628"/>
                            </a:lnTo>
                            <a:lnTo>
                              <a:pt x="155" y="628"/>
                            </a:lnTo>
                            <a:lnTo>
                              <a:pt x="147" y="611"/>
                            </a:lnTo>
                            <a:lnTo>
                              <a:pt x="125" y="615"/>
                            </a:lnTo>
                            <a:lnTo>
                              <a:pt x="119" y="595"/>
                            </a:lnTo>
                            <a:lnTo>
                              <a:pt x="99" y="587"/>
                            </a:lnTo>
                            <a:lnTo>
                              <a:pt x="105" y="561"/>
                            </a:lnTo>
                            <a:lnTo>
                              <a:pt x="93" y="541"/>
                            </a:lnTo>
                            <a:lnTo>
                              <a:pt x="79" y="537"/>
                            </a:lnTo>
                            <a:lnTo>
                              <a:pt x="64" y="515"/>
                            </a:lnTo>
                            <a:lnTo>
                              <a:pt x="70" y="495"/>
                            </a:lnTo>
                            <a:lnTo>
                              <a:pt x="44" y="495"/>
                            </a:lnTo>
                            <a:lnTo>
                              <a:pt x="22" y="489"/>
                            </a:lnTo>
                            <a:lnTo>
                              <a:pt x="0" y="469"/>
                            </a:lnTo>
                            <a:lnTo>
                              <a:pt x="2" y="451"/>
                            </a:lnTo>
                            <a:lnTo>
                              <a:pt x="2" y="439"/>
                            </a:lnTo>
                            <a:lnTo>
                              <a:pt x="26" y="431"/>
                            </a:lnTo>
                            <a:lnTo>
                              <a:pt x="46" y="445"/>
                            </a:lnTo>
                            <a:lnTo>
                              <a:pt x="56" y="423"/>
                            </a:lnTo>
                            <a:lnTo>
                              <a:pt x="85" y="417"/>
                            </a:lnTo>
                            <a:lnTo>
                              <a:pt x="103" y="407"/>
                            </a:lnTo>
                            <a:lnTo>
                              <a:pt x="109" y="387"/>
                            </a:lnTo>
                            <a:lnTo>
                              <a:pt x="137" y="403"/>
                            </a:lnTo>
                            <a:lnTo>
                              <a:pt x="147" y="395"/>
                            </a:lnTo>
                            <a:lnTo>
                              <a:pt x="145" y="375"/>
                            </a:lnTo>
                            <a:lnTo>
                              <a:pt x="173" y="369"/>
                            </a:lnTo>
                            <a:lnTo>
                              <a:pt x="197" y="337"/>
                            </a:lnTo>
                            <a:lnTo>
                              <a:pt x="197" y="309"/>
                            </a:lnTo>
                            <a:lnTo>
                              <a:pt x="209" y="291"/>
                            </a:lnTo>
                            <a:lnTo>
                              <a:pt x="205" y="281"/>
                            </a:lnTo>
                            <a:lnTo>
                              <a:pt x="211" y="263"/>
                            </a:lnTo>
                            <a:lnTo>
                              <a:pt x="199" y="251"/>
                            </a:lnTo>
                            <a:lnTo>
                              <a:pt x="201" y="231"/>
                            </a:lnTo>
                            <a:lnTo>
                              <a:pt x="193" y="213"/>
                            </a:lnTo>
                            <a:lnTo>
                              <a:pt x="203" y="203"/>
                            </a:lnTo>
                            <a:lnTo>
                              <a:pt x="227" y="203"/>
                            </a:lnTo>
                            <a:lnTo>
                              <a:pt x="229" y="189"/>
                            </a:lnTo>
                            <a:lnTo>
                              <a:pt x="207" y="179"/>
                            </a:lnTo>
                            <a:lnTo>
                              <a:pt x="207" y="167"/>
                            </a:lnTo>
                            <a:lnTo>
                              <a:pt x="197" y="151"/>
                            </a:lnTo>
                            <a:lnTo>
                              <a:pt x="215" y="129"/>
                            </a:lnTo>
                            <a:lnTo>
                              <a:pt x="231" y="115"/>
                            </a:lnTo>
                            <a:lnTo>
                              <a:pt x="245" y="101"/>
                            </a:lnTo>
                            <a:lnTo>
                              <a:pt x="231" y="83"/>
                            </a:lnTo>
                            <a:lnTo>
                              <a:pt x="233" y="61"/>
                            </a:lnTo>
                            <a:lnTo>
                              <a:pt x="231" y="42"/>
                            </a:lnTo>
                            <a:lnTo>
                              <a:pt x="219" y="26"/>
                            </a:lnTo>
                            <a:lnTo>
                              <a:pt x="215" y="16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06" name="JHARKHAND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5586795" y="3566416"/>
                        <a:ext cx="749293" cy="60324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0" y="116"/>
                          </a:cxn>
                          <a:cxn ang="0">
                            <a:pos x="12" y="96"/>
                          </a:cxn>
                          <a:cxn ang="0">
                            <a:pos x="68" y="94"/>
                          </a:cxn>
                          <a:cxn ang="0">
                            <a:pos x="112" y="120"/>
                          </a:cxn>
                          <a:cxn ang="0">
                            <a:pos x="151" y="98"/>
                          </a:cxn>
                          <a:cxn ang="0">
                            <a:pos x="179" y="114"/>
                          </a:cxn>
                          <a:cxn ang="0">
                            <a:pos x="221" y="98"/>
                          </a:cxn>
                          <a:cxn ang="0">
                            <a:pos x="251" y="62"/>
                          </a:cxn>
                          <a:cxn ang="0">
                            <a:pos x="263" y="74"/>
                          </a:cxn>
                          <a:cxn ang="0">
                            <a:pos x="287" y="88"/>
                          </a:cxn>
                          <a:cxn ang="0">
                            <a:pos x="321" y="116"/>
                          </a:cxn>
                          <a:cxn ang="0">
                            <a:pos x="340" y="84"/>
                          </a:cxn>
                          <a:cxn ang="0">
                            <a:pos x="372" y="82"/>
                          </a:cxn>
                          <a:cxn ang="0">
                            <a:pos x="386" y="54"/>
                          </a:cxn>
                          <a:cxn ang="0">
                            <a:pos x="410" y="20"/>
                          </a:cxn>
                          <a:cxn ang="0">
                            <a:pos x="448" y="0"/>
                          </a:cxn>
                          <a:cxn ang="0">
                            <a:pos x="460" y="22"/>
                          </a:cxn>
                          <a:cxn ang="0">
                            <a:pos x="466" y="52"/>
                          </a:cxn>
                          <a:cxn ang="0">
                            <a:pos x="458" y="80"/>
                          </a:cxn>
                          <a:cxn ang="0">
                            <a:pos x="434" y="140"/>
                          </a:cxn>
                          <a:cxn ang="0">
                            <a:pos x="408" y="166"/>
                          </a:cxn>
                          <a:cxn ang="0">
                            <a:pos x="370" y="158"/>
                          </a:cxn>
                          <a:cxn ang="0">
                            <a:pos x="346" y="188"/>
                          </a:cxn>
                          <a:cxn ang="0">
                            <a:pos x="307" y="216"/>
                          </a:cxn>
                          <a:cxn ang="0">
                            <a:pos x="263" y="210"/>
                          </a:cxn>
                          <a:cxn ang="0">
                            <a:pos x="261" y="240"/>
                          </a:cxn>
                          <a:cxn ang="0">
                            <a:pos x="305" y="266"/>
                          </a:cxn>
                          <a:cxn ang="0">
                            <a:pos x="325" y="286"/>
                          </a:cxn>
                          <a:cxn ang="0">
                            <a:pos x="354" y="312"/>
                          </a:cxn>
                          <a:cxn ang="0">
                            <a:pos x="360" y="358"/>
                          </a:cxn>
                          <a:cxn ang="0">
                            <a:pos x="323" y="346"/>
                          </a:cxn>
                          <a:cxn ang="0">
                            <a:pos x="281" y="320"/>
                          </a:cxn>
                          <a:cxn ang="0">
                            <a:pos x="261" y="380"/>
                          </a:cxn>
                          <a:cxn ang="0">
                            <a:pos x="233" y="376"/>
                          </a:cxn>
                          <a:cxn ang="0">
                            <a:pos x="199" y="378"/>
                          </a:cxn>
                          <a:cxn ang="0">
                            <a:pos x="185" y="344"/>
                          </a:cxn>
                          <a:cxn ang="0">
                            <a:pos x="149" y="334"/>
                          </a:cxn>
                          <a:cxn ang="0">
                            <a:pos x="115" y="346"/>
                          </a:cxn>
                          <a:cxn ang="0">
                            <a:pos x="78" y="334"/>
                          </a:cxn>
                          <a:cxn ang="0">
                            <a:pos x="82" y="312"/>
                          </a:cxn>
                          <a:cxn ang="0">
                            <a:pos x="108" y="286"/>
                          </a:cxn>
                          <a:cxn ang="0">
                            <a:pos x="84" y="272"/>
                          </a:cxn>
                          <a:cxn ang="0">
                            <a:pos x="70" y="238"/>
                          </a:cxn>
                          <a:cxn ang="0">
                            <a:pos x="58" y="202"/>
                          </a:cxn>
                          <a:cxn ang="0">
                            <a:pos x="38" y="180"/>
                          </a:cxn>
                          <a:cxn ang="0">
                            <a:pos x="8" y="144"/>
                          </a:cxn>
                        </a:cxnLst>
                        <a:rect l="0" t="0" r="r" b="b"/>
                        <a:pathLst>
                          <a:path w="472" h="380">
                            <a:moveTo>
                              <a:pt x="0" y="142"/>
                            </a:moveTo>
                            <a:lnTo>
                              <a:pt x="10" y="116"/>
                            </a:lnTo>
                            <a:lnTo>
                              <a:pt x="2" y="98"/>
                            </a:lnTo>
                            <a:lnTo>
                              <a:pt x="12" y="96"/>
                            </a:lnTo>
                            <a:lnTo>
                              <a:pt x="40" y="102"/>
                            </a:lnTo>
                            <a:lnTo>
                              <a:pt x="68" y="94"/>
                            </a:lnTo>
                            <a:lnTo>
                              <a:pt x="98" y="94"/>
                            </a:lnTo>
                            <a:lnTo>
                              <a:pt x="112" y="120"/>
                            </a:lnTo>
                            <a:lnTo>
                              <a:pt x="131" y="114"/>
                            </a:lnTo>
                            <a:lnTo>
                              <a:pt x="151" y="98"/>
                            </a:lnTo>
                            <a:lnTo>
                              <a:pt x="159" y="116"/>
                            </a:lnTo>
                            <a:lnTo>
                              <a:pt x="179" y="114"/>
                            </a:lnTo>
                            <a:lnTo>
                              <a:pt x="197" y="100"/>
                            </a:lnTo>
                            <a:lnTo>
                              <a:pt x="221" y="98"/>
                            </a:lnTo>
                            <a:lnTo>
                              <a:pt x="239" y="92"/>
                            </a:lnTo>
                            <a:lnTo>
                              <a:pt x="251" y="62"/>
                            </a:lnTo>
                            <a:lnTo>
                              <a:pt x="257" y="68"/>
                            </a:lnTo>
                            <a:lnTo>
                              <a:pt x="263" y="74"/>
                            </a:lnTo>
                            <a:lnTo>
                              <a:pt x="285" y="70"/>
                            </a:lnTo>
                            <a:lnTo>
                              <a:pt x="287" y="88"/>
                            </a:lnTo>
                            <a:lnTo>
                              <a:pt x="301" y="92"/>
                            </a:lnTo>
                            <a:lnTo>
                              <a:pt x="321" y="116"/>
                            </a:lnTo>
                            <a:lnTo>
                              <a:pt x="327" y="94"/>
                            </a:lnTo>
                            <a:lnTo>
                              <a:pt x="340" y="84"/>
                            </a:lnTo>
                            <a:lnTo>
                              <a:pt x="370" y="94"/>
                            </a:lnTo>
                            <a:lnTo>
                              <a:pt x="372" y="82"/>
                            </a:lnTo>
                            <a:lnTo>
                              <a:pt x="384" y="82"/>
                            </a:lnTo>
                            <a:lnTo>
                              <a:pt x="386" y="54"/>
                            </a:lnTo>
                            <a:lnTo>
                              <a:pt x="390" y="34"/>
                            </a:lnTo>
                            <a:lnTo>
                              <a:pt x="410" y="20"/>
                            </a:lnTo>
                            <a:lnTo>
                              <a:pt x="426" y="2"/>
                            </a:lnTo>
                            <a:lnTo>
                              <a:pt x="448" y="0"/>
                            </a:lnTo>
                            <a:lnTo>
                              <a:pt x="462" y="2"/>
                            </a:lnTo>
                            <a:lnTo>
                              <a:pt x="460" y="22"/>
                            </a:lnTo>
                            <a:lnTo>
                              <a:pt x="472" y="34"/>
                            </a:lnTo>
                            <a:lnTo>
                              <a:pt x="466" y="52"/>
                            </a:lnTo>
                            <a:lnTo>
                              <a:pt x="470" y="62"/>
                            </a:lnTo>
                            <a:lnTo>
                              <a:pt x="458" y="80"/>
                            </a:lnTo>
                            <a:lnTo>
                              <a:pt x="458" y="108"/>
                            </a:lnTo>
                            <a:lnTo>
                              <a:pt x="434" y="140"/>
                            </a:lnTo>
                            <a:lnTo>
                              <a:pt x="406" y="146"/>
                            </a:lnTo>
                            <a:lnTo>
                              <a:pt x="408" y="166"/>
                            </a:lnTo>
                            <a:lnTo>
                              <a:pt x="398" y="174"/>
                            </a:lnTo>
                            <a:lnTo>
                              <a:pt x="370" y="158"/>
                            </a:lnTo>
                            <a:lnTo>
                              <a:pt x="364" y="178"/>
                            </a:lnTo>
                            <a:lnTo>
                              <a:pt x="346" y="188"/>
                            </a:lnTo>
                            <a:lnTo>
                              <a:pt x="317" y="194"/>
                            </a:lnTo>
                            <a:lnTo>
                              <a:pt x="307" y="216"/>
                            </a:lnTo>
                            <a:lnTo>
                              <a:pt x="287" y="202"/>
                            </a:lnTo>
                            <a:lnTo>
                              <a:pt x="263" y="210"/>
                            </a:lnTo>
                            <a:lnTo>
                              <a:pt x="263" y="224"/>
                            </a:lnTo>
                            <a:lnTo>
                              <a:pt x="261" y="240"/>
                            </a:lnTo>
                            <a:lnTo>
                              <a:pt x="283" y="260"/>
                            </a:lnTo>
                            <a:lnTo>
                              <a:pt x="305" y="266"/>
                            </a:lnTo>
                            <a:lnTo>
                              <a:pt x="331" y="266"/>
                            </a:lnTo>
                            <a:lnTo>
                              <a:pt x="325" y="286"/>
                            </a:lnTo>
                            <a:lnTo>
                              <a:pt x="340" y="308"/>
                            </a:lnTo>
                            <a:lnTo>
                              <a:pt x="354" y="312"/>
                            </a:lnTo>
                            <a:lnTo>
                              <a:pt x="366" y="332"/>
                            </a:lnTo>
                            <a:lnTo>
                              <a:pt x="360" y="358"/>
                            </a:lnTo>
                            <a:lnTo>
                              <a:pt x="334" y="344"/>
                            </a:lnTo>
                            <a:lnTo>
                              <a:pt x="323" y="346"/>
                            </a:lnTo>
                            <a:lnTo>
                              <a:pt x="313" y="336"/>
                            </a:lnTo>
                            <a:lnTo>
                              <a:pt x="281" y="320"/>
                            </a:lnTo>
                            <a:lnTo>
                              <a:pt x="279" y="372"/>
                            </a:lnTo>
                            <a:lnTo>
                              <a:pt x="261" y="380"/>
                            </a:lnTo>
                            <a:lnTo>
                              <a:pt x="257" y="370"/>
                            </a:lnTo>
                            <a:lnTo>
                              <a:pt x="233" y="376"/>
                            </a:lnTo>
                            <a:lnTo>
                              <a:pt x="219" y="360"/>
                            </a:lnTo>
                            <a:lnTo>
                              <a:pt x="199" y="378"/>
                            </a:lnTo>
                            <a:lnTo>
                              <a:pt x="177" y="362"/>
                            </a:lnTo>
                            <a:lnTo>
                              <a:pt x="185" y="344"/>
                            </a:lnTo>
                            <a:lnTo>
                              <a:pt x="179" y="324"/>
                            </a:lnTo>
                            <a:lnTo>
                              <a:pt x="149" y="334"/>
                            </a:lnTo>
                            <a:lnTo>
                              <a:pt x="125" y="336"/>
                            </a:lnTo>
                            <a:lnTo>
                              <a:pt x="115" y="346"/>
                            </a:lnTo>
                            <a:lnTo>
                              <a:pt x="86" y="344"/>
                            </a:lnTo>
                            <a:lnTo>
                              <a:pt x="78" y="334"/>
                            </a:lnTo>
                            <a:lnTo>
                              <a:pt x="70" y="314"/>
                            </a:lnTo>
                            <a:lnTo>
                              <a:pt x="82" y="312"/>
                            </a:lnTo>
                            <a:lnTo>
                              <a:pt x="92" y="294"/>
                            </a:lnTo>
                            <a:lnTo>
                              <a:pt x="108" y="286"/>
                            </a:lnTo>
                            <a:lnTo>
                              <a:pt x="102" y="272"/>
                            </a:lnTo>
                            <a:lnTo>
                              <a:pt x="84" y="272"/>
                            </a:lnTo>
                            <a:lnTo>
                              <a:pt x="74" y="260"/>
                            </a:lnTo>
                            <a:lnTo>
                              <a:pt x="70" y="238"/>
                            </a:lnTo>
                            <a:lnTo>
                              <a:pt x="62" y="230"/>
                            </a:lnTo>
                            <a:lnTo>
                              <a:pt x="58" y="202"/>
                            </a:lnTo>
                            <a:lnTo>
                              <a:pt x="38" y="202"/>
                            </a:lnTo>
                            <a:lnTo>
                              <a:pt x="38" y="180"/>
                            </a:lnTo>
                            <a:lnTo>
                              <a:pt x="24" y="168"/>
                            </a:lnTo>
                            <a:lnTo>
                              <a:pt x="8" y="144"/>
                            </a:lnTo>
                            <a:lnTo>
                              <a:pt x="0" y="142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07" name="BIHAR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5583620" y="3177480"/>
                        <a:ext cx="806442" cy="57943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8" y="317"/>
                          </a:cxn>
                          <a:cxn ang="0">
                            <a:pos x="2" y="287"/>
                          </a:cxn>
                          <a:cxn ang="0">
                            <a:pos x="40" y="243"/>
                          </a:cxn>
                          <a:cxn ang="0">
                            <a:pos x="80" y="203"/>
                          </a:cxn>
                          <a:cxn ang="0">
                            <a:pos x="104" y="199"/>
                          </a:cxn>
                          <a:cxn ang="0">
                            <a:pos x="129" y="201"/>
                          </a:cxn>
                          <a:cxn ang="0">
                            <a:pos x="108" y="181"/>
                          </a:cxn>
                          <a:cxn ang="0">
                            <a:pos x="64" y="147"/>
                          </a:cxn>
                          <a:cxn ang="0">
                            <a:pos x="84" y="127"/>
                          </a:cxn>
                          <a:cxn ang="0">
                            <a:pos x="66" y="105"/>
                          </a:cxn>
                          <a:cxn ang="0">
                            <a:pos x="108" y="99"/>
                          </a:cxn>
                          <a:cxn ang="0">
                            <a:pos x="88" y="68"/>
                          </a:cxn>
                          <a:cxn ang="0">
                            <a:pos x="60" y="32"/>
                          </a:cxn>
                          <a:cxn ang="0">
                            <a:pos x="78" y="0"/>
                          </a:cxn>
                          <a:cxn ang="0">
                            <a:pos x="133" y="22"/>
                          </a:cxn>
                          <a:cxn ang="0">
                            <a:pos x="157" y="58"/>
                          </a:cxn>
                          <a:cxn ang="0">
                            <a:pos x="189" y="74"/>
                          </a:cxn>
                          <a:cxn ang="0">
                            <a:pos x="235" y="70"/>
                          </a:cxn>
                          <a:cxn ang="0">
                            <a:pos x="245" y="95"/>
                          </a:cxn>
                          <a:cxn ang="0">
                            <a:pos x="275" y="99"/>
                          </a:cxn>
                          <a:cxn ang="0">
                            <a:pos x="346" y="117"/>
                          </a:cxn>
                          <a:cxn ang="0">
                            <a:pos x="386" y="117"/>
                          </a:cxn>
                          <a:cxn ang="0">
                            <a:pos x="420" y="113"/>
                          </a:cxn>
                          <a:cxn ang="0">
                            <a:pos x="468" y="107"/>
                          </a:cxn>
                          <a:cxn ang="0">
                            <a:pos x="494" y="99"/>
                          </a:cxn>
                          <a:cxn ang="0">
                            <a:pos x="500" y="127"/>
                          </a:cxn>
                          <a:cxn ang="0">
                            <a:pos x="478" y="145"/>
                          </a:cxn>
                          <a:cxn ang="0">
                            <a:pos x="470" y="183"/>
                          </a:cxn>
                          <a:cxn ang="0">
                            <a:pos x="492" y="205"/>
                          </a:cxn>
                          <a:cxn ang="0">
                            <a:pos x="466" y="219"/>
                          </a:cxn>
                          <a:cxn ang="0">
                            <a:pos x="464" y="247"/>
                          </a:cxn>
                          <a:cxn ang="0">
                            <a:pos x="428" y="247"/>
                          </a:cxn>
                          <a:cxn ang="0">
                            <a:pos x="392" y="279"/>
                          </a:cxn>
                          <a:cxn ang="0">
                            <a:pos x="386" y="327"/>
                          </a:cxn>
                          <a:cxn ang="0">
                            <a:pos x="372" y="339"/>
                          </a:cxn>
                          <a:cxn ang="0">
                            <a:pos x="329" y="339"/>
                          </a:cxn>
                          <a:cxn ang="0">
                            <a:pos x="303" y="337"/>
                          </a:cxn>
                          <a:cxn ang="0">
                            <a:pos x="287" y="315"/>
                          </a:cxn>
                          <a:cxn ang="0">
                            <a:pos x="263" y="317"/>
                          </a:cxn>
                          <a:cxn ang="0">
                            <a:pos x="241" y="337"/>
                          </a:cxn>
                          <a:cxn ang="0">
                            <a:pos x="199" y="345"/>
                          </a:cxn>
                          <a:cxn ang="0">
                            <a:pos x="161" y="361"/>
                          </a:cxn>
                          <a:cxn ang="0">
                            <a:pos x="133" y="359"/>
                          </a:cxn>
                          <a:cxn ang="0">
                            <a:pos x="100" y="339"/>
                          </a:cxn>
                          <a:cxn ang="0">
                            <a:pos x="42" y="347"/>
                          </a:cxn>
                        </a:cxnLst>
                        <a:rect l="0" t="0" r="r" b="b"/>
                        <a:pathLst>
                          <a:path w="508" h="365">
                            <a:moveTo>
                              <a:pt x="18" y="343"/>
                            </a:moveTo>
                            <a:lnTo>
                              <a:pt x="18" y="317"/>
                            </a:lnTo>
                            <a:lnTo>
                              <a:pt x="0" y="303"/>
                            </a:lnTo>
                            <a:lnTo>
                              <a:pt x="2" y="287"/>
                            </a:lnTo>
                            <a:lnTo>
                              <a:pt x="4" y="259"/>
                            </a:lnTo>
                            <a:lnTo>
                              <a:pt x="40" y="243"/>
                            </a:lnTo>
                            <a:lnTo>
                              <a:pt x="70" y="213"/>
                            </a:lnTo>
                            <a:lnTo>
                              <a:pt x="80" y="203"/>
                            </a:lnTo>
                            <a:lnTo>
                              <a:pt x="100" y="215"/>
                            </a:lnTo>
                            <a:lnTo>
                              <a:pt x="104" y="199"/>
                            </a:lnTo>
                            <a:lnTo>
                              <a:pt x="117" y="209"/>
                            </a:lnTo>
                            <a:lnTo>
                              <a:pt x="129" y="201"/>
                            </a:lnTo>
                            <a:lnTo>
                              <a:pt x="121" y="189"/>
                            </a:lnTo>
                            <a:lnTo>
                              <a:pt x="108" y="181"/>
                            </a:lnTo>
                            <a:lnTo>
                              <a:pt x="94" y="181"/>
                            </a:lnTo>
                            <a:lnTo>
                              <a:pt x="64" y="147"/>
                            </a:lnTo>
                            <a:lnTo>
                              <a:pt x="76" y="141"/>
                            </a:lnTo>
                            <a:lnTo>
                              <a:pt x="84" y="127"/>
                            </a:lnTo>
                            <a:lnTo>
                              <a:pt x="56" y="119"/>
                            </a:lnTo>
                            <a:lnTo>
                              <a:pt x="66" y="105"/>
                            </a:lnTo>
                            <a:lnTo>
                              <a:pt x="84" y="97"/>
                            </a:lnTo>
                            <a:lnTo>
                              <a:pt x="108" y="99"/>
                            </a:lnTo>
                            <a:lnTo>
                              <a:pt x="94" y="83"/>
                            </a:lnTo>
                            <a:lnTo>
                              <a:pt x="88" y="68"/>
                            </a:lnTo>
                            <a:lnTo>
                              <a:pt x="70" y="66"/>
                            </a:lnTo>
                            <a:lnTo>
                              <a:pt x="60" y="32"/>
                            </a:lnTo>
                            <a:lnTo>
                              <a:pt x="48" y="12"/>
                            </a:lnTo>
                            <a:lnTo>
                              <a:pt x="78" y="0"/>
                            </a:lnTo>
                            <a:lnTo>
                              <a:pt x="98" y="14"/>
                            </a:lnTo>
                            <a:lnTo>
                              <a:pt x="133" y="22"/>
                            </a:lnTo>
                            <a:lnTo>
                              <a:pt x="131" y="50"/>
                            </a:lnTo>
                            <a:lnTo>
                              <a:pt x="157" y="58"/>
                            </a:lnTo>
                            <a:lnTo>
                              <a:pt x="177" y="72"/>
                            </a:lnTo>
                            <a:lnTo>
                              <a:pt x="189" y="74"/>
                            </a:lnTo>
                            <a:lnTo>
                              <a:pt x="203" y="87"/>
                            </a:lnTo>
                            <a:lnTo>
                              <a:pt x="235" y="70"/>
                            </a:lnTo>
                            <a:lnTo>
                              <a:pt x="245" y="79"/>
                            </a:lnTo>
                            <a:lnTo>
                              <a:pt x="245" y="95"/>
                            </a:lnTo>
                            <a:lnTo>
                              <a:pt x="257" y="107"/>
                            </a:lnTo>
                            <a:lnTo>
                              <a:pt x="275" y="99"/>
                            </a:lnTo>
                            <a:lnTo>
                              <a:pt x="311" y="101"/>
                            </a:lnTo>
                            <a:lnTo>
                              <a:pt x="346" y="117"/>
                            </a:lnTo>
                            <a:lnTo>
                              <a:pt x="380" y="97"/>
                            </a:lnTo>
                            <a:lnTo>
                              <a:pt x="386" y="117"/>
                            </a:lnTo>
                            <a:lnTo>
                              <a:pt x="406" y="123"/>
                            </a:lnTo>
                            <a:lnTo>
                              <a:pt x="420" y="113"/>
                            </a:lnTo>
                            <a:lnTo>
                              <a:pt x="438" y="121"/>
                            </a:lnTo>
                            <a:lnTo>
                              <a:pt x="468" y="107"/>
                            </a:lnTo>
                            <a:lnTo>
                              <a:pt x="476" y="119"/>
                            </a:lnTo>
                            <a:lnTo>
                              <a:pt x="494" y="99"/>
                            </a:lnTo>
                            <a:lnTo>
                              <a:pt x="508" y="117"/>
                            </a:lnTo>
                            <a:lnTo>
                              <a:pt x="500" y="127"/>
                            </a:lnTo>
                            <a:lnTo>
                              <a:pt x="494" y="131"/>
                            </a:lnTo>
                            <a:lnTo>
                              <a:pt x="478" y="145"/>
                            </a:lnTo>
                            <a:lnTo>
                              <a:pt x="460" y="167"/>
                            </a:lnTo>
                            <a:lnTo>
                              <a:pt x="470" y="183"/>
                            </a:lnTo>
                            <a:lnTo>
                              <a:pt x="470" y="195"/>
                            </a:lnTo>
                            <a:lnTo>
                              <a:pt x="492" y="205"/>
                            </a:lnTo>
                            <a:lnTo>
                              <a:pt x="490" y="219"/>
                            </a:lnTo>
                            <a:lnTo>
                              <a:pt x="466" y="219"/>
                            </a:lnTo>
                            <a:lnTo>
                              <a:pt x="456" y="229"/>
                            </a:lnTo>
                            <a:lnTo>
                              <a:pt x="464" y="247"/>
                            </a:lnTo>
                            <a:lnTo>
                              <a:pt x="450" y="245"/>
                            </a:lnTo>
                            <a:lnTo>
                              <a:pt x="428" y="247"/>
                            </a:lnTo>
                            <a:lnTo>
                              <a:pt x="412" y="265"/>
                            </a:lnTo>
                            <a:lnTo>
                              <a:pt x="392" y="279"/>
                            </a:lnTo>
                            <a:lnTo>
                              <a:pt x="388" y="297"/>
                            </a:lnTo>
                            <a:lnTo>
                              <a:pt x="386" y="327"/>
                            </a:lnTo>
                            <a:lnTo>
                              <a:pt x="374" y="327"/>
                            </a:lnTo>
                            <a:lnTo>
                              <a:pt x="372" y="339"/>
                            </a:lnTo>
                            <a:lnTo>
                              <a:pt x="342" y="329"/>
                            </a:lnTo>
                            <a:lnTo>
                              <a:pt x="329" y="339"/>
                            </a:lnTo>
                            <a:lnTo>
                              <a:pt x="323" y="361"/>
                            </a:lnTo>
                            <a:lnTo>
                              <a:pt x="303" y="337"/>
                            </a:lnTo>
                            <a:lnTo>
                              <a:pt x="289" y="333"/>
                            </a:lnTo>
                            <a:lnTo>
                              <a:pt x="287" y="315"/>
                            </a:lnTo>
                            <a:lnTo>
                              <a:pt x="265" y="319"/>
                            </a:lnTo>
                            <a:lnTo>
                              <a:pt x="263" y="317"/>
                            </a:lnTo>
                            <a:lnTo>
                              <a:pt x="253" y="307"/>
                            </a:lnTo>
                            <a:lnTo>
                              <a:pt x="241" y="337"/>
                            </a:lnTo>
                            <a:lnTo>
                              <a:pt x="223" y="343"/>
                            </a:lnTo>
                            <a:lnTo>
                              <a:pt x="199" y="345"/>
                            </a:lnTo>
                            <a:lnTo>
                              <a:pt x="181" y="359"/>
                            </a:lnTo>
                            <a:lnTo>
                              <a:pt x="161" y="361"/>
                            </a:lnTo>
                            <a:lnTo>
                              <a:pt x="153" y="343"/>
                            </a:lnTo>
                            <a:lnTo>
                              <a:pt x="133" y="359"/>
                            </a:lnTo>
                            <a:lnTo>
                              <a:pt x="114" y="365"/>
                            </a:lnTo>
                            <a:lnTo>
                              <a:pt x="100" y="339"/>
                            </a:lnTo>
                            <a:lnTo>
                              <a:pt x="72" y="339"/>
                            </a:lnTo>
                            <a:lnTo>
                              <a:pt x="42" y="347"/>
                            </a:lnTo>
                            <a:lnTo>
                              <a:pt x="18" y="343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08" name="MADHYA PRADESH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4024710" y="3294955"/>
                        <a:ext cx="1470011" cy="102870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76" y="403"/>
                          </a:cxn>
                          <a:cxn ang="0">
                            <a:pos x="102" y="343"/>
                          </a:cxn>
                          <a:cxn ang="0">
                            <a:pos x="82" y="281"/>
                          </a:cxn>
                          <a:cxn ang="0">
                            <a:pos x="110" y="231"/>
                          </a:cxn>
                          <a:cxn ang="0">
                            <a:pos x="140" y="193"/>
                          </a:cxn>
                          <a:cxn ang="0">
                            <a:pos x="138" y="217"/>
                          </a:cxn>
                          <a:cxn ang="0">
                            <a:pos x="192" y="229"/>
                          </a:cxn>
                          <a:cxn ang="0">
                            <a:pos x="192" y="277"/>
                          </a:cxn>
                          <a:cxn ang="0">
                            <a:pos x="168" y="325"/>
                          </a:cxn>
                          <a:cxn ang="0">
                            <a:pos x="223" y="277"/>
                          </a:cxn>
                          <a:cxn ang="0">
                            <a:pos x="277" y="285"/>
                          </a:cxn>
                          <a:cxn ang="0">
                            <a:pos x="297" y="271"/>
                          </a:cxn>
                          <a:cxn ang="0">
                            <a:pos x="327" y="257"/>
                          </a:cxn>
                          <a:cxn ang="0">
                            <a:pos x="311" y="217"/>
                          </a:cxn>
                          <a:cxn ang="0">
                            <a:pos x="361" y="165"/>
                          </a:cxn>
                          <a:cxn ang="0">
                            <a:pos x="327" y="171"/>
                          </a:cxn>
                          <a:cxn ang="0">
                            <a:pos x="307" y="95"/>
                          </a:cxn>
                          <a:cxn ang="0">
                            <a:pos x="464" y="0"/>
                          </a:cxn>
                          <a:cxn ang="0">
                            <a:pos x="540" y="61"/>
                          </a:cxn>
                          <a:cxn ang="0">
                            <a:pos x="502" y="131"/>
                          </a:cxn>
                          <a:cxn ang="0">
                            <a:pos x="452" y="163"/>
                          </a:cxn>
                          <a:cxn ang="0">
                            <a:pos x="446" y="243"/>
                          </a:cxn>
                          <a:cxn ang="0">
                            <a:pos x="508" y="299"/>
                          </a:cxn>
                          <a:cxn ang="0">
                            <a:pos x="502" y="231"/>
                          </a:cxn>
                          <a:cxn ang="0">
                            <a:pos x="484" y="159"/>
                          </a:cxn>
                          <a:cxn ang="0">
                            <a:pos x="530" y="165"/>
                          </a:cxn>
                          <a:cxn ang="0">
                            <a:pos x="558" y="177"/>
                          </a:cxn>
                          <a:cxn ang="0">
                            <a:pos x="582" y="197"/>
                          </a:cxn>
                          <a:cxn ang="0">
                            <a:pos x="661" y="167"/>
                          </a:cxn>
                          <a:cxn ang="0">
                            <a:pos x="685" y="203"/>
                          </a:cxn>
                          <a:cxn ang="0">
                            <a:pos x="747" y="219"/>
                          </a:cxn>
                          <a:cxn ang="0">
                            <a:pos x="827" y="215"/>
                          </a:cxn>
                          <a:cxn ang="0">
                            <a:pos x="898" y="247"/>
                          </a:cxn>
                          <a:cxn ang="0">
                            <a:pos x="926" y="331"/>
                          </a:cxn>
                          <a:cxn ang="0">
                            <a:pos x="823" y="353"/>
                          </a:cxn>
                          <a:cxn ang="0">
                            <a:pos x="797" y="379"/>
                          </a:cxn>
                          <a:cxn ang="0">
                            <a:pos x="837" y="399"/>
                          </a:cxn>
                          <a:cxn ang="0">
                            <a:pos x="833" y="451"/>
                          </a:cxn>
                          <a:cxn ang="0">
                            <a:pos x="765" y="507"/>
                          </a:cxn>
                          <a:cxn ang="0">
                            <a:pos x="731" y="541"/>
                          </a:cxn>
                          <a:cxn ang="0">
                            <a:pos x="705" y="582"/>
                          </a:cxn>
                          <a:cxn ang="0">
                            <a:pos x="652" y="600"/>
                          </a:cxn>
                          <a:cxn ang="0">
                            <a:pos x="574" y="592"/>
                          </a:cxn>
                          <a:cxn ang="0">
                            <a:pos x="454" y="594"/>
                          </a:cxn>
                          <a:cxn ang="0">
                            <a:pos x="353" y="600"/>
                          </a:cxn>
                          <a:cxn ang="0">
                            <a:pos x="285" y="588"/>
                          </a:cxn>
                          <a:cxn ang="0">
                            <a:pos x="247" y="634"/>
                          </a:cxn>
                          <a:cxn ang="0">
                            <a:pos x="174" y="612"/>
                          </a:cxn>
                          <a:cxn ang="0">
                            <a:pos x="86" y="578"/>
                          </a:cxn>
                          <a:cxn ang="0">
                            <a:pos x="34" y="529"/>
                          </a:cxn>
                          <a:cxn ang="0">
                            <a:pos x="0" y="495"/>
                          </a:cxn>
                          <a:cxn ang="0">
                            <a:pos x="48" y="439"/>
                          </a:cxn>
                        </a:cxnLst>
                        <a:rect l="0" t="0" r="r" b="b"/>
                        <a:pathLst>
                          <a:path w="926" h="648">
                            <a:moveTo>
                              <a:pt x="32" y="413"/>
                            </a:moveTo>
                            <a:lnTo>
                              <a:pt x="48" y="415"/>
                            </a:lnTo>
                            <a:lnTo>
                              <a:pt x="62" y="409"/>
                            </a:lnTo>
                            <a:lnTo>
                              <a:pt x="76" y="403"/>
                            </a:lnTo>
                            <a:lnTo>
                              <a:pt x="58" y="389"/>
                            </a:lnTo>
                            <a:lnTo>
                              <a:pt x="64" y="375"/>
                            </a:lnTo>
                            <a:lnTo>
                              <a:pt x="80" y="369"/>
                            </a:lnTo>
                            <a:lnTo>
                              <a:pt x="102" y="343"/>
                            </a:lnTo>
                            <a:lnTo>
                              <a:pt x="98" y="321"/>
                            </a:lnTo>
                            <a:lnTo>
                              <a:pt x="106" y="305"/>
                            </a:lnTo>
                            <a:lnTo>
                              <a:pt x="98" y="281"/>
                            </a:lnTo>
                            <a:lnTo>
                              <a:pt x="82" y="281"/>
                            </a:lnTo>
                            <a:lnTo>
                              <a:pt x="96" y="257"/>
                            </a:lnTo>
                            <a:lnTo>
                              <a:pt x="84" y="223"/>
                            </a:lnTo>
                            <a:lnTo>
                              <a:pt x="94" y="221"/>
                            </a:lnTo>
                            <a:lnTo>
                              <a:pt x="110" y="231"/>
                            </a:lnTo>
                            <a:lnTo>
                              <a:pt x="114" y="211"/>
                            </a:lnTo>
                            <a:lnTo>
                              <a:pt x="122" y="199"/>
                            </a:lnTo>
                            <a:lnTo>
                              <a:pt x="130" y="189"/>
                            </a:lnTo>
                            <a:lnTo>
                              <a:pt x="140" y="193"/>
                            </a:lnTo>
                            <a:lnTo>
                              <a:pt x="130" y="205"/>
                            </a:lnTo>
                            <a:lnTo>
                              <a:pt x="132" y="211"/>
                            </a:lnTo>
                            <a:lnTo>
                              <a:pt x="156" y="211"/>
                            </a:lnTo>
                            <a:lnTo>
                              <a:pt x="138" y="217"/>
                            </a:lnTo>
                            <a:lnTo>
                              <a:pt x="140" y="227"/>
                            </a:lnTo>
                            <a:lnTo>
                              <a:pt x="160" y="229"/>
                            </a:lnTo>
                            <a:lnTo>
                              <a:pt x="178" y="225"/>
                            </a:lnTo>
                            <a:lnTo>
                              <a:pt x="192" y="229"/>
                            </a:lnTo>
                            <a:lnTo>
                              <a:pt x="208" y="245"/>
                            </a:lnTo>
                            <a:lnTo>
                              <a:pt x="202" y="255"/>
                            </a:lnTo>
                            <a:lnTo>
                              <a:pt x="190" y="267"/>
                            </a:lnTo>
                            <a:lnTo>
                              <a:pt x="192" y="277"/>
                            </a:lnTo>
                            <a:lnTo>
                              <a:pt x="188" y="289"/>
                            </a:lnTo>
                            <a:lnTo>
                              <a:pt x="190" y="303"/>
                            </a:lnTo>
                            <a:lnTo>
                              <a:pt x="178" y="311"/>
                            </a:lnTo>
                            <a:lnTo>
                              <a:pt x="168" y="325"/>
                            </a:lnTo>
                            <a:lnTo>
                              <a:pt x="176" y="333"/>
                            </a:lnTo>
                            <a:lnTo>
                              <a:pt x="192" y="327"/>
                            </a:lnTo>
                            <a:lnTo>
                              <a:pt x="221" y="309"/>
                            </a:lnTo>
                            <a:lnTo>
                              <a:pt x="223" y="277"/>
                            </a:lnTo>
                            <a:lnTo>
                              <a:pt x="231" y="275"/>
                            </a:lnTo>
                            <a:lnTo>
                              <a:pt x="245" y="283"/>
                            </a:lnTo>
                            <a:lnTo>
                              <a:pt x="267" y="295"/>
                            </a:lnTo>
                            <a:lnTo>
                              <a:pt x="277" y="285"/>
                            </a:lnTo>
                            <a:lnTo>
                              <a:pt x="289" y="301"/>
                            </a:lnTo>
                            <a:lnTo>
                              <a:pt x="307" y="299"/>
                            </a:lnTo>
                            <a:lnTo>
                              <a:pt x="311" y="289"/>
                            </a:lnTo>
                            <a:lnTo>
                              <a:pt x="297" y="271"/>
                            </a:lnTo>
                            <a:lnTo>
                              <a:pt x="295" y="251"/>
                            </a:lnTo>
                            <a:lnTo>
                              <a:pt x="307" y="255"/>
                            </a:lnTo>
                            <a:lnTo>
                              <a:pt x="313" y="261"/>
                            </a:lnTo>
                            <a:lnTo>
                              <a:pt x="327" y="257"/>
                            </a:lnTo>
                            <a:lnTo>
                              <a:pt x="323" y="239"/>
                            </a:lnTo>
                            <a:lnTo>
                              <a:pt x="315" y="231"/>
                            </a:lnTo>
                            <a:lnTo>
                              <a:pt x="299" y="223"/>
                            </a:lnTo>
                            <a:lnTo>
                              <a:pt x="311" y="217"/>
                            </a:lnTo>
                            <a:lnTo>
                              <a:pt x="307" y="199"/>
                            </a:lnTo>
                            <a:lnTo>
                              <a:pt x="335" y="191"/>
                            </a:lnTo>
                            <a:lnTo>
                              <a:pt x="361" y="191"/>
                            </a:lnTo>
                            <a:lnTo>
                              <a:pt x="361" y="165"/>
                            </a:lnTo>
                            <a:lnTo>
                              <a:pt x="359" y="153"/>
                            </a:lnTo>
                            <a:lnTo>
                              <a:pt x="345" y="155"/>
                            </a:lnTo>
                            <a:lnTo>
                              <a:pt x="343" y="165"/>
                            </a:lnTo>
                            <a:lnTo>
                              <a:pt x="327" y="171"/>
                            </a:lnTo>
                            <a:lnTo>
                              <a:pt x="299" y="165"/>
                            </a:lnTo>
                            <a:lnTo>
                              <a:pt x="281" y="147"/>
                            </a:lnTo>
                            <a:lnTo>
                              <a:pt x="275" y="117"/>
                            </a:lnTo>
                            <a:lnTo>
                              <a:pt x="307" y="95"/>
                            </a:lnTo>
                            <a:lnTo>
                              <a:pt x="357" y="59"/>
                            </a:lnTo>
                            <a:lnTo>
                              <a:pt x="409" y="31"/>
                            </a:lnTo>
                            <a:lnTo>
                              <a:pt x="442" y="11"/>
                            </a:lnTo>
                            <a:lnTo>
                              <a:pt x="464" y="0"/>
                            </a:lnTo>
                            <a:lnTo>
                              <a:pt x="490" y="9"/>
                            </a:lnTo>
                            <a:lnTo>
                              <a:pt x="510" y="9"/>
                            </a:lnTo>
                            <a:lnTo>
                              <a:pt x="528" y="25"/>
                            </a:lnTo>
                            <a:lnTo>
                              <a:pt x="540" y="61"/>
                            </a:lnTo>
                            <a:lnTo>
                              <a:pt x="526" y="67"/>
                            </a:lnTo>
                            <a:lnTo>
                              <a:pt x="524" y="95"/>
                            </a:lnTo>
                            <a:lnTo>
                              <a:pt x="504" y="115"/>
                            </a:lnTo>
                            <a:lnTo>
                              <a:pt x="502" y="131"/>
                            </a:lnTo>
                            <a:lnTo>
                              <a:pt x="490" y="139"/>
                            </a:lnTo>
                            <a:lnTo>
                              <a:pt x="464" y="143"/>
                            </a:lnTo>
                            <a:lnTo>
                              <a:pt x="464" y="153"/>
                            </a:lnTo>
                            <a:lnTo>
                              <a:pt x="452" y="163"/>
                            </a:lnTo>
                            <a:lnTo>
                              <a:pt x="460" y="179"/>
                            </a:lnTo>
                            <a:lnTo>
                              <a:pt x="462" y="201"/>
                            </a:lnTo>
                            <a:lnTo>
                              <a:pt x="446" y="219"/>
                            </a:lnTo>
                            <a:lnTo>
                              <a:pt x="446" y="243"/>
                            </a:lnTo>
                            <a:lnTo>
                              <a:pt x="452" y="273"/>
                            </a:lnTo>
                            <a:lnTo>
                              <a:pt x="474" y="277"/>
                            </a:lnTo>
                            <a:lnTo>
                              <a:pt x="494" y="291"/>
                            </a:lnTo>
                            <a:lnTo>
                              <a:pt x="508" y="299"/>
                            </a:lnTo>
                            <a:lnTo>
                              <a:pt x="528" y="279"/>
                            </a:lnTo>
                            <a:lnTo>
                              <a:pt x="516" y="253"/>
                            </a:lnTo>
                            <a:lnTo>
                              <a:pt x="498" y="249"/>
                            </a:lnTo>
                            <a:lnTo>
                              <a:pt x="502" y="231"/>
                            </a:lnTo>
                            <a:lnTo>
                              <a:pt x="492" y="211"/>
                            </a:lnTo>
                            <a:lnTo>
                              <a:pt x="490" y="197"/>
                            </a:lnTo>
                            <a:lnTo>
                              <a:pt x="484" y="169"/>
                            </a:lnTo>
                            <a:lnTo>
                              <a:pt x="484" y="159"/>
                            </a:lnTo>
                            <a:lnTo>
                              <a:pt x="500" y="163"/>
                            </a:lnTo>
                            <a:lnTo>
                              <a:pt x="504" y="143"/>
                            </a:lnTo>
                            <a:lnTo>
                              <a:pt x="520" y="143"/>
                            </a:lnTo>
                            <a:lnTo>
                              <a:pt x="530" y="165"/>
                            </a:lnTo>
                            <a:lnTo>
                              <a:pt x="518" y="181"/>
                            </a:lnTo>
                            <a:lnTo>
                              <a:pt x="528" y="185"/>
                            </a:lnTo>
                            <a:lnTo>
                              <a:pt x="548" y="191"/>
                            </a:lnTo>
                            <a:lnTo>
                              <a:pt x="558" y="177"/>
                            </a:lnTo>
                            <a:lnTo>
                              <a:pt x="562" y="179"/>
                            </a:lnTo>
                            <a:lnTo>
                              <a:pt x="576" y="177"/>
                            </a:lnTo>
                            <a:lnTo>
                              <a:pt x="568" y="195"/>
                            </a:lnTo>
                            <a:lnTo>
                              <a:pt x="582" y="197"/>
                            </a:lnTo>
                            <a:lnTo>
                              <a:pt x="606" y="195"/>
                            </a:lnTo>
                            <a:lnTo>
                              <a:pt x="622" y="179"/>
                            </a:lnTo>
                            <a:lnTo>
                              <a:pt x="646" y="165"/>
                            </a:lnTo>
                            <a:lnTo>
                              <a:pt x="661" y="167"/>
                            </a:lnTo>
                            <a:lnTo>
                              <a:pt x="673" y="185"/>
                            </a:lnTo>
                            <a:lnTo>
                              <a:pt x="665" y="197"/>
                            </a:lnTo>
                            <a:lnTo>
                              <a:pt x="663" y="211"/>
                            </a:lnTo>
                            <a:lnTo>
                              <a:pt x="685" y="203"/>
                            </a:lnTo>
                            <a:lnTo>
                              <a:pt x="705" y="193"/>
                            </a:lnTo>
                            <a:lnTo>
                              <a:pt x="711" y="205"/>
                            </a:lnTo>
                            <a:lnTo>
                              <a:pt x="723" y="217"/>
                            </a:lnTo>
                            <a:lnTo>
                              <a:pt x="747" y="219"/>
                            </a:lnTo>
                            <a:lnTo>
                              <a:pt x="759" y="209"/>
                            </a:lnTo>
                            <a:lnTo>
                              <a:pt x="777" y="193"/>
                            </a:lnTo>
                            <a:lnTo>
                              <a:pt x="803" y="205"/>
                            </a:lnTo>
                            <a:lnTo>
                              <a:pt x="827" y="215"/>
                            </a:lnTo>
                            <a:lnTo>
                              <a:pt x="843" y="231"/>
                            </a:lnTo>
                            <a:lnTo>
                              <a:pt x="867" y="237"/>
                            </a:lnTo>
                            <a:lnTo>
                              <a:pt x="878" y="251"/>
                            </a:lnTo>
                            <a:lnTo>
                              <a:pt x="898" y="247"/>
                            </a:lnTo>
                            <a:lnTo>
                              <a:pt x="924" y="255"/>
                            </a:lnTo>
                            <a:lnTo>
                              <a:pt x="918" y="277"/>
                            </a:lnTo>
                            <a:lnTo>
                              <a:pt x="912" y="309"/>
                            </a:lnTo>
                            <a:lnTo>
                              <a:pt x="926" y="331"/>
                            </a:lnTo>
                            <a:lnTo>
                              <a:pt x="896" y="357"/>
                            </a:lnTo>
                            <a:lnTo>
                              <a:pt x="853" y="347"/>
                            </a:lnTo>
                            <a:lnTo>
                              <a:pt x="833" y="347"/>
                            </a:lnTo>
                            <a:lnTo>
                              <a:pt x="823" y="353"/>
                            </a:lnTo>
                            <a:lnTo>
                              <a:pt x="811" y="341"/>
                            </a:lnTo>
                            <a:lnTo>
                              <a:pt x="803" y="345"/>
                            </a:lnTo>
                            <a:lnTo>
                              <a:pt x="809" y="367"/>
                            </a:lnTo>
                            <a:lnTo>
                              <a:pt x="797" y="379"/>
                            </a:lnTo>
                            <a:lnTo>
                              <a:pt x="805" y="387"/>
                            </a:lnTo>
                            <a:lnTo>
                              <a:pt x="817" y="381"/>
                            </a:lnTo>
                            <a:lnTo>
                              <a:pt x="833" y="383"/>
                            </a:lnTo>
                            <a:lnTo>
                              <a:pt x="837" y="399"/>
                            </a:lnTo>
                            <a:lnTo>
                              <a:pt x="863" y="407"/>
                            </a:lnTo>
                            <a:lnTo>
                              <a:pt x="857" y="431"/>
                            </a:lnTo>
                            <a:lnTo>
                              <a:pt x="835" y="437"/>
                            </a:lnTo>
                            <a:lnTo>
                              <a:pt x="833" y="451"/>
                            </a:lnTo>
                            <a:lnTo>
                              <a:pt x="821" y="465"/>
                            </a:lnTo>
                            <a:lnTo>
                              <a:pt x="807" y="489"/>
                            </a:lnTo>
                            <a:lnTo>
                              <a:pt x="777" y="509"/>
                            </a:lnTo>
                            <a:lnTo>
                              <a:pt x="765" y="507"/>
                            </a:lnTo>
                            <a:lnTo>
                              <a:pt x="749" y="501"/>
                            </a:lnTo>
                            <a:lnTo>
                              <a:pt x="749" y="527"/>
                            </a:lnTo>
                            <a:lnTo>
                              <a:pt x="737" y="531"/>
                            </a:lnTo>
                            <a:lnTo>
                              <a:pt x="731" y="541"/>
                            </a:lnTo>
                            <a:lnTo>
                              <a:pt x="725" y="545"/>
                            </a:lnTo>
                            <a:lnTo>
                              <a:pt x="719" y="555"/>
                            </a:lnTo>
                            <a:lnTo>
                              <a:pt x="719" y="576"/>
                            </a:lnTo>
                            <a:lnTo>
                              <a:pt x="705" y="582"/>
                            </a:lnTo>
                            <a:lnTo>
                              <a:pt x="705" y="604"/>
                            </a:lnTo>
                            <a:lnTo>
                              <a:pt x="699" y="634"/>
                            </a:lnTo>
                            <a:lnTo>
                              <a:pt x="671" y="622"/>
                            </a:lnTo>
                            <a:lnTo>
                              <a:pt x="652" y="600"/>
                            </a:lnTo>
                            <a:lnTo>
                              <a:pt x="614" y="610"/>
                            </a:lnTo>
                            <a:lnTo>
                              <a:pt x="608" y="600"/>
                            </a:lnTo>
                            <a:lnTo>
                              <a:pt x="582" y="606"/>
                            </a:lnTo>
                            <a:lnTo>
                              <a:pt x="574" y="592"/>
                            </a:lnTo>
                            <a:lnTo>
                              <a:pt x="546" y="586"/>
                            </a:lnTo>
                            <a:lnTo>
                              <a:pt x="512" y="608"/>
                            </a:lnTo>
                            <a:lnTo>
                              <a:pt x="472" y="608"/>
                            </a:lnTo>
                            <a:lnTo>
                              <a:pt x="454" y="594"/>
                            </a:lnTo>
                            <a:lnTo>
                              <a:pt x="431" y="608"/>
                            </a:lnTo>
                            <a:lnTo>
                              <a:pt x="413" y="612"/>
                            </a:lnTo>
                            <a:lnTo>
                              <a:pt x="359" y="616"/>
                            </a:lnTo>
                            <a:lnTo>
                              <a:pt x="353" y="600"/>
                            </a:lnTo>
                            <a:lnTo>
                              <a:pt x="367" y="594"/>
                            </a:lnTo>
                            <a:lnTo>
                              <a:pt x="357" y="570"/>
                            </a:lnTo>
                            <a:lnTo>
                              <a:pt x="309" y="584"/>
                            </a:lnTo>
                            <a:lnTo>
                              <a:pt x="285" y="588"/>
                            </a:lnTo>
                            <a:lnTo>
                              <a:pt x="285" y="604"/>
                            </a:lnTo>
                            <a:lnTo>
                              <a:pt x="269" y="614"/>
                            </a:lnTo>
                            <a:lnTo>
                              <a:pt x="267" y="632"/>
                            </a:lnTo>
                            <a:lnTo>
                              <a:pt x="247" y="634"/>
                            </a:lnTo>
                            <a:lnTo>
                              <a:pt x="239" y="648"/>
                            </a:lnTo>
                            <a:lnTo>
                              <a:pt x="215" y="644"/>
                            </a:lnTo>
                            <a:lnTo>
                              <a:pt x="210" y="614"/>
                            </a:lnTo>
                            <a:lnTo>
                              <a:pt x="174" y="612"/>
                            </a:lnTo>
                            <a:lnTo>
                              <a:pt x="132" y="612"/>
                            </a:lnTo>
                            <a:lnTo>
                              <a:pt x="106" y="606"/>
                            </a:lnTo>
                            <a:lnTo>
                              <a:pt x="104" y="594"/>
                            </a:lnTo>
                            <a:lnTo>
                              <a:pt x="86" y="578"/>
                            </a:lnTo>
                            <a:lnTo>
                              <a:pt x="62" y="580"/>
                            </a:lnTo>
                            <a:lnTo>
                              <a:pt x="42" y="559"/>
                            </a:lnTo>
                            <a:lnTo>
                              <a:pt x="46" y="537"/>
                            </a:lnTo>
                            <a:lnTo>
                              <a:pt x="34" y="529"/>
                            </a:lnTo>
                            <a:lnTo>
                              <a:pt x="18" y="541"/>
                            </a:lnTo>
                            <a:lnTo>
                              <a:pt x="6" y="537"/>
                            </a:lnTo>
                            <a:lnTo>
                              <a:pt x="0" y="511"/>
                            </a:lnTo>
                            <a:lnTo>
                              <a:pt x="0" y="495"/>
                            </a:lnTo>
                            <a:lnTo>
                              <a:pt x="10" y="487"/>
                            </a:lnTo>
                            <a:lnTo>
                              <a:pt x="6" y="471"/>
                            </a:lnTo>
                            <a:lnTo>
                              <a:pt x="38" y="465"/>
                            </a:lnTo>
                            <a:lnTo>
                              <a:pt x="48" y="439"/>
                            </a:lnTo>
                            <a:lnTo>
                              <a:pt x="36" y="427"/>
                            </a:lnTo>
                            <a:lnTo>
                              <a:pt x="32" y="413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solidFill>
                          <a:schemeClr val="bg1">
                            <a:lumMod val="95000"/>
                          </a:schemeClr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09" name="UTTARAKHAND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4680341" y="2456755"/>
                        <a:ext cx="511170" cy="50164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23" y="14"/>
                          </a:cxn>
                          <a:cxn ang="0">
                            <a:pos x="143" y="0"/>
                          </a:cxn>
                          <a:cxn ang="0">
                            <a:pos x="167" y="36"/>
                          </a:cxn>
                          <a:cxn ang="0">
                            <a:pos x="189" y="58"/>
                          </a:cxn>
                          <a:cxn ang="0">
                            <a:pos x="213" y="52"/>
                          </a:cxn>
                          <a:cxn ang="0">
                            <a:pos x="256" y="80"/>
                          </a:cxn>
                          <a:cxn ang="0">
                            <a:pos x="254" y="98"/>
                          </a:cxn>
                          <a:cxn ang="0">
                            <a:pos x="284" y="110"/>
                          </a:cxn>
                          <a:cxn ang="0">
                            <a:pos x="310" y="126"/>
                          </a:cxn>
                          <a:cxn ang="0">
                            <a:pos x="322" y="142"/>
                          </a:cxn>
                          <a:cxn ang="0">
                            <a:pos x="292" y="176"/>
                          </a:cxn>
                          <a:cxn ang="0">
                            <a:pos x="280" y="190"/>
                          </a:cxn>
                          <a:cxn ang="0">
                            <a:pos x="266" y="192"/>
                          </a:cxn>
                          <a:cxn ang="0">
                            <a:pos x="268" y="210"/>
                          </a:cxn>
                          <a:cxn ang="0">
                            <a:pos x="250" y="236"/>
                          </a:cxn>
                          <a:cxn ang="0">
                            <a:pos x="258" y="254"/>
                          </a:cxn>
                          <a:cxn ang="0">
                            <a:pos x="242" y="266"/>
                          </a:cxn>
                          <a:cxn ang="0">
                            <a:pos x="240" y="284"/>
                          </a:cxn>
                          <a:cxn ang="0">
                            <a:pos x="233" y="290"/>
                          </a:cxn>
                          <a:cxn ang="0">
                            <a:pos x="235" y="306"/>
                          </a:cxn>
                          <a:cxn ang="0">
                            <a:pos x="227" y="316"/>
                          </a:cxn>
                          <a:cxn ang="0">
                            <a:pos x="211" y="298"/>
                          </a:cxn>
                          <a:cxn ang="0">
                            <a:pos x="189" y="304"/>
                          </a:cxn>
                          <a:cxn ang="0">
                            <a:pos x="187" y="300"/>
                          </a:cxn>
                          <a:cxn ang="0">
                            <a:pos x="185" y="296"/>
                          </a:cxn>
                          <a:cxn ang="0">
                            <a:pos x="183" y="296"/>
                          </a:cxn>
                          <a:cxn ang="0">
                            <a:pos x="169" y="296"/>
                          </a:cxn>
                          <a:cxn ang="0">
                            <a:pos x="163" y="284"/>
                          </a:cxn>
                          <a:cxn ang="0">
                            <a:pos x="139" y="268"/>
                          </a:cxn>
                          <a:cxn ang="0">
                            <a:pos x="119" y="268"/>
                          </a:cxn>
                          <a:cxn ang="0">
                            <a:pos x="117" y="256"/>
                          </a:cxn>
                          <a:cxn ang="0">
                            <a:pos x="101" y="246"/>
                          </a:cxn>
                          <a:cxn ang="0">
                            <a:pos x="119" y="234"/>
                          </a:cxn>
                          <a:cxn ang="0">
                            <a:pos x="91" y="220"/>
                          </a:cxn>
                          <a:cxn ang="0">
                            <a:pos x="81" y="194"/>
                          </a:cxn>
                          <a:cxn ang="0">
                            <a:pos x="67" y="194"/>
                          </a:cxn>
                          <a:cxn ang="0">
                            <a:pos x="61" y="182"/>
                          </a:cxn>
                          <a:cxn ang="0">
                            <a:pos x="51" y="170"/>
                          </a:cxn>
                          <a:cxn ang="0">
                            <a:pos x="43" y="174"/>
                          </a:cxn>
                          <a:cxn ang="0">
                            <a:pos x="47" y="186"/>
                          </a:cxn>
                          <a:cxn ang="0">
                            <a:pos x="47" y="200"/>
                          </a:cxn>
                          <a:cxn ang="0">
                            <a:pos x="39" y="204"/>
                          </a:cxn>
                          <a:cxn ang="0">
                            <a:pos x="27" y="192"/>
                          </a:cxn>
                          <a:cxn ang="0">
                            <a:pos x="10" y="202"/>
                          </a:cxn>
                          <a:cxn ang="0">
                            <a:pos x="4" y="184"/>
                          </a:cxn>
                          <a:cxn ang="0">
                            <a:pos x="8" y="174"/>
                          </a:cxn>
                          <a:cxn ang="0">
                            <a:pos x="4" y="162"/>
                          </a:cxn>
                          <a:cxn ang="0">
                            <a:pos x="14" y="150"/>
                          </a:cxn>
                          <a:cxn ang="0">
                            <a:pos x="27" y="136"/>
                          </a:cxn>
                          <a:cxn ang="0">
                            <a:pos x="0" y="120"/>
                          </a:cxn>
                          <a:cxn ang="0">
                            <a:pos x="0" y="116"/>
                          </a:cxn>
                          <a:cxn ang="0">
                            <a:pos x="16" y="102"/>
                          </a:cxn>
                          <a:cxn ang="0">
                            <a:pos x="6" y="70"/>
                          </a:cxn>
                          <a:cxn ang="0">
                            <a:pos x="6" y="50"/>
                          </a:cxn>
                          <a:cxn ang="0">
                            <a:pos x="23" y="28"/>
                          </a:cxn>
                          <a:cxn ang="0">
                            <a:pos x="41" y="28"/>
                          </a:cxn>
                          <a:cxn ang="0">
                            <a:pos x="57" y="16"/>
                          </a:cxn>
                          <a:cxn ang="0">
                            <a:pos x="81" y="24"/>
                          </a:cxn>
                          <a:cxn ang="0">
                            <a:pos x="105" y="24"/>
                          </a:cxn>
                          <a:cxn ang="0">
                            <a:pos x="119" y="38"/>
                          </a:cxn>
                          <a:cxn ang="0">
                            <a:pos x="131" y="38"/>
                          </a:cxn>
                          <a:cxn ang="0">
                            <a:pos x="123" y="14"/>
                          </a:cxn>
                        </a:cxnLst>
                        <a:rect l="0" t="0" r="r" b="b"/>
                        <a:pathLst>
                          <a:path w="322" h="316">
                            <a:moveTo>
                              <a:pt x="123" y="14"/>
                            </a:moveTo>
                            <a:lnTo>
                              <a:pt x="143" y="0"/>
                            </a:lnTo>
                            <a:lnTo>
                              <a:pt x="167" y="36"/>
                            </a:lnTo>
                            <a:lnTo>
                              <a:pt x="189" y="58"/>
                            </a:lnTo>
                            <a:lnTo>
                              <a:pt x="213" y="52"/>
                            </a:lnTo>
                            <a:lnTo>
                              <a:pt x="256" y="80"/>
                            </a:lnTo>
                            <a:lnTo>
                              <a:pt x="254" y="98"/>
                            </a:lnTo>
                            <a:lnTo>
                              <a:pt x="284" y="110"/>
                            </a:lnTo>
                            <a:lnTo>
                              <a:pt x="310" y="126"/>
                            </a:lnTo>
                            <a:lnTo>
                              <a:pt x="322" y="142"/>
                            </a:lnTo>
                            <a:lnTo>
                              <a:pt x="292" y="176"/>
                            </a:lnTo>
                            <a:lnTo>
                              <a:pt x="280" y="190"/>
                            </a:lnTo>
                            <a:lnTo>
                              <a:pt x="266" y="192"/>
                            </a:lnTo>
                            <a:lnTo>
                              <a:pt x="268" y="210"/>
                            </a:lnTo>
                            <a:lnTo>
                              <a:pt x="250" y="236"/>
                            </a:lnTo>
                            <a:lnTo>
                              <a:pt x="258" y="254"/>
                            </a:lnTo>
                            <a:lnTo>
                              <a:pt x="242" y="266"/>
                            </a:lnTo>
                            <a:lnTo>
                              <a:pt x="240" y="284"/>
                            </a:lnTo>
                            <a:lnTo>
                              <a:pt x="233" y="290"/>
                            </a:lnTo>
                            <a:lnTo>
                              <a:pt x="235" y="306"/>
                            </a:lnTo>
                            <a:lnTo>
                              <a:pt x="227" y="316"/>
                            </a:lnTo>
                            <a:lnTo>
                              <a:pt x="211" y="298"/>
                            </a:lnTo>
                            <a:lnTo>
                              <a:pt x="189" y="304"/>
                            </a:lnTo>
                            <a:lnTo>
                              <a:pt x="187" y="300"/>
                            </a:lnTo>
                            <a:lnTo>
                              <a:pt x="185" y="296"/>
                            </a:lnTo>
                            <a:lnTo>
                              <a:pt x="183" y="296"/>
                            </a:lnTo>
                            <a:lnTo>
                              <a:pt x="169" y="296"/>
                            </a:lnTo>
                            <a:lnTo>
                              <a:pt x="163" y="284"/>
                            </a:lnTo>
                            <a:lnTo>
                              <a:pt x="139" y="268"/>
                            </a:lnTo>
                            <a:lnTo>
                              <a:pt x="119" y="268"/>
                            </a:lnTo>
                            <a:lnTo>
                              <a:pt x="117" y="256"/>
                            </a:lnTo>
                            <a:lnTo>
                              <a:pt x="101" y="246"/>
                            </a:lnTo>
                            <a:lnTo>
                              <a:pt x="119" y="234"/>
                            </a:lnTo>
                            <a:lnTo>
                              <a:pt x="91" y="220"/>
                            </a:lnTo>
                            <a:lnTo>
                              <a:pt x="81" y="194"/>
                            </a:lnTo>
                            <a:lnTo>
                              <a:pt x="67" y="194"/>
                            </a:lnTo>
                            <a:lnTo>
                              <a:pt x="61" y="182"/>
                            </a:lnTo>
                            <a:lnTo>
                              <a:pt x="51" y="170"/>
                            </a:lnTo>
                            <a:lnTo>
                              <a:pt x="43" y="174"/>
                            </a:lnTo>
                            <a:lnTo>
                              <a:pt x="47" y="186"/>
                            </a:lnTo>
                            <a:lnTo>
                              <a:pt x="47" y="200"/>
                            </a:lnTo>
                            <a:lnTo>
                              <a:pt x="39" y="204"/>
                            </a:lnTo>
                            <a:lnTo>
                              <a:pt x="27" y="192"/>
                            </a:lnTo>
                            <a:lnTo>
                              <a:pt x="10" y="202"/>
                            </a:lnTo>
                            <a:lnTo>
                              <a:pt x="4" y="184"/>
                            </a:lnTo>
                            <a:lnTo>
                              <a:pt x="8" y="174"/>
                            </a:lnTo>
                            <a:lnTo>
                              <a:pt x="4" y="162"/>
                            </a:lnTo>
                            <a:lnTo>
                              <a:pt x="14" y="150"/>
                            </a:lnTo>
                            <a:lnTo>
                              <a:pt x="27" y="136"/>
                            </a:lnTo>
                            <a:lnTo>
                              <a:pt x="0" y="120"/>
                            </a:lnTo>
                            <a:lnTo>
                              <a:pt x="0" y="116"/>
                            </a:lnTo>
                            <a:lnTo>
                              <a:pt x="16" y="102"/>
                            </a:lnTo>
                            <a:lnTo>
                              <a:pt x="6" y="70"/>
                            </a:lnTo>
                            <a:lnTo>
                              <a:pt x="6" y="50"/>
                            </a:lnTo>
                            <a:lnTo>
                              <a:pt x="23" y="28"/>
                            </a:lnTo>
                            <a:lnTo>
                              <a:pt x="41" y="28"/>
                            </a:lnTo>
                            <a:lnTo>
                              <a:pt x="57" y="16"/>
                            </a:lnTo>
                            <a:lnTo>
                              <a:pt x="81" y="24"/>
                            </a:lnTo>
                            <a:lnTo>
                              <a:pt x="105" y="24"/>
                            </a:lnTo>
                            <a:lnTo>
                              <a:pt x="119" y="38"/>
                            </a:lnTo>
                            <a:lnTo>
                              <a:pt x="131" y="38"/>
                            </a:lnTo>
                            <a:lnTo>
                              <a:pt x="123" y="14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10" name="RAJASTHAN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3326218" y="2669480"/>
                        <a:ext cx="1435086" cy="128428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34" y="539"/>
                          </a:cxn>
                          <a:cxn ang="0">
                            <a:pos x="78" y="477"/>
                          </a:cxn>
                          <a:cxn ang="0">
                            <a:pos x="70" y="374"/>
                          </a:cxn>
                          <a:cxn ang="0">
                            <a:pos x="10" y="304"/>
                          </a:cxn>
                          <a:cxn ang="0">
                            <a:pos x="78" y="232"/>
                          </a:cxn>
                          <a:cxn ang="0">
                            <a:pos x="132" y="240"/>
                          </a:cxn>
                          <a:cxn ang="0">
                            <a:pos x="233" y="240"/>
                          </a:cxn>
                          <a:cxn ang="0">
                            <a:pos x="295" y="180"/>
                          </a:cxn>
                          <a:cxn ang="0">
                            <a:pos x="381" y="94"/>
                          </a:cxn>
                          <a:cxn ang="0">
                            <a:pos x="472" y="0"/>
                          </a:cxn>
                          <a:cxn ang="0">
                            <a:pos x="528" y="42"/>
                          </a:cxn>
                          <a:cxn ang="0">
                            <a:pos x="542" y="92"/>
                          </a:cxn>
                          <a:cxn ang="0">
                            <a:pos x="616" y="98"/>
                          </a:cxn>
                          <a:cxn ang="0">
                            <a:pos x="667" y="204"/>
                          </a:cxn>
                          <a:cxn ang="0">
                            <a:pos x="667" y="268"/>
                          </a:cxn>
                          <a:cxn ang="0">
                            <a:pos x="705" y="242"/>
                          </a:cxn>
                          <a:cxn ang="0">
                            <a:pos x="731" y="260"/>
                          </a:cxn>
                          <a:cxn ang="0">
                            <a:pos x="769" y="254"/>
                          </a:cxn>
                          <a:cxn ang="0">
                            <a:pos x="803" y="288"/>
                          </a:cxn>
                          <a:cxn ang="0">
                            <a:pos x="835" y="344"/>
                          </a:cxn>
                          <a:cxn ang="0">
                            <a:pos x="829" y="372"/>
                          </a:cxn>
                          <a:cxn ang="0">
                            <a:pos x="815" y="394"/>
                          </a:cxn>
                          <a:cxn ang="0">
                            <a:pos x="859" y="384"/>
                          </a:cxn>
                          <a:cxn ang="0">
                            <a:pos x="849" y="425"/>
                          </a:cxn>
                          <a:cxn ang="0">
                            <a:pos x="749" y="485"/>
                          </a:cxn>
                          <a:cxn ang="0">
                            <a:pos x="739" y="559"/>
                          </a:cxn>
                          <a:cxn ang="0">
                            <a:pos x="785" y="549"/>
                          </a:cxn>
                          <a:cxn ang="0">
                            <a:pos x="801" y="585"/>
                          </a:cxn>
                          <a:cxn ang="0">
                            <a:pos x="751" y="611"/>
                          </a:cxn>
                          <a:cxn ang="0">
                            <a:pos x="763" y="633"/>
                          </a:cxn>
                          <a:cxn ang="0">
                            <a:pos x="747" y="649"/>
                          </a:cxn>
                          <a:cxn ang="0">
                            <a:pos x="751" y="683"/>
                          </a:cxn>
                          <a:cxn ang="0">
                            <a:pos x="717" y="679"/>
                          </a:cxn>
                          <a:cxn ang="0">
                            <a:pos x="663" y="671"/>
                          </a:cxn>
                          <a:cxn ang="0">
                            <a:pos x="616" y="727"/>
                          </a:cxn>
                          <a:cxn ang="0">
                            <a:pos x="630" y="697"/>
                          </a:cxn>
                          <a:cxn ang="0">
                            <a:pos x="630" y="661"/>
                          </a:cxn>
                          <a:cxn ang="0">
                            <a:pos x="632" y="623"/>
                          </a:cxn>
                          <a:cxn ang="0">
                            <a:pos x="580" y="621"/>
                          </a:cxn>
                          <a:cxn ang="0">
                            <a:pos x="572" y="605"/>
                          </a:cxn>
                          <a:cxn ang="0">
                            <a:pos x="570" y="583"/>
                          </a:cxn>
                          <a:cxn ang="0">
                            <a:pos x="534" y="615"/>
                          </a:cxn>
                          <a:cxn ang="0">
                            <a:pos x="522" y="675"/>
                          </a:cxn>
                          <a:cxn ang="0">
                            <a:pos x="538" y="715"/>
                          </a:cxn>
                          <a:cxn ang="0">
                            <a:pos x="504" y="769"/>
                          </a:cxn>
                          <a:cxn ang="0">
                            <a:pos x="502" y="803"/>
                          </a:cxn>
                          <a:cxn ang="0">
                            <a:pos x="454" y="795"/>
                          </a:cxn>
                          <a:cxn ang="0">
                            <a:pos x="403" y="759"/>
                          </a:cxn>
                          <a:cxn ang="0">
                            <a:pos x="375" y="717"/>
                          </a:cxn>
                          <a:cxn ang="0">
                            <a:pos x="377" y="681"/>
                          </a:cxn>
                          <a:cxn ang="0">
                            <a:pos x="361" y="655"/>
                          </a:cxn>
                          <a:cxn ang="0">
                            <a:pos x="311" y="649"/>
                          </a:cxn>
                          <a:cxn ang="0">
                            <a:pos x="281" y="629"/>
                          </a:cxn>
                          <a:cxn ang="0">
                            <a:pos x="251" y="603"/>
                          </a:cxn>
                          <a:cxn ang="0">
                            <a:pos x="194" y="601"/>
                          </a:cxn>
                        </a:cxnLst>
                        <a:rect l="0" t="0" r="r" b="b"/>
                        <a:pathLst>
                          <a:path w="904" h="809">
                            <a:moveTo>
                              <a:pt x="148" y="601"/>
                            </a:moveTo>
                            <a:lnTo>
                              <a:pt x="132" y="561"/>
                            </a:lnTo>
                            <a:lnTo>
                              <a:pt x="134" y="539"/>
                            </a:lnTo>
                            <a:lnTo>
                              <a:pt x="112" y="507"/>
                            </a:lnTo>
                            <a:lnTo>
                              <a:pt x="110" y="477"/>
                            </a:lnTo>
                            <a:lnTo>
                              <a:pt x="78" y="477"/>
                            </a:lnTo>
                            <a:lnTo>
                              <a:pt x="56" y="437"/>
                            </a:lnTo>
                            <a:lnTo>
                              <a:pt x="68" y="411"/>
                            </a:lnTo>
                            <a:lnTo>
                              <a:pt x="70" y="374"/>
                            </a:lnTo>
                            <a:lnTo>
                              <a:pt x="34" y="372"/>
                            </a:lnTo>
                            <a:lnTo>
                              <a:pt x="0" y="348"/>
                            </a:lnTo>
                            <a:lnTo>
                              <a:pt x="10" y="304"/>
                            </a:lnTo>
                            <a:lnTo>
                              <a:pt x="34" y="288"/>
                            </a:lnTo>
                            <a:lnTo>
                              <a:pt x="66" y="258"/>
                            </a:lnTo>
                            <a:lnTo>
                              <a:pt x="78" y="232"/>
                            </a:lnTo>
                            <a:lnTo>
                              <a:pt x="104" y="214"/>
                            </a:lnTo>
                            <a:lnTo>
                              <a:pt x="132" y="222"/>
                            </a:lnTo>
                            <a:lnTo>
                              <a:pt x="132" y="240"/>
                            </a:lnTo>
                            <a:lnTo>
                              <a:pt x="150" y="252"/>
                            </a:lnTo>
                            <a:lnTo>
                              <a:pt x="190" y="240"/>
                            </a:lnTo>
                            <a:lnTo>
                              <a:pt x="233" y="240"/>
                            </a:lnTo>
                            <a:lnTo>
                              <a:pt x="257" y="230"/>
                            </a:lnTo>
                            <a:lnTo>
                              <a:pt x="267" y="202"/>
                            </a:lnTo>
                            <a:lnTo>
                              <a:pt x="295" y="180"/>
                            </a:lnTo>
                            <a:lnTo>
                              <a:pt x="309" y="144"/>
                            </a:lnTo>
                            <a:lnTo>
                              <a:pt x="371" y="116"/>
                            </a:lnTo>
                            <a:lnTo>
                              <a:pt x="381" y="94"/>
                            </a:lnTo>
                            <a:lnTo>
                              <a:pt x="411" y="54"/>
                            </a:lnTo>
                            <a:lnTo>
                              <a:pt x="427" y="10"/>
                            </a:lnTo>
                            <a:lnTo>
                              <a:pt x="472" y="0"/>
                            </a:lnTo>
                            <a:lnTo>
                              <a:pt x="470" y="16"/>
                            </a:lnTo>
                            <a:lnTo>
                              <a:pt x="534" y="20"/>
                            </a:lnTo>
                            <a:lnTo>
                              <a:pt x="528" y="42"/>
                            </a:lnTo>
                            <a:lnTo>
                              <a:pt x="544" y="62"/>
                            </a:lnTo>
                            <a:lnTo>
                              <a:pt x="532" y="74"/>
                            </a:lnTo>
                            <a:lnTo>
                              <a:pt x="542" y="92"/>
                            </a:lnTo>
                            <a:lnTo>
                              <a:pt x="568" y="84"/>
                            </a:lnTo>
                            <a:lnTo>
                              <a:pt x="582" y="106"/>
                            </a:lnTo>
                            <a:lnTo>
                              <a:pt x="616" y="98"/>
                            </a:lnTo>
                            <a:lnTo>
                              <a:pt x="624" y="134"/>
                            </a:lnTo>
                            <a:lnTo>
                              <a:pt x="644" y="198"/>
                            </a:lnTo>
                            <a:lnTo>
                              <a:pt x="667" y="204"/>
                            </a:lnTo>
                            <a:lnTo>
                              <a:pt x="679" y="226"/>
                            </a:lnTo>
                            <a:lnTo>
                              <a:pt x="665" y="248"/>
                            </a:lnTo>
                            <a:lnTo>
                              <a:pt x="667" y="268"/>
                            </a:lnTo>
                            <a:lnTo>
                              <a:pt x="691" y="268"/>
                            </a:lnTo>
                            <a:lnTo>
                              <a:pt x="689" y="244"/>
                            </a:lnTo>
                            <a:lnTo>
                              <a:pt x="705" y="242"/>
                            </a:lnTo>
                            <a:lnTo>
                              <a:pt x="707" y="232"/>
                            </a:lnTo>
                            <a:lnTo>
                              <a:pt x="723" y="238"/>
                            </a:lnTo>
                            <a:lnTo>
                              <a:pt x="731" y="260"/>
                            </a:lnTo>
                            <a:lnTo>
                              <a:pt x="759" y="230"/>
                            </a:lnTo>
                            <a:lnTo>
                              <a:pt x="771" y="238"/>
                            </a:lnTo>
                            <a:lnTo>
                              <a:pt x="769" y="254"/>
                            </a:lnTo>
                            <a:lnTo>
                              <a:pt x="765" y="290"/>
                            </a:lnTo>
                            <a:lnTo>
                              <a:pt x="791" y="278"/>
                            </a:lnTo>
                            <a:lnTo>
                              <a:pt x="803" y="288"/>
                            </a:lnTo>
                            <a:lnTo>
                              <a:pt x="805" y="304"/>
                            </a:lnTo>
                            <a:lnTo>
                              <a:pt x="817" y="328"/>
                            </a:lnTo>
                            <a:lnTo>
                              <a:pt x="835" y="344"/>
                            </a:lnTo>
                            <a:lnTo>
                              <a:pt x="835" y="356"/>
                            </a:lnTo>
                            <a:lnTo>
                              <a:pt x="823" y="362"/>
                            </a:lnTo>
                            <a:lnTo>
                              <a:pt x="829" y="372"/>
                            </a:lnTo>
                            <a:lnTo>
                              <a:pt x="821" y="382"/>
                            </a:lnTo>
                            <a:lnTo>
                              <a:pt x="811" y="388"/>
                            </a:lnTo>
                            <a:lnTo>
                              <a:pt x="815" y="394"/>
                            </a:lnTo>
                            <a:lnTo>
                              <a:pt x="837" y="386"/>
                            </a:lnTo>
                            <a:lnTo>
                              <a:pt x="843" y="378"/>
                            </a:lnTo>
                            <a:lnTo>
                              <a:pt x="859" y="384"/>
                            </a:lnTo>
                            <a:lnTo>
                              <a:pt x="884" y="382"/>
                            </a:lnTo>
                            <a:lnTo>
                              <a:pt x="904" y="394"/>
                            </a:lnTo>
                            <a:lnTo>
                              <a:pt x="849" y="425"/>
                            </a:lnTo>
                            <a:lnTo>
                              <a:pt x="801" y="451"/>
                            </a:lnTo>
                            <a:lnTo>
                              <a:pt x="797" y="453"/>
                            </a:lnTo>
                            <a:lnTo>
                              <a:pt x="749" y="485"/>
                            </a:lnTo>
                            <a:lnTo>
                              <a:pt x="715" y="511"/>
                            </a:lnTo>
                            <a:lnTo>
                              <a:pt x="721" y="541"/>
                            </a:lnTo>
                            <a:lnTo>
                              <a:pt x="739" y="559"/>
                            </a:lnTo>
                            <a:lnTo>
                              <a:pt x="767" y="565"/>
                            </a:lnTo>
                            <a:lnTo>
                              <a:pt x="783" y="559"/>
                            </a:lnTo>
                            <a:lnTo>
                              <a:pt x="785" y="549"/>
                            </a:lnTo>
                            <a:lnTo>
                              <a:pt x="799" y="547"/>
                            </a:lnTo>
                            <a:lnTo>
                              <a:pt x="801" y="559"/>
                            </a:lnTo>
                            <a:lnTo>
                              <a:pt x="801" y="585"/>
                            </a:lnTo>
                            <a:lnTo>
                              <a:pt x="775" y="585"/>
                            </a:lnTo>
                            <a:lnTo>
                              <a:pt x="747" y="593"/>
                            </a:lnTo>
                            <a:lnTo>
                              <a:pt x="751" y="611"/>
                            </a:lnTo>
                            <a:lnTo>
                              <a:pt x="739" y="617"/>
                            </a:lnTo>
                            <a:lnTo>
                              <a:pt x="755" y="625"/>
                            </a:lnTo>
                            <a:lnTo>
                              <a:pt x="763" y="633"/>
                            </a:lnTo>
                            <a:lnTo>
                              <a:pt x="767" y="651"/>
                            </a:lnTo>
                            <a:lnTo>
                              <a:pt x="753" y="655"/>
                            </a:lnTo>
                            <a:lnTo>
                              <a:pt x="747" y="649"/>
                            </a:lnTo>
                            <a:lnTo>
                              <a:pt x="735" y="645"/>
                            </a:lnTo>
                            <a:lnTo>
                              <a:pt x="737" y="665"/>
                            </a:lnTo>
                            <a:lnTo>
                              <a:pt x="751" y="683"/>
                            </a:lnTo>
                            <a:lnTo>
                              <a:pt x="747" y="693"/>
                            </a:lnTo>
                            <a:lnTo>
                              <a:pt x="729" y="695"/>
                            </a:lnTo>
                            <a:lnTo>
                              <a:pt x="717" y="679"/>
                            </a:lnTo>
                            <a:lnTo>
                              <a:pt x="707" y="689"/>
                            </a:lnTo>
                            <a:lnTo>
                              <a:pt x="671" y="669"/>
                            </a:lnTo>
                            <a:lnTo>
                              <a:pt x="663" y="671"/>
                            </a:lnTo>
                            <a:lnTo>
                              <a:pt x="661" y="703"/>
                            </a:lnTo>
                            <a:lnTo>
                              <a:pt x="632" y="721"/>
                            </a:lnTo>
                            <a:lnTo>
                              <a:pt x="616" y="727"/>
                            </a:lnTo>
                            <a:lnTo>
                              <a:pt x="608" y="719"/>
                            </a:lnTo>
                            <a:lnTo>
                              <a:pt x="618" y="705"/>
                            </a:lnTo>
                            <a:lnTo>
                              <a:pt x="630" y="697"/>
                            </a:lnTo>
                            <a:lnTo>
                              <a:pt x="628" y="683"/>
                            </a:lnTo>
                            <a:lnTo>
                              <a:pt x="632" y="671"/>
                            </a:lnTo>
                            <a:lnTo>
                              <a:pt x="630" y="661"/>
                            </a:lnTo>
                            <a:lnTo>
                              <a:pt x="642" y="649"/>
                            </a:lnTo>
                            <a:lnTo>
                              <a:pt x="648" y="639"/>
                            </a:lnTo>
                            <a:lnTo>
                              <a:pt x="632" y="623"/>
                            </a:lnTo>
                            <a:lnTo>
                              <a:pt x="618" y="619"/>
                            </a:lnTo>
                            <a:lnTo>
                              <a:pt x="600" y="623"/>
                            </a:lnTo>
                            <a:lnTo>
                              <a:pt x="580" y="621"/>
                            </a:lnTo>
                            <a:lnTo>
                              <a:pt x="578" y="611"/>
                            </a:lnTo>
                            <a:lnTo>
                              <a:pt x="596" y="605"/>
                            </a:lnTo>
                            <a:lnTo>
                              <a:pt x="572" y="605"/>
                            </a:lnTo>
                            <a:lnTo>
                              <a:pt x="570" y="599"/>
                            </a:lnTo>
                            <a:lnTo>
                              <a:pt x="580" y="587"/>
                            </a:lnTo>
                            <a:lnTo>
                              <a:pt x="570" y="583"/>
                            </a:lnTo>
                            <a:lnTo>
                              <a:pt x="554" y="605"/>
                            </a:lnTo>
                            <a:lnTo>
                              <a:pt x="550" y="625"/>
                            </a:lnTo>
                            <a:lnTo>
                              <a:pt x="534" y="615"/>
                            </a:lnTo>
                            <a:lnTo>
                              <a:pt x="524" y="617"/>
                            </a:lnTo>
                            <a:lnTo>
                              <a:pt x="536" y="651"/>
                            </a:lnTo>
                            <a:lnTo>
                              <a:pt x="522" y="675"/>
                            </a:lnTo>
                            <a:lnTo>
                              <a:pt x="538" y="675"/>
                            </a:lnTo>
                            <a:lnTo>
                              <a:pt x="546" y="699"/>
                            </a:lnTo>
                            <a:lnTo>
                              <a:pt x="538" y="715"/>
                            </a:lnTo>
                            <a:lnTo>
                              <a:pt x="542" y="737"/>
                            </a:lnTo>
                            <a:lnTo>
                              <a:pt x="520" y="763"/>
                            </a:lnTo>
                            <a:lnTo>
                              <a:pt x="504" y="769"/>
                            </a:lnTo>
                            <a:lnTo>
                              <a:pt x="498" y="783"/>
                            </a:lnTo>
                            <a:lnTo>
                              <a:pt x="516" y="797"/>
                            </a:lnTo>
                            <a:lnTo>
                              <a:pt x="502" y="803"/>
                            </a:lnTo>
                            <a:lnTo>
                              <a:pt x="488" y="809"/>
                            </a:lnTo>
                            <a:lnTo>
                              <a:pt x="472" y="807"/>
                            </a:lnTo>
                            <a:lnTo>
                              <a:pt x="454" y="795"/>
                            </a:lnTo>
                            <a:lnTo>
                              <a:pt x="446" y="779"/>
                            </a:lnTo>
                            <a:lnTo>
                              <a:pt x="427" y="767"/>
                            </a:lnTo>
                            <a:lnTo>
                              <a:pt x="403" y="759"/>
                            </a:lnTo>
                            <a:lnTo>
                              <a:pt x="403" y="743"/>
                            </a:lnTo>
                            <a:lnTo>
                              <a:pt x="393" y="727"/>
                            </a:lnTo>
                            <a:lnTo>
                              <a:pt x="375" y="717"/>
                            </a:lnTo>
                            <a:lnTo>
                              <a:pt x="379" y="707"/>
                            </a:lnTo>
                            <a:lnTo>
                              <a:pt x="387" y="701"/>
                            </a:lnTo>
                            <a:lnTo>
                              <a:pt x="377" y="681"/>
                            </a:lnTo>
                            <a:lnTo>
                              <a:pt x="365" y="693"/>
                            </a:lnTo>
                            <a:lnTo>
                              <a:pt x="349" y="671"/>
                            </a:lnTo>
                            <a:lnTo>
                              <a:pt x="361" y="655"/>
                            </a:lnTo>
                            <a:lnTo>
                              <a:pt x="347" y="637"/>
                            </a:lnTo>
                            <a:lnTo>
                              <a:pt x="337" y="647"/>
                            </a:lnTo>
                            <a:lnTo>
                              <a:pt x="311" y="649"/>
                            </a:lnTo>
                            <a:lnTo>
                              <a:pt x="299" y="631"/>
                            </a:lnTo>
                            <a:lnTo>
                              <a:pt x="287" y="639"/>
                            </a:lnTo>
                            <a:lnTo>
                              <a:pt x="281" y="629"/>
                            </a:lnTo>
                            <a:lnTo>
                              <a:pt x="277" y="615"/>
                            </a:lnTo>
                            <a:lnTo>
                              <a:pt x="259" y="613"/>
                            </a:lnTo>
                            <a:lnTo>
                              <a:pt x="251" y="603"/>
                            </a:lnTo>
                            <a:lnTo>
                              <a:pt x="231" y="607"/>
                            </a:lnTo>
                            <a:lnTo>
                              <a:pt x="209" y="609"/>
                            </a:lnTo>
                            <a:lnTo>
                              <a:pt x="194" y="601"/>
                            </a:lnTo>
                            <a:lnTo>
                              <a:pt x="162" y="609"/>
                            </a:lnTo>
                            <a:lnTo>
                              <a:pt x="148" y="601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11" name="UTTAR PRADESH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4575567" y="2640905"/>
                        <a:ext cx="1212838" cy="119221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44" y="214"/>
                          </a:cxn>
                          <a:cxn ang="0">
                            <a:pos x="412" y="238"/>
                          </a:cxn>
                          <a:cxn ang="0">
                            <a:pos x="502" y="294"/>
                          </a:cxn>
                          <a:cxn ang="0">
                            <a:pos x="571" y="316"/>
                          </a:cxn>
                          <a:cxn ang="0">
                            <a:pos x="623" y="356"/>
                          </a:cxn>
                          <a:cxn ang="0">
                            <a:pos x="661" y="342"/>
                          </a:cxn>
                          <a:cxn ang="0">
                            <a:pos x="705" y="404"/>
                          </a:cxn>
                          <a:cxn ang="0">
                            <a:pos x="743" y="437"/>
                          </a:cxn>
                          <a:cxn ang="0">
                            <a:pos x="691" y="457"/>
                          </a:cxn>
                          <a:cxn ang="0">
                            <a:pos x="699" y="485"/>
                          </a:cxn>
                          <a:cxn ang="0">
                            <a:pos x="756" y="527"/>
                          </a:cxn>
                          <a:cxn ang="0">
                            <a:pos x="739" y="537"/>
                          </a:cxn>
                          <a:cxn ang="0">
                            <a:pos x="675" y="581"/>
                          </a:cxn>
                          <a:cxn ang="0">
                            <a:pos x="653" y="655"/>
                          </a:cxn>
                          <a:cxn ang="0">
                            <a:pos x="647" y="699"/>
                          </a:cxn>
                          <a:cxn ang="0">
                            <a:pos x="611" y="751"/>
                          </a:cxn>
                          <a:cxn ang="0">
                            <a:pos x="565" y="721"/>
                          </a:cxn>
                          <a:cxn ang="0">
                            <a:pos x="551" y="659"/>
                          </a:cxn>
                          <a:cxn ang="0">
                            <a:pos x="496" y="643"/>
                          </a:cxn>
                          <a:cxn ang="0">
                            <a:pos x="400" y="631"/>
                          </a:cxn>
                          <a:cxn ang="0">
                            <a:pos x="358" y="605"/>
                          </a:cxn>
                          <a:cxn ang="0">
                            <a:pos x="318" y="609"/>
                          </a:cxn>
                          <a:cxn ang="0">
                            <a:pos x="299" y="577"/>
                          </a:cxn>
                          <a:cxn ang="0">
                            <a:pos x="235" y="609"/>
                          </a:cxn>
                          <a:cxn ang="0">
                            <a:pos x="215" y="591"/>
                          </a:cxn>
                          <a:cxn ang="0">
                            <a:pos x="181" y="597"/>
                          </a:cxn>
                          <a:cxn ang="0">
                            <a:pos x="173" y="555"/>
                          </a:cxn>
                          <a:cxn ang="0">
                            <a:pos x="137" y="571"/>
                          </a:cxn>
                          <a:cxn ang="0">
                            <a:pos x="145" y="623"/>
                          </a:cxn>
                          <a:cxn ang="0">
                            <a:pos x="169" y="665"/>
                          </a:cxn>
                          <a:cxn ang="0">
                            <a:pos x="147" y="703"/>
                          </a:cxn>
                          <a:cxn ang="0">
                            <a:pos x="99" y="655"/>
                          </a:cxn>
                          <a:cxn ang="0">
                            <a:pos x="113" y="591"/>
                          </a:cxn>
                          <a:cxn ang="0">
                            <a:pos x="117" y="555"/>
                          </a:cxn>
                          <a:cxn ang="0">
                            <a:pos x="157" y="527"/>
                          </a:cxn>
                          <a:cxn ang="0">
                            <a:pos x="193" y="473"/>
                          </a:cxn>
                          <a:cxn ang="0">
                            <a:pos x="143" y="421"/>
                          </a:cxn>
                          <a:cxn ang="0">
                            <a:pos x="72" y="402"/>
                          </a:cxn>
                          <a:cxn ang="0">
                            <a:pos x="28" y="412"/>
                          </a:cxn>
                          <a:cxn ang="0">
                            <a:pos x="42" y="390"/>
                          </a:cxn>
                          <a:cxn ang="0">
                            <a:pos x="48" y="362"/>
                          </a:cxn>
                          <a:cxn ang="0">
                            <a:pos x="16" y="306"/>
                          </a:cxn>
                          <a:cxn ang="0">
                            <a:pos x="42" y="250"/>
                          </a:cxn>
                          <a:cxn ang="0">
                            <a:pos x="22" y="192"/>
                          </a:cxn>
                          <a:cxn ang="0">
                            <a:pos x="0" y="94"/>
                          </a:cxn>
                          <a:cxn ang="0">
                            <a:pos x="66" y="0"/>
                          </a:cxn>
                          <a:cxn ang="0">
                            <a:pos x="76" y="36"/>
                          </a:cxn>
                          <a:cxn ang="0">
                            <a:pos x="70" y="68"/>
                          </a:cxn>
                          <a:cxn ang="0">
                            <a:pos x="105" y="88"/>
                          </a:cxn>
                          <a:cxn ang="0">
                            <a:pos x="109" y="58"/>
                          </a:cxn>
                          <a:cxn ang="0">
                            <a:pos x="133" y="78"/>
                          </a:cxn>
                          <a:cxn ang="0">
                            <a:pos x="185" y="118"/>
                          </a:cxn>
                          <a:cxn ang="0">
                            <a:pos x="185" y="152"/>
                          </a:cxn>
                          <a:cxn ang="0">
                            <a:pos x="235" y="180"/>
                          </a:cxn>
                          <a:cxn ang="0">
                            <a:pos x="255" y="188"/>
                          </a:cxn>
                          <a:cxn ang="0">
                            <a:pos x="301" y="190"/>
                          </a:cxn>
                        </a:cxnLst>
                        <a:rect l="0" t="0" r="r" b="b"/>
                        <a:pathLst>
                          <a:path w="764" h="751">
                            <a:moveTo>
                              <a:pt x="301" y="190"/>
                            </a:moveTo>
                            <a:lnTo>
                              <a:pt x="318" y="192"/>
                            </a:lnTo>
                            <a:lnTo>
                              <a:pt x="344" y="214"/>
                            </a:lnTo>
                            <a:lnTo>
                              <a:pt x="352" y="204"/>
                            </a:lnTo>
                            <a:lnTo>
                              <a:pt x="398" y="236"/>
                            </a:lnTo>
                            <a:lnTo>
                              <a:pt x="412" y="238"/>
                            </a:lnTo>
                            <a:lnTo>
                              <a:pt x="428" y="266"/>
                            </a:lnTo>
                            <a:lnTo>
                              <a:pt x="482" y="302"/>
                            </a:lnTo>
                            <a:lnTo>
                              <a:pt x="502" y="294"/>
                            </a:lnTo>
                            <a:lnTo>
                              <a:pt x="518" y="306"/>
                            </a:lnTo>
                            <a:lnTo>
                              <a:pt x="535" y="318"/>
                            </a:lnTo>
                            <a:lnTo>
                              <a:pt x="571" y="316"/>
                            </a:lnTo>
                            <a:lnTo>
                              <a:pt x="575" y="342"/>
                            </a:lnTo>
                            <a:lnTo>
                              <a:pt x="617" y="344"/>
                            </a:lnTo>
                            <a:lnTo>
                              <a:pt x="623" y="356"/>
                            </a:lnTo>
                            <a:lnTo>
                              <a:pt x="637" y="354"/>
                            </a:lnTo>
                            <a:lnTo>
                              <a:pt x="637" y="342"/>
                            </a:lnTo>
                            <a:lnTo>
                              <a:pt x="661" y="342"/>
                            </a:lnTo>
                            <a:lnTo>
                              <a:pt x="683" y="350"/>
                            </a:lnTo>
                            <a:lnTo>
                              <a:pt x="695" y="370"/>
                            </a:lnTo>
                            <a:lnTo>
                              <a:pt x="705" y="404"/>
                            </a:lnTo>
                            <a:lnTo>
                              <a:pt x="723" y="406"/>
                            </a:lnTo>
                            <a:lnTo>
                              <a:pt x="729" y="421"/>
                            </a:lnTo>
                            <a:lnTo>
                              <a:pt x="743" y="437"/>
                            </a:lnTo>
                            <a:lnTo>
                              <a:pt x="719" y="435"/>
                            </a:lnTo>
                            <a:lnTo>
                              <a:pt x="701" y="443"/>
                            </a:lnTo>
                            <a:lnTo>
                              <a:pt x="691" y="457"/>
                            </a:lnTo>
                            <a:lnTo>
                              <a:pt x="719" y="465"/>
                            </a:lnTo>
                            <a:lnTo>
                              <a:pt x="711" y="479"/>
                            </a:lnTo>
                            <a:lnTo>
                              <a:pt x="699" y="485"/>
                            </a:lnTo>
                            <a:lnTo>
                              <a:pt x="729" y="519"/>
                            </a:lnTo>
                            <a:lnTo>
                              <a:pt x="743" y="519"/>
                            </a:lnTo>
                            <a:lnTo>
                              <a:pt x="756" y="527"/>
                            </a:lnTo>
                            <a:lnTo>
                              <a:pt x="764" y="539"/>
                            </a:lnTo>
                            <a:lnTo>
                              <a:pt x="752" y="547"/>
                            </a:lnTo>
                            <a:lnTo>
                              <a:pt x="739" y="537"/>
                            </a:lnTo>
                            <a:lnTo>
                              <a:pt x="735" y="553"/>
                            </a:lnTo>
                            <a:lnTo>
                              <a:pt x="715" y="541"/>
                            </a:lnTo>
                            <a:lnTo>
                              <a:pt x="675" y="581"/>
                            </a:lnTo>
                            <a:lnTo>
                              <a:pt x="639" y="597"/>
                            </a:lnTo>
                            <a:lnTo>
                              <a:pt x="635" y="641"/>
                            </a:lnTo>
                            <a:lnTo>
                              <a:pt x="653" y="655"/>
                            </a:lnTo>
                            <a:lnTo>
                              <a:pt x="653" y="681"/>
                            </a:lnTo>
                            <a:lnTo>
                              <a:pt x="639" y="681"/>
                            </a:lnTo>
                            <a:lnTo>
                              <a:pt x="647" y="699"/>
                            </a:lnTo>
                            <a:lnTo>
                              <a:pt x="637" y="725"/>
                            </a:lnTo>
                            <a:lnTo>
                              <a:pt x="623" y="745"/>
                            </a:lnTo>
                            <a:lnTo>
                              <a:pt x="611" y="751"/>
                            </a:lnTo>
                            <a:lnTo>
                              <a:pt x="589" y="749"/>
                            </a:lnTo>
                            <a:lnTo>
                              <a:pt x="579" y="743"/>
                            </a:lnTo>
                            <a:lnTo>
                              <a:pt x="565" y="721"/>
                            </a:lnTo>
                            <a:lnTo>
                              <a:pt x="571" y="693"/>
                            </a:lnTo>
                            <a:lnTo>
                              <a:pt x="577" y="667"/>
                            </a:lnTo>
                            <a:lnTo>
                              <a:pt x="551" y="659"/>
                            </a:lnTo>
                            <a:lnTo>
                              <a:pt x="531" y="663"/>
                            </a:lnTo>
                            <a:lnTo>
                              <a:pt x="520" y="649"/>
                            </a:lnTo>
                            <a:lnTo>
                              <a:pt x="496" y="643"/>
                            </a:lnTo>
                            <a:lnTo>
                              <a:pt x="480" y="627"/>
                            </a:lnTo>
                            <a:lnTo>
                              <a:pt x="430" y="605"/>
                            </a:lnTo>
                            <a:lnTo>
                              <a:pt x="400" y="631"/>
                            </a:lnTo>
                            <a:lnTo>
                              <a:pt x="376" y="629"/>
                            </a:lnTo>
                            <a:lnTo>
                              <a:pt x="364" y="617"/>
                            </a:lnTo>
                            <a:lnTo>
                              <a:pt x="358" y="605"/>
                            </a:lnTo>
                            <a:lnTo>
                              <a:pt x="344" y="611"/>
                            </a:lnTo>
                            <a:lnTo>
                              <a:pt x="316" y="623"/>
                            </a:lnTo>
                            <a:lnTo>
                              <a:pt x="318" y="609"/>
                            </a:lnTo>
                            <a:lnTo>
                              <a:pt x="326" y="597"/>
                            </a:lnTo>
                            <a:lnTo>
                              <a:pt x="314" y="579"/>
                            </a:lnTo>
                            <a:lnTo>
                              <a:pt x="299" y="577"/>
                            </a:lnTo>
                            <a:lnTo>
                              <a:pt x="277" y="591"/>
                            </a:lnTo>
                            <a:lnTo>
                              <a:pt x="259" y="607"/>
                            </a:lnTo>
                            <a:lnTo>
                              <a:pt x="235" y="609"/>
                            </a:lnTo>
                            <a:lnTo>
                              <a:pt x="221" y="607"/>
                            </a:lnTo>
                            <a:lnTo>
                              <a:pt x="229" y="589"/>
                            </a:lnTo>
                            <a:lnTo>
                              <a:pt x="215" y="591"/>
                            </a:lnTo>
                            <a:lnTo>
                              <a:pt x="211" y="589"/>
                            </a:lnTo>
                            <a:lnTo>
                              <a:pt x="201" y="603"/>
                            </a:lnTo>
                            <a:lnTo>
                              <a:pt x="181" y="597"/>
                            </a:lnTo>
                            <a:lnTo>
                              <a:pt x="171" y="593"/>
                            </a:lnTo>
                            <a:lnTo>
                              <a:pt x="183" y="577"/>
                            </a:lnTo>
                            <a:lnTo>
                              <a:pt x="173" y="555"/>
                            </a:lnTo>
                            <a:lnTo>
                              <a:pt x="157" y="555"/>
                            </a:lnTo>
                            <a:lnTo>
                              <a:pt x="153" y="575"/>
                            </a:lnTo>
                            <a:lnTo>
                              <a:pt x="137" y="571"/>
                            </a:lnTo>
                            <a:lnTo>
                              <a:pt x="137" y="581"/>
                            </a:lnTo>
                            <a:lnTo>
                              <a:pt x="143" y="605"/>
                            </a:lnTo>
                            <a:lnTo>
                              <a:pt x="145" y="623"/>
                            </a:lnTo>
                            <a:lnTo>
                              <a:pt x="155" y="643"/>
                            </a:lnTo>
                            <a:lnTo>
                              <a:pt x="151" y="661"/>
                            </a:lnTo>
                            <a:lnTo>
                              <a:pt x="169" y="665"/>
                            </a:lnTo>
                            <a:lnTo>
                              <a:pt x="181" y="691"/>
                            </a:lnTo>
                            <a:lnTo>
                              <a:pt x="161" y="711"/>
                            </a:lnTo>
                            <a:lnTo>
                              <a:pt x="147" y="703"/>
                            </a:lnTo>
                            <a:lnTo>
                              <a:pt x="127" y="689"/>
                            </a:lnTo>
                            <a:lnTo>
                              <a:pt x="105" y="685"/>
                            </a:lnTo>
                            <a:lnTo>
                              <a:pt x="99" y="655"/>
                            </a:lnTo>
                            <a:lnTo>
                              <a:pt x="99" y="631"/>
                            </a:lnTo>
                            <a:lnTo>
                              <a:pt x="115" y="613"/>
                            </a:lnTo>
                            <a:lnTo>
                              <a:pt x="113" y="591"/>
                            </a:lnTo>
                            <a:lnTo>
                              <a:pt x="105" y="575"/>
                            </a:lnTo>
                            <a:lnTo>
                              <a:pt x="117" y="565"/>
                            </a:lnTo>
                            <a:lnTo>
                              <a:pt x="117" y="555"/>
                            </a:lnTo>
                            <a:lnTo>
                              <a:pt x="143" y="551"/>
                            </a:lnTo>
                            <a:lnTo>
                              <a:pt x="155" y="543"/>
                            </a:lnTo>
                            <a:lnTo>
                              <a:pt x="157" y="527"/>
                            </a:lnTo>
                            <a:lnTo>
                              <a:pt x="177" y="507"/>
                            </a:lnTo>
                            <a:lnTo>
                              <a:pt x="179" y="479"/>
                            </a:lnTo>
                            <a:lnTo>
                              <a:pt x="193" y="473"/>
                            </a:lnTo>
                            <a:lnTo>
                              <a:pt x="181" y="437"/>
                            </a:lnTo>
                            <a:lnTo>
                              <a:pt x="163" y="421"/>
                            </a:lnTo>
                            <a:lnTo>
                              <a:pt x="143" y="421"/>
                            </a:lnTo>
                            <a:lnTo>
                              <a:pt x="117" y="412"/>
                            </a:lnTo>
                            <a:lnTo>
                              <a:pt x="97" y="400"/>
                            </a:lnTo>
                            <a:lnTo>
                              <a:pt x="72" y="402"/>
                            </a:lnTo>
                            <a:lnTo>
                              <a:pt x="56" y="396"/>
                            </a:lnTo>
                            <a:lnTo>
                              <a:pt x="50" y="404"/>
                            </a:lnTo>
                            <a:lnTo>
                              <a:pt x="28" y="412"/>
                            </a:lnTo>
                            <a:lnTo>
                              <a:pt x="24" y="406"/>
                            </a:lnTo>
                            <a:lnTo>
                              <a:pt x="34" y="400"/>
                            </a:lnTo>
                            <a:lnTo>
                              <a:pt x="42" y="390"/>
                            </a:lnTo>
                            <a:lnTo>
                              <a:pt x="36" y="380"/>
                            </a:lnTo>
                            <a:lnTo>
                              <a:pt x="48" y="374"/>
                            </a:lnTo>
                            <a:lnTo>
                              <a:pt x="48" y="362"/>
                            </a:lnTo>
                            <a:lnTo>
                              <a:pt x="30" y="346"/>
                            </a:lnTo>
                            <a:lnTo>
                              <a:pt x="18" y="318"/>
                            </a:lnTo>
                            <a:lnTo>
                              <a:pt x="16" y="306"/>
                            </a:lnTo>
                            <a:lnTo>
                              <a:pt x="4" y="296"/>
                            </a:lnTo>
                            <a:lnTo>
                              <a:pt x="42" y="278"/>
                            </a:lnTo>
                            <a:lnTo>
                              <a:pt x="42" y="250"/>
                            </a:lnTo>
                            <a:lnTo>
                              <a:pt x="38" y="238"/>
                            </a:lnTo>
                            <a:lnTo>
                              <a:pt x="26" y="216"/>
                            </a:lnTo>
                            <a:lnTo>
                              <a:pt x="22" y="192"/>
                            </a:lnTo>
                            <a:lnTo>
                              <a:pt x="14" y="176"/>
                            </a:lnTo>
                            <a:lnTo>
                              <a:pt x="10" y="146"/>
                            </a:lnTo>
                            <a:lnTo>
                              <a:pt x="0" y="94"/>
                            </a:lnTo>
                            <a:lnTo>
                              <a:pt x="22" y="40"/>
                            </a:lnTo>
                            <a:lnTo>
                              <a:pt x="60" y="8"/>
                            </a:lnTo>
                            <a:lnTo>
                              <a:pt x="66" y="0"/>
                            </a:lnTo>
                            <a:lnTo>
                              <a:pt x="66" y="4"/>
                            </a:lnTo>
                            <a:lnTo>
                              <a:pt x="93" y="20"/>
                            </a:lnTo>
                            <a:lnTo>
                              <a:pt x="76" y="36"/>
                            </a:lnTo>
                            <a:lnTo>
                              <a:pt x="70" y="46"/>
                            </a:lnTo>
                            <a:lnTo>
                              <a:pt x="74" y="58"/>
                            </a:lnTo>
                            <a:lnTo>
                              <a:pt x="70" y="68"/>
                            </a:lnTo>
                            <a:lnTo>
                              <a:pt x="76" y="86"/>
                            </a:lnTo>
                            <a:lnTo>
                              <a:pt x="93" y="76"/>
                            </a:lnTo>
                            <a:lnTo>
                              <a:pt x="105" y="88"/>
                            </a:lnTo>
                            <a:lnTo>
                              <a:pt x="113" y="84"/>
                            </a:lnTo>
                            <a:lnTo>
                              <a:pt x="113" y="70"/>
                            </a:lnTo>
                            <a:lnTo>
                              <a:pt x="109" y="58"/>
                            </a:lnTo>
                            <a:lnTo>
                              <a:pt x="117" y="54"/>
                            </a:lnTo>
                            <a:lnTo>
                              <a:pt x="127" y="66"/>
                            </a:lnTo>
                            <a:lnTo>
                              <a:pt x="133" y="78"/>
                            </a:lnTo>
                            <a:lnTo>
                              <a:pt x="147" y="78"/>
                            </a:lnTo>
                            <a:lnTo>
                              <a:pt x="157" y="104"/>
                            </a:lnTo>
                            <a:lnTo>
                              <a:pt x="185" y="118"/>
                            </a:lnTo>
                            <a:lnTo>
                              <a:pt x="167" y="130"/>
                            </a:lnTo>
                            <a:lnTo>
                              <a:pt x="183" y="140"/>
                            </a:lnTo>
                            <a:lnTo>
                              <a:pt x="185" y="152"/>
                            </a:lnTo>
                            <a:lnTo>
                              <a:pt x="205" y="152"/>
                            </a:lnTo>
                            <a:lnTo>
                              <a:pt x="229" y="168"/>
                            </a:lnTo>
                            <a:lnTo>
                              <a:pt x="235" y="180"/>
                            </a:lnTo>
                            <a:lnTo>
                              <a:pt x="247" y="178"/>
                            </a:lnTo>
                            <a:lnTo>
                              <a:pt x="251" y="180"/>
                            </a:lnTo>
                            <a:lnTo>
                              <a:pt x="255" y="188"/>
                            </a:lnTo>
                            <a:lnTo>
                              <a:pt x="277" y="182"/>
                            </a:lnTo>
                            <a:lnTo>
                              <a:pt x="293" y="200"/>
                            </a:lnTo>
                            <a:lnTo>
                              <a:pt x="301" y="190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solidFill>
                          <a:schemeClr val="bg1">
                            <a:lumMod val="95000"/>
                          </a:schemeClr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12" name="PUNJAB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4072335" y="2236092"/>
                        <a:ext cx="477832" cy="52546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19" y="0"/>
                          </a:cxn>
                          <a:cxn ang="0">
                            <a:pos x="219" y="10"/>
                          </a:cxn>
                          <a:cxn ang="0">
                            <a:pos x="195" y="34"/>
                          </a:cxn>
                          <a:cxn ang="0">
                            <a:pos x="183" y="46"/>
                          </a:cxn>
                          <a:cxn ang="0">
                            <a:pos x="185" y="58"/>
                          </a:cxn>
                          <a:cxn ang="0">
                            <a:pos x="219" y="76"/>
                          </a:cxn>
                          <a:cxn ang="0">
                            <a:pos x="219" y="96"/>
                          </a:cxn>
                          <a:cxn ang="0">
                            <a:pos x="231" y="127"/>
                          </a:cxn>
                          <a:cxn ang="0">
                            <a:pos x="233" y="143"/>
                          </a:cxn>
                          <a:cxn ang="0">
                            <a:pos x="245" y="147"/>
                          </a:cxn>
                          <a:cxn ang="0">
                            <a:pos x="253" y="139"/>
                          </a:cxn>
                          <a:cxn ang="0">
                            <a:pos x="277" y="159"/>
                          </a:cxn>
                          <a:cxn ang="0">
                            <a:pos x="283" y="181"/>
                          </a:cxn>
                          <a:cxn ang="0">
                            <a:pos x="299" y="189"/>
                          </a:cxn>
                          <a:cxn ang="0">
                            <a:pos x="301" y="229"/>
                          </a:cxn>
                          <a:cxn ang="0">
                            <a:pos x="287" y="255"/>
                          </a:cxn>
                          <a:cxn ang="0">
                            <a:pos x="277" y="265"/>
                          </a:cxn>
                          <a:cxn ang="0">
                            <a:pos x="279" y="279"/>
                          </a:cxn>
                          <a:cxn ang="0">
                            <a:pos x="259" y="289"/>
                          </a:cxn>
                          <a:cxn ang="0">
                            <a:pos x="257" y="279"/>
                          </a:cxn>
                          <a:cxn ang="0">
                            <a:pos x="231" y="281"/>
                          </a:cxn>
                          <a:cxn ang="0">
                            <a:pos x="233" y="315"/>
                          </a:cxn>
                          <a:cxn ang="0">
                            <a:pos x="211" y="327"/>
                          </a:cxn>
                          <a:cxn ang="0">
                            <a:pos x="195" y="313"/>
                          </a:cxn>
                          <a:cxn ang="0">
                            <a:pos x="180" y="317"/>
                          </a:cxn>
                          <a:cxn ang="0">
                            <a:pos x="158" y="315"/>
                          </a:cxn>
                          <a:cxn ang="0">
                            <a:pos x="134" y="331"/>
                          </a:cxn>
                          <a:cxn ang="0">
                            <a:pos x="126" y="309"/>
                          </a:cxn>
                          <a:cxn ang="0">
                            <a:pos x="92" y="295"/>
                          </a:cxn>
                          <a:cxn ang="0">
                            <a:pos x="64" y="293"/>
                          </a:cxn>
                          <a:cxn ang="0">
                            <a:pos x="0" y="289"/>
                          </a:cxn>
                          <a:cxn ang="0">
                            <a:pos x="2" y="273"/>
                          </a:cxn>
                          <a:cxn ang="0">
                            <a:pos x="8" y="247"/>
                          </a:cxn>
                          <a:cxn ang="0">
                            <a:pos x="10" y="233"/>
                          </a:cxn>
                          <a:cxn ang="0">
                            <a:pos x="48" y="189"/>
                          </a:cxn>
                          <a:cxn ang="0">
                            <a:pos x="86" y="161"/>
                          </a:cxn>
                          <a:cxn ang="0">
                            <a:pos x="74" y="147"/>
                          </a:cxn>
                          <a:cxn ang="0">
                            <a:pos x="86" y="119"/>
                          </a:cxn>
                          <a:cxn ang="0">
                            <a:pos x="72" y="78"/>
                          </a:cxn>
                          <a:cxn ang="0">
                            <a:pos x="122" y="54"/>
                          </a:cxn>
                          <a:cxn ang="0">
                            <a:pos x="158" y="42"/>
                          </a:cxn>
                          <a:cxn ang="0">
                            <a:pos x="168" y="22"/>
                          </a:cxn>
                          <a:cxn ang="0">
                            <a:pos x="178" y="18"/>
                          </a:cxn>
                          <a:cxn ang="0">
                            <a:pos x="180" y="22"/>
                          </a:cxn>
                          <a:cxn ang="0">
                            <a:pos x="187" y="24"/>
                          </a:cxn>
                          <a:cxn ang="0">
                            <a:pos x="189" y="18"/>
                          </a:cxn>
                          <a:cxn ang="0">
                            <a:pos x="193" y="16"/>
                          </a:cxn>
                          <a:cxn ang="0">
                            <a:pos x="203" y="16"/>
                          </a:cxn>
                          <a:cxn ang="0">
                            <a:pos x="203" y="8"/>
                          </a:cxn>
                          <a:cxn ang="0">
                            <a:pos x="215" y="4"/>
                          </a:cxn>
                          <a:cxn ang="0">
                            <a:pos x="219" y="0"/>
                          </a:cxn>
                        </a:cxnLst>
                        <a:rect l="0" t="0" r="r" b="b"/>
                        <a:pathLst>
                          <a:path w="301" h="331">
                            <a:moveTo>
                              <a:pt x="219" y="0"/>
                            </a:moveTo>
                            <a:lnTo>
                              <a:pt x="219" y="10"/>
                            </a:lnTo>
                            <a:lnTo>
                              <a:pt x="195" y="34"/>
                            </a:lnTo>
                            <a:lnTo>
                              <a:pt x="183" y="46"/>
                            </a:lnTo>
                            <a:lnTo>
                              <a:pt x="185" y="58"/>
                            </a:lnTo>
                            <a:lnTo>
                              <a:pt x="219" y="76"/>
                            </a:lnTo>
                            <a:lnTo>
                              <a:pt x="219" y="96"/>
                            </a:lnTo>
                            <a:lnTo>
                              <a:pt x="231" y="127"/>
                            </a:lnTo>
                            <a:lnTo>
                              <a:pt x="233" y="143"/>
                            </a:lnTo>
                            <a:lnTo>
                              <a:pt x="245" y="147"/>
                            </a:lnTo>
                            <a:lnTo>
                              <a:pt x="253" y="139"/>
                            </a:lnTo>
                            <a:lnTo>
                              <a:pt x="277" y="159"/>
                            </a:lnTo>
                            <a:lnTo>
                              <a:pt x="283" y="181"/>
                            </a:lnTo>
                            <a:lnTo>
                              <a:pt x="299" y="189"/>
                            </a:lnTo>
                            <a:lnTo>
                              <a:pt x="301" y="229"/>
                            </a:lnTo>
                            <a:lnTo>
                              <a:pt x="287" y="255"/>
                            </a:lnTo>
                            <a:lnTo>
                              <a:pt x="277" y="265"/>
                            </a:lnTo>
                            <a:lnTo>
                              <a:pt x="279" y="279"/>
                            </a:lnTo>
                            <a:lnTo>
                              <a:pt x="259" y="289"/>
                            </a:lnTo>
                            <a:lnTo>
                              <a:pt x="257" y="279"/>
                            </a:lnTo>
                            <a:lnTo>
                              <a:pt x="231" y="281"/>
                            </a:lnTo>
                            <a:lnTo>
                              <a:pt x="233" y="315"/>
                            </a:lnTo>
                            <a:lnTo>
                              <a:pt x="211" y="327"/>
                            </a:lnTo>
                            <a:lnTo>
                              <a:pt x="195" y="313"/>
                            </a:lnTo>
                            <a:lnTo>
                              <a:pt x="180" y="317"/>
                            </a:lnTo>
                            <a:lnTo>
                              <a:pt x="158" y="315"/>
                            </a:lnTo>
                            <a:lnTo>
                              <a:pt x="134" y="331"/>
                            </a:lnTo>
                            <a:lnTo>
                              <a:pt x="126" y="309"/>
                            </a:lnTo>
                            <a:lnTo>
                              <a:pt x="92" y="295"/>
                            </a:lnTo>
                            <a:lnTo>
                              <a:pt x="64" y="293"/>
                            </a:lnTo>
                            <a:lnTo>
                              <a:pt x="0" y="289"/>
                            </a:lnTo>
                            <a:lnTo>
                              <a:pt x="2" y="273"/>
                            </a:lnTo>
                            <a:lnTo>
                              <a:pt x="8" y="247"/>
                            </a:lnTo>
                            <a:lnTo>
                              <a:pt x="10" y="233"/>
                            </a:lnTo>
                            <a:lnTo>
                              <a:pt x="48" y="189"/>
                            </a:lnTo>
                            <a:lnTo>
                              <a:pt x="86" y="161"/>
                            </a:lnTo>
                            <a:lnTo>
                              <a:pt x="74" y="147"/>
                            </a:lnTo>
                            <a:lnTo>
                              <a:pt x="86" y="119"/>
                            </a:lnTo>
                            <a:lnTo>
                              <a:pt x="72" y="78"/>
                            </a:lnTo>
                            <a:lnTo>
                              <a:pt x="122" y="54"/>
                            </a:lnTo>
                            <a:lnTo>
                              <a:pt x="158" y="42"/>
                            </a:lnTo>
                            <a:lnTo>
                              <a:pt x="168" y="22"/>
                            </a:lnTo>
                            <a:lnTo>
                              <a:pt x="178" y="18"/>
                            </a:lnTo>
                            <a:lnTo>
                              <a:pt x="180" y="22"/>
                            </a:lnTo>
                            <a:lnTo>
                              <a:pt x="187" y="24"/>
                            </a:lnTo>
                            <a:lnTo>
                              <a:pt x="189" y="18"/>
                            </a:lnTo>
                            <a:lnTo>
                              <a:pt x="193" y="16"/>
                            </a:lnTo>
                            <a:lnTo>
                              <a:pt x="203" y="16"/>
                            </a:lnTo>
                            <a:lnTo>
                              <a:pt x="203" y="8"/>
                            </a:lnTo>
                            <a:lnTo>
                              <a:pt x="215" y="4"/>
                            </a:lnTo>
                            <a:lnTo>
                              <a:pt x="219" y="0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13" name="HIMACHAL PRADESH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4362844" y="2115442"/>
                        <a:ext cx="525457" cy="53816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83" y="124"/>
                          </a:cxn>
                          <a:cxn ang="0">
                            <a:pos x="307" y="176"/>
                          </a:cxn>
                          <a:cxn ang="0">
                            <a:pos x="309" y="205"/>
                          </a:cxn>
                          <a:cxn ang="0">
                            <a:pos x="323" y="229"/>
                          </a:cxn>
                          <a:cxn ang="0">
                            <a:pos x="319" y="253"/>
                          </a:cxn>
                          <a:cxn ang="0">
                            <a:pos x="281" y="239"/>
                          </a:cxn>
                          <a:cxn ang="0">
                            <a:pos x="241" y="243"/>
                          </a:cxn>
                          <a:cxn ang="0">
                            <a:pos x="206" y="265"/>
                          </a:cxn>
                          <a:cxn ang="0">
                            <a:pos x="216" y="317"/>
                          </a:cxn>
                          <a:cxn ang="0">
                            <a:pos x="194" y="339"/>
                          </a:cxn>
                          <a:cxn ang="0">
                            <a:pos x="150" y="311"/>
                          </a:cxn>
                          <a:cxn ang="0">
                            <a:pos x="116" y="265"/>
                          </a:cxn>
                          <a:cxn ang="0">
                            <a:pos x="94" y="235"/>
                          </a:cxn>
                          <a:cxn ang="0">
                            <a:pos x="62" y="223"/>
                          </a:cxn>
                          <a:cxn ang="0">
                            <a:pos x="48" y="203"/>
                          </a:cxn>
                          <a:cxn ang="0">
                            <a:pos x="36" y="152"/>
                          </a:cxn>
                          <a:cxn ang="0">
                            <a:pos x="0" y="122"/>
                          </a:cxn>
                          <a:cxn ang="0">
                            <a:pos x="36" y="74"/>
                          </a:cxn>
                          <a:cxn ang="0">
                            <a:pos x="36" y="40"/>
                          </a:cxn>
                          <a:cxn ang="0">
                            <a:pos x="52" y="38"/>
                          </a:cxn>
                          <a:cxn ang="0">
                            <a:pos x="76" y="24"/>
                          </a:cxn>
                          <a:cxn ang="0">
                            <a:pos x="80" y="12"/>
                          </a:cxn>
                          <a:cxn ang="0">
                            <a:pos x="104" y="6"/>
                          </a:cxn>
                          <a:cxn ang="0">
                            <a:pos x="124" y="6"/>
                          </a:cxn>
                          <a:cxn ang="0">
                            <a:pos x="138" y="2"/>
                          </a:cxn>
                          <a:cxn ang="0">
                            <a:pos x="150" y="28"/>
                          </a:cxn>
                          <a:cxn ang="0">
                            <a:pos x="176" y="44"/>
                          </a:cxn>
                          <a:cxn ang="0">
                            <a:pos x="192" y="48"/>
                          </a:cxn>
                          <a:cxn ang="0">
                            <a:pos x="202" y="40"/>
                          </a:cxn>
                          <a:cxn ang="0">
                            <a:pos x="216" y="32"/>
                          </a:cxn>
                          <a:cxn ang="0">
                            <a:pos x="229" y="50"/>
                          </a:cxn>
                          <a:cxn ang="0">
                            <a:pos x="239" y="66"/>
                          </a:cxn>
                          <a:cxn ang="0">
                            <a:pos x="259" y="72"/>
                          </a:cxn>
                          <a:cxn ang="0">
                            <a:pos x="275" y="62"/>
                          </a:cxn>
                          <a:cxn ang="0">
                            <a:pos x="283" y="70"/>
                          </a:cxn>
                          <a:cxn ang="0">
                            <a:pos x="271" y="90"/>
                          </a:cxn>
                          <a:cxn ang="0">
                            <a:pos x="283" y="102"/>
                          </a:cxn>
                        </a:cxnLst>
                        <a:rect l="0" t="0" r="r" b="b"/>
                        <a:pathLst>
                          <a:path w="331" h="339">
                            <a:moveTo>
                              <a:pt x="283" y="102"/>
                            </a:moveTo>
                            <a:lnTo>
                              <a:pt x="283" y="124"/>
                            </a:lnTo>
                            <a:lnTo>
                              <a:pt x="307" y="152"/>
                            </a:lnTo>
                            <a:lnTo>
                              <a:pt x="307" y="176"/>
                            </a:lnTo>
                            <a:lnTo>
                              <a:pt x="317" y="195"/>
                            </a:lnTo>
                            <a:lnTo>
                              <a:pt x="309" y="205"/>
                            </a:lnTo>
                            <a:lnTo>
                              <a:pt x="311" y="227"/>
                            </a:lnTo>
                            <a:lnTo>
                              <a:pt x="323" y="229"/>
                            </a:lnTo>
                            <a:lnTo>
                              <a:pt x="331" y="253"/>
                            </a:lnTo>
                            <a:lnTo>
                              <a:pt x="319" y="253"/>
                            </a:lnTo>
                            <a:lnTo>
                              <a:pt x="305" y="239"/>
                            </a:lnTo>
                            <a:lnTo>
                              <a:pt x="281" y="239"/>
                            </a:lnTo>
                            <a:lnTo>
                              <a:pt x="257" y="231"/>
                            </a:lnTo>
                            <a:lnTo>
                              <a:pt x="241" y="243"/>
                            </a:lnTo>
                            <a:lnTo>
                              <a:pt x="223" y="243"/>
                            </a:lnTo>
                            <a:lnTo>
                              <a:pt x="206" y="265"/>
                            </a:lnTo>
                            <a:lnTo>
                              <a:pt x="206" y="285"/>
                            </a:lnTo>
                            <a:lnTo>
                              <a:pt x="216" y="317"/>
                            </a:lnTo>
                            <a:lnTo>
                              <a:pt x="200" y="331"/>
                            </a:lnTo>
                            <a:lnTo>
                              <a:pt x="194" y="339"/>
                            </a:lnTo>
                            <a:lnTo>
                              <a:pt x="170" y="325"/>
                            </a:lnTo>
                            <a:lnTo>
                              <a:pt x="150" y="311"/>
                            </a:lnTo>
                            <a:lnTo>
                              <a:pt x="136" y="281"/>
                            </a:lnTo>
                            <a:lnTo>
                              <a:pt x="116" y="265"/>
                            </a:lnTo>
                            <a:lnTo>
                              <a:pt x="100" y="257"/>
                            </a:lnTo>
                            <a:lnTo>
                              <a:pt x="94" y="235"/>
                            </a:lnTo>
                            <a:lnTo>
                              <a:pt x="70" y="215"/>
                            </a:lnTo>
                            <a:lnTo>
                              <a:pt x="62" y="223"/>
                            </a:lnTo>
                            <a:lnTo>
                              <a:pt x="50" y="217"/>
                            </a:lnTo>
                            <a:lnTo>
                              <a:pt x="48" y="203"/>
                            </a:lnTo>
                            <a:lnTo>
                              <a:pt x="36" y="172"/>
                            </a:lnTo>
                            <a:lnTo>
                              <a:pt x="36" y="152"/>
                            </a:lnTo>
                            <a:lnTo>
                              <a:pt x="2" y="134"/>
                            </a:lnTo>
                            <a:lnTo>
                              <a:pt x="0" y="122"/>
                            </a:lnTo>
                            <a:lnTo>
                              <a:pt x="36" y="86"/>
                            </a:lnTo>
                            <a:lnTo>
                              <a:pt x="36" y="74"/>
                            </a:lnTo>
                            <a:lnTo>
                              <a:pt x="40" y="66"/>
                            </a:lnTo>
                            <a:lnTo>
                              <a:pt x="36" y="40"/>
                            </a:lnTo>
                            <a:lnTo>
                              <a:pt x="38" y="36"/>
                            </a:lnTo>
                            <a:lnTo>
                              <a:pt x="52" y="38"/>
                            </a:lnTo>
                            <a:lnTo>
                              <a:pt x="62" y="24"/>
                            </a:lnTo>
                            <a:lnTo>
                              <a:pt x="76" y="24"/>
                            </a:lnTo>
                            <a:lnTo>
                              <a:pt x="82" y="18"/>
                            </a:lnTo>
                            <a:lnTo>
                              <a:pt x="80" y="12"/>
                            </a:lnTo>
                            <a:lnTo>
                              <a:pt x="94" y="2"/>
                            </a:lnTo>
                            <a:lnTo>
                              <a:pt x="104" y="6"/>
                            </a:lnTo>
                            <a:lnTo>
                              <a:pt x="116" y="8"/>
                            </a:lnTo>
                            <a:lnTo>
                              <a:pt x="124" y="6"/>
                            </a:lnTo>
                            <a:lnTo>
                              <a:pt x="126" y="0"/>
                            </a:lnTo>
                            <a:lnTo>
                              <a:pt x="138" y="2"/>
                            </a:lnTo>
                            <a:lnTo>
                              <a:pt x="134" y="18"/>
                            </a:lnTo>
                            <a:lnTo>
                              <a:pt x="150" y="28"/>
                            </a:lnTo>
                            <a:lnTo>
                              <a:pt x="166" y="40"/>
                            </a:lnTo>
                            <a:lnTo>
                              <a:pt x="176" y="44"/>
                            </a:lnTo>
                            <a:lnTo>
                              <a:pt x="182" y="52"/>
                            </a:lnTo>
                            <a:lnTo>
                              <a:pt x="192" y="48"/>
                            </a:lnTo>
                            <a:lnTo>
                              <a:pt x="198" y="46"/>
                            </a:lnTo>
                            <a:lnTo>
                              <a:pt x="202" y="40"/>
                            </a:lnTo>
                            <a:lnTo>
                              <a:pt x="208" y="32"/>
                            </a:lnTo>
                            <a:lnTo>
                              <a:pt x="216" y="32"/>
                            </a:lnTo>
                            <a:lnTo>
                              <a:pt x="227" y="40"/>
                            </a:lnTo>
                            <a:lnTo>
                              <a:pt x="229" y="50"/>
                            </a:lnTo>
                            <a:lnTo>
                              <a:pt x="239" y="56"/>
                            </a:lnTo>
                            <a:lnTo>
                              <a:pt x="239" y="66"/>
                            </a:lnTo>
                            <a:lnTo>
                              <a:pt x="249" y="76"/>
                            </a:lnTo>
                            <a:lnTo>
                              <a:pt x="259" y="72"/>
                            </a:lnTo>
                            <a:lnTo>
                              <a:pt x="271" y="70"/>
                            </a:lnTo>
                            <a:lnTo>
                              <a:pt x="275" y="62"/>
                            </a:lnTo>
                            <a:lnTo>
                              <a:pt x="281" y="62"/>
                            </a:lnTo>
                            <a:lnTo>
                              <a:pt x="283" y="70"/>
                            </a:lnTo>
                            <a:lnTo>
                              <a:pt x="275" y="78"/>
                            </a:lnTo>
                            <a:lnTo>
                              <a:pt x="271" y="90"/>
                            </a:lnTo>
                            <a:lnTo>
                              <a:pt x="277" y="90"/>
                            </a:lnTo>
                            <a:lnTo>
                              <a:pt x="283" y="102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14" name="PUDUCHERRY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4913703" y="5988941"/>
                        <a:ext cx="50800" cy="6826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8" y="7"/>
                          </a:cxn>
                          <a:cxn ang="0">
                            <a:pos x="32" y="0"/>
                          </a:cxn>
                          <a:cxn ang="0">
                            <a:pos x="2" y="0"/>
                          </a:cxn>
                          <a:cxn ang="0">
                            <a:pos x="0" y="13"/>
                          </a:cxn>
                          <a:cxn ang="0">
                            <a:pos x="8" y="31"/>
                          </a:cxn>
                          <a:cxn ang="0">
                            <a:pos x="12" y="35"/>
                          </a:cxn>
                          <a:cxn ang="0">
                            <a:pos x="22" y="43"/>
                          </a:cxn>
                          <a:cxn ang="0">
                            <a:pos x="24" y="25"/>
                          </a:cxn>
                          <a:cxn ang="0">
                            <a:pos x="28" y="7"/>
                          </a:cxn>
                        </a:cxnLst>
                        <a:rect l="0" t="0" r="r" b="b"/>
                        <a:pathLst>
                          <a:path w="32" h="43">
                            <a:moveTo>
                              <a:pt x="28" y="7"/>
                            </a:moveTo>
                            <a:lnTo>
                              <a:pt x="32" y="0"/>
                            </a:lnTo>
                            <a:lnTo>
                              <a:pt x="2" y="0"/>
                            </a:lnTo>
                            <a:lnTo>
                              <a:pt x="0" y="13"/>
                            </a:lnTo>
                            <a:lnTo>
                              <a:pt x="8" y="31"/>
                            </a:lnTo>
                            <a:lnTo>
                              <a:pt x="12" y="35"/>
                            </a:lnTo>
                            <a:lnTo>
                              <a:pt x="22" y="43"/>
                            </a:lnTo>
                            <a:lnTo>
                              <a:pt x="24" y="25"/>
                            </a:lnTo>
                            <a:lnTo>
                              <a:pt x="28" y="7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15" name="PUDUCHERRY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4935927" y="6168329"/>
                        <a:ext cx="25400" cy="3810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6" y="0"/>
                          </a:cxn>
                          <a:cxn ang="0">
                            <a:pos x="2" y="6"/>
                          </a:cxn>
                          <a:cxn ang="0">
                            <a:pos x="0" y="20"/>
                          </a:cxn>
                          <a:cxn ang="0">
                            <a:pos x="16" y="24"/>
                          </a:cxn>
                          <a:cxn ang="0">
                            <a:pos x="16" y="12"/>
                          </a:cxn>
                          <a:cxn ang="0">
                            <a:pos x="16" y="0"/>
                          </a:cxn>
                        </a:cxnLst>
                        <a:rect l="0" t="0" r="r" b="b"/>
                        <a:pathLst>
                          <a:path w="16" h="24">
                            <a:moveTo>
                              <a:pt x="16" y="0"/>
                            </a:moveTo>
                            <a:lnTo>
                              <a:pt x="2" y="6"/>
                            </a:lnTo>
                            <a:lnTo>
                              <a:pt x="0" y="20"/>
                            </a:lnTo>
                            <a:lnTo>
                              <a:pt x="16" y="24"/>
                            </a:lnTo>
                            <a:lnTo>
                              <a:pt x="16" y="12"/>
                            </a:lnTo>
                            <a:lnTo>
                              <a:pt x="16" y="0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16" name="TRIPURA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6885358" y="3671192"/>
                        <a:ext cx="196848" cy="28574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6" y="52"/>
                          </a:cxn>
                          <a:cxn ang="0">
                            <a:pos x="48" y="50"/>
                          </a:cxn>
                          <a:cxn ang="0">
                            <a:pos x="52" y="34"/>
                          </a:cxn>
                          <a:cxn ang="0">
                            <a:pos x="72" y="38"/>
                          </a:cxn>
                          <a:cxn ang="0">
                            <a:pos x="82" y="16"/>
                          </a:cxn>
                          <a:cxn ang="0">
                            <a:pos x="98" y="14"/>
                          </a:cxn>
                          <a:cxn ang="0">
                            <a:pos x="102" y="0"/>
                          </a:cxn>
                          <a:cxn ang="0">
                            <a:pos x="110" y="10"/>
                          </a:cxn>
                          <a:cxn ang="0">
                            <a:pos x="112" y="28"/>
                          </a:cxn>
                          <a:cxn ang="0">
                            <a:pos x="122" y="30"/>
                          </a:cxn>
                          <a:cxn ang="0">
                            <a:pos x="124" y="56"/>
                          </a:cxn>
                          <a:cxn ang="0">
                            <a:pos x="116" y="84"/>
                          </a:cxn>
                          <a:cxn ang="0">
                            <a:pos x="108" y="86"/>
                          </a:cxn>
                          <a:cxn ang="0">
                            <a:pos x="102" y="90"/>
                          </a:cxn>
                          <a:cxn ang="0">
                            <a:pos x="96" y="98"/>
                          </a:cxn>
                          <a:cxn ang="0">
                            <a:pos x="92" y="98"/>
                          </a:cxn>
                          <a:cxn ang="0">
                            <a:pos x="86" y="90"/>
                          </a:cxn>
                          <a:cxn ang="0">
                            <a:pos x="82" y="88"/>
                          </a:cxn>
                          <a:cxn ang="0">
                            <a:pos x="80" y="94"/>
                          </a:cxn>
                          <a:cxn ang="0">
                            <a:pos x="82" y="100"/>
                          </a:cxn>
                          <a:cxn ang="0">
                            <a:pos x="86" y="104"/>
                          </a:cxn>
                          <a:cxn ang="0">
                            <a:pos x="86" y="120"/>
                          </a:cxn>
                          <a:cxn ang="0">
                            <a:pos x="84" y="124"/>
                          </a:cxn>
                          <a:cxn ang="0">
                            <a:pos x="72" y="126"/>
                          </a:cxn>
                          <a:cxn ang="0">
                            <a:pos x="66" y="136"/>
                          </a:cxn>
                          <a:cxn ang="0">
                            <a:pos x="66" y="144"/>
                          </a:cxn>
                          <a:cxn ang="0">
                            <a:pos x="68" y="152"/>
                          </a:cxn>
                          <a:cxn ang="0">
                            <a:pos x="72" y="160"/>
                          </a:cxn>
                          <a:cxn ang="0">
                            <a:pos x="72" y="170"/>
                          </a:cxn>
                          <a:cxn ang="0">
                            <a:pos x="58" y="176"/>
                          </a:cxn>
                          <a:cxn ang="0">
                            <a:pos x="52" y="180"/>
                          </a:cxn>
                          <a:cxn ang="0">
                            <a:pos x="50" y="180"/>
                          </a:cxn>
                          <a:cxn ang="0">
                            <a:pos x="48" y="180"/>
                          </a:cxn>
                          <a:cxn ang="0">
                            <a:pos x="44" y="166"/>
                          </a:cxn>
                          <a:cxn ang="0">
                            <a:pos x="42" y="162"/>
                          </a:cxn>
                          <a:cxn ang="0">
                            <a:pos x="32" y="164"/>
                          </a:cxn>
                          <a:cxn ang="0">
                            <a:pos x="24" y="162"/>
                          </a:cxn>
                          <a:cxn ang="0">
                            <a:pos x="16" y="148"/>
                          </a:cxn>
                          <a:cxn ang="0">
                            <a:pos x="8" y="130"/>
                          </a:cxn>
                          <a:cxn ang="0">
                            <a:pos x="10" y="120"/>
                          </a:cxn>
                          <a:cxn ang="0">
                            <a:pos x="4" y="110"/>
                          </a:cxn>
                          <a:cxn ang="0">
                            <a:pos x="0" y="86"/>
                          </a:cxn>
                          <a:cxn ang="0">
                            <a:pos x="10" y="66"/>
                          </a:cxn>
                          <a:cxn ang="0">
                            <a:pos x="20" y="64"/>
                          </a:cxn>
                          <a:cxn ang="0">
                            <a:pos x="26" y="52"/>
                          </a:cxn>
                        </a:cxnLst>
                        <a:rect l="0" t="0" r="r" b="b"/>
                        <a:pathLst>
                          <a:path w="124" h="180">
                            <a:moveTo>
                              <a:pt x="26" y="52"/>
                            </a:moveTo>
                            <a:lnTo>
                              <a:pt x="48" y="50"/>
                            </a:lnTo>
                            <a:lnTo>
                              <a:pt x="52" y="34"/>
                            </a:lnTo>
                            <a:lnTo>
                              <a:pt x="72" y="38"/>
                            </a:lnTo>
                            <a:lnTo>
                              <a:pt x="82" y="16"/>
                            </a:lnTo>
                            <a:lnTo>
                              <a:pt x="98" y="14"/>
                            </a:lnTo>
                            <a:lnTo>
                              <a:pt x="102" y="0"/>
                            </a:lnTo>
                            <a:lnTo>
                              <a:pt x="110" y="10"/>
                            </a:lnTo>
                            <a:lnTo>
                              <a:pt x="112" y="28"/>
                            </a:lnTo>
                            <a:lnTo>
                              <a:pt x="122" y="30"/>
                            </a:lnTo>
                            <a:lnTo>
                              <a:pt x="124" y="56"/>
                            </a:lnTo>
                            <a:lnTo>
                              <a:pt x="116" y="84"/>
                            </a:lnTo>
                            <a:lnTo>
                              <a:pt x="108" y="86"/>
                            </a:lnTo>
                            <a:lnTo>
                              <a:pt x="102" y="90"/>
                            </a:lnTo>
                            <a:lnTo>
                              <a:pt x="96" y="98"/>
                            </a:lnTo>
                            <a:lnTo>
                              <a:pt x="92" y="98"/>
                            </a:lnTo>
                            <a:lnTo>
                              <a:pt x="86" y="90"/>
                            </a:lnTo>
                            <a:lnTo>
                              <a:pt x="82" y="88"/>
                            </a:lnTo>
                            <a:lnTo>
                              <a:pt x="80" y="94"/>
                            </a:lnTo>
                            <a:lnTo>
                              <a:pt x="82" y="100"/>
                            </a:lnTo>
                            <a:lnTo>
                              <a:pt x="86" y="104"/>
                            </a:lnTo>
                            <a:lnTo>
                              <a:pt x="86" y="120"/>
                            </a:lnTo>
                            <a:lnTo>
                              <a:pt x="84" y="124"/>
                            </a:lnTo>
                            <a:lnTo>
                              <a:pt x="72" y="126"/>
                            </a:lnTo>
                            <a:lnTo>
                              <a:pt x="66" y="136"/>
                            </a:lnTo>
                            <a:lnTo>
                              <a:pt x="66" y="144"/>
                            </a:lnTo>
                            <a:lnTo>
                              <a:pt x="68" y="152"/>
                            </a:lnTo>
                            <a:lnTo>
                              <a:pt x="72" y="160"/>
                            </a:lnTo>
                            <a:lnTo>
                              <a:pt x="72" y="170"/>
                            </a:lnTo>
                            <a:lnTo>
                              <a:pt x="58" y="176"/>
                            </a:lnTo>
                            <a:lnTo>
                              <a:pt x="52" y="180"/>
                            </a:lnTo>
                            <a:lnTo>
                              <a:pt x="50" y="180"/>
                            </a:lnTo>
                            <a:lnTo>
                              <a:pt x="48" y="180"/>
                            </a:lnTo>
                            <a:lnTo>
                              <a:pt x="44" y="166"/>
                            </a:lnTo>
                            <a:lnTo>
                              <a:pt x="42" y="162"/>
                            </a:lnTo>
                            <a:lnTo>
                              <a:pt x="32" y="164"/>
                            </a:lnTo>
                            <a:lnTo>
                              <a:pt x="24" y="162"/>
                            </a:lnTo>
                            <a:lnTo>
                              <a:pt x="16" y="148"/>
                            </a:lnTo>
                            <a:lnTo>
                              <a:pt x="8" y="130"/>
                            </a:lnTo>
                            <a:lnTo>
                              <a:pt x="10" y="120"/>
                            </a:lnTo>
                            <a:lnTo>
                              <a:pt x="4" y="110"/>
                            </a:lnTo>
                            <a:lnTo>
                              <a:pt x="0" y="86"/>
                            </a:lnTo>
                            <a:lnTo>
                              <a:pt x="10" y="66"/>
                            </a:lnTo>
                            <a:lnTo>
                              <a:pt x="20" y="64"/>
                            </a:lnTo>
                            <a:lnTo>
                              <a:pt x="26" y="52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17" name="MEGHALAYA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6651998" y="3391792"/>
                        <a:ext cx="484183" cy="18097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96"/>
                          </a:cxn>
                          <a:cxn ang="0">
                            <a:pos x="4" y="74"/>
                          </a:cxn>
                          <a:cxn ang="0">
                            <a:pos x="16" y="66"/>
                          </a:cxn>
                          <a:cxn ang="0">
                            <a:pos x="10" y="50"/>
                          </a:cxn>
                          <a:cxn ang="0">
                            <a:pos x="16" y="36"/>
                          </a:cxn>
                          <a:cxn ang="0">
                            <a:pos x="26" y="26"/>
                          </a:cxn>
                          <a:cxn ang="0">
                            <a:pos x="42" y="22"/>
                          </a:cxn>
                          <a:cxn ang="0">
                            <a:pos x="58" y="18"/>
                          </a:cxn>
                          <a:cxn ang="0">
                            <a:pos x="72" y="24"/>
                          </a:cxn>
                          <a:cxn ang="0">
                            <a:pos x="90" y="22"/>
                          </a:cxn>
                          <a:cxn ang="0">
                            <a:pos x="119" y="24"/>
                          </a:cxn>
                          <a:cxn ang="0">
                            <a:pos x="123" y="30"/>
                          </a:cxn>
                          <a:cxn ang="0">
                            <a:pos x="135" y="34"/>
                          </a:cxn>
                          <a:cxn ang="0">
                            <a:pos x="145" y="40"/>
                          </a:cxn>
                          <a:cxn ang="0">
                            <a:pos x="151" y="36"/>
                          </a:cxn>
                          <a:cxn ang="0">
                            <a:pos x="153" y="30"/>
                          </a:cxn>
                          <a:cxn ang="0">
                            <a:pos x="167" y="26"/>
                          </a:cxn>
                          <a:cxn ang="0">
                            <a:pos x="177" y="12"/>
                          </a:cxn>
                          <a:cxn ang="0">
                            <a:pos x="191" y="12"/>
                          </a:cxn>
                          <a:cxn ang="0">
                            <a:pos x="199" y="0"/>
                          </a:cxn>
                          <a:cxn ang="0">
                            <a:pos x="209" y="0"/>
                          </a:cxn>
                          <a:cxn ang="0">
                            <a:pos x="219" y="4"/>
                          </a:cxn>
                          <a:cxn ang="0">
                            <a:pos x="239" y="0"/>
                          </a:cxn>
                          <a:cxn ang="0">
                            <a:pos x="243" y="16"/>
                          </a:cxn>
                          <a:cxn ang="0">
                            <a:pos x="237" y="26"/>
                          </a:cxn>
                          <a:cxn ang="0">
                            <a:pos x="237" y="38"/>
                          </a:cxn>
                          <a:cxn ang="0">
                            <a:pos x="251" y="38"/>
                          </a:cxn>
                          <a:cxn ang="0">
                            <a:pos x="261" y="32"/>
                          </a:cxn>
                          <a:cxn ang="0">
                            <a:pos x="271" y="38"/>
                          </a:cxn>
                          <a:cxn ang="0">
                            <a:pos x="277" y="46"/>
                          </a:cxn>
                          <a:cxn ang="0">
                            <a:pos x="285" y="50"/>
                          </a:cxn>
                          <a:cxn ang="0">
                            <a:pos x="295" y="48"/>
                          </a:cxn>
                          <a:cxn ang="0">
                            <a:pos x="287" y="60"/>
                          </a:cxn>
                          <a:cxn ang="0">
                            <a:pos x="295" y="68"/>
                          </a:cxn>
                          <a:cxn ang="0">
                            <a:pos x="305" y="74"/>
                          </a:cxn>
                          <a:cxn ang="0">
                            <a:pos x="305" y="86"/>
                          </a:cxn>
                          <a:cxn ang="0">
                            <a:pos x="295" y="94"/>
                          </a:cxn>
                          <a:cxn ang="0">
                            <a:pos x="277" y="104"/>
                          </a:cxn>
                          <a:cxn ang="0">
                            <a:pos x="265" y="112"/>
                          </a:cxn>
                          <a:cxn ang="0">
                            <a:pos x="253" y="106"/>
                          </a:cxn>
                          <a:cxn ang="0">
                            <a:pos x="233" y="98"/>
                          </a:cxn>
                          <a:cxn ang="0">
                            <a:pos x="217" y="102"/>
                          </a:cxn>
                          <a:cxn ang="0">
                            <a:pos x="199" y="104"/>
                          </a:cxn>
                          <a:cxn ang="0">
                            <a:pos x="183" y="108"/>
                          </a:cxn>
                          <a:cxn ang="0">
                            <a:pos x="171" y="108"/>
                          </a:cxn>
                          <a:cxn ang="0">
                            <a:pos x="151" y="102"/>
                          </a:cxn>
                          <a:cxn ang="0">
                            <a:pos x="135" y="102"/>
                          </a:cxn>
                          <a:cxn ang="0">
                            <a:pos x="119" y="110"/>
                          </a:cxn>
                          <a:cxn ang="0">
                            <a:pos x="100" y="110"/>
                          </a:cxn>
                          <a:cxn ang="0">
                            <a:pos x="74" y="106"/>
                          </a:cxn>
                          <a:cxn ang="0">
                            <a:pos x="64" y="114"/>
                          </a:cxn>
                          <a:cxn ang="0">
                            <a:pos x="50" y="112"/>
                          </a:cxn>
                          <a:cxn ang="0">
                            <a:pos x="40" y="104"/>
                          </a:cxn>
                          <a:cxn ang="0">
                            <a:pos x="22" y="102"/>
                          </a:cxn>
                          <a:cxn ang="0">
                            <a:pos x="0" y="96"/>
                          </a:cxn>
                        </a:cxnLst>
                        <a:rect l="0" t="0" r="r" b="b"/>
                        <a:pathLst>
                          <a:path w="305" h="114">
                            <a:moveTo>
                              <a:pt x="0" y="96"/>
                            </a:moveTo>
                            <a:lnTo>
                              <a:pt x="4" y="74"/>
                            </a:lnTo>
                            <a:lnTo>
                              <a:pt x="16" y="66"/>
                            </a:lnTo>
                            <a:lnTo>
                              <a:pt x="10" y="50"/>
                            </a:lnTo>
                            <a:lnTo>
                              <a:pt x="16" y="36"/>
                            </a:lnTo>
                            <a:lnTo>
                              <a:pt x="26" y="26"/>
                            </a:lnTo>
                            <a:lnTo>
                              <a:pt x="42" y="22"/>
                            </a:lnTo>
                            <a:lnTo>
                              <a:pt x="58" y="18"/>
                            </a:lnTo>
                            <a:lnTo>
                              <a:pt x="72" y="24"/>
                            </a:lnTo>
                            <a:lnTo>
                              <a:pt x="90" y="22"/>
                            </a:lnTo>
                            <a:lnTo>
                              <a:pt x="119" y="24"/>
                            </a:lnTo>
                            <a:lnTo>
                              <a:pt x="123" y="30"/>
                            </a:lnTo>
                            <a:lnTo>
                              <a:pt x="135" y="34"/>
                            </a:lnTo>
                            <a:lnTo>
                              <a:pt x="145" y="40"/>
                            </a:lnTo>
                            <a:lnTo>
                              <a:pt x="151" y="36"/>
                            </a:lnTo>
                            <a:lnTo>
                              <a:pt x="153" y="30"/>
                            </a:lnTo>
                            <a:lnTo>
                              <a:pt x="167" y="26"/>
                            </a:lnTo>
                            <a:lnTo>
                              <a:pt x="177" y="12"/>
                            </a:lnTo>
                            <a:lnTo>
                              <a:pt x="191" y="12"/>
                            </a:lnTo>
                            <a:lnTo>
                              <a:pt x="199" y="0"/>
                            </a:lnTo>
                            <a:lnTo>
                              <a:pt x="209" y="0"/>
                            </a:lnTo>
                            <a:lnTo>
                              <a:pt x="219" y="4"/>
                            </a:lnTo>
                            <a:lnTo>
                              <a:pt x="239" y="0"/>
                            </a:lnTo>
                            <a:lnTo>
                              <a:pt x="243" y="16"/>
                            </a:lnTo>
                            <a:lnTo>
                              <a:pt x="237" y="26"/>
                            </a:lnTo>
                            <a:lnTo>
                              <a:pt x="237" y="38"/>
                            </a:lnTo>
                            <a:lnTo>
                              <a:pt x="251" y="38"/>
                            </a:lnTo>
                            <a:lnTo>
                              <a:pt x="261" y="32"/>
                            </a:lnTo>
                            <a:lnTo>
                              <a:pt x="271" y="38"/>
                            </a:lnTo>
                            <a:lnTo>
                              <a:pt x="277" y="46"/>
                            </a:lnTo>
                            <a:lnTo>
                              <a:pt x="285" y="50"/>
                            </a:lnTo>
                            <a:lnTo>
                              <a:pt x="295" y="48"/>
                            </a:lnTo>
                            <a:lnTo>
                              <a:pt x="287" y="60"/>
                            </a:lnTo>
                            <a:lnTo>
                              <a:pt x="295" y="68"/>
                            </a:lnTo>
                            <a:lnTo>
                              <a:pt x="305" y="74"/>
                            </a:lnTo>
                            <a:lnTo>
                              <a:pt x="305" y="86"/>
                            </a:lnTo>
                            <a:lnTo>
                              <a:pt x="295" y="94"/>
                            </a:lnTo>
                            <a:lnTo>
                              <a:pt x="277" y="104"/>
                            </a:lnTo>
                            <a:lnTo>
                              <a:pt x="265" y="112"/>
                            </a:lnTo>
                            <a:lnTo>
                              <a:pt x="253" y="106"/>
                            </a:lnTo>
                            <a:lnTo>
                              <a:pt x="233" y="98"/>
                            </a:lnTo>
                            <a:lnTo>
                              <a:pt x="217" y="102"/>
                            </a:lnTo>
                            <a:lnTo>
                              <a:pt x="199" y="104"/>
                            </a:lnTo>
                            <a:lnTo>
                              <a:pt x="183" y="108"/>
                            </a:lnTo>
                            <a:lnTo>
                              <a:pt x="171" y="108"/>
                            </a:lnTo>
                            <a:lnTo>
                              <a:pt x="151" y="102"/>
                            </a:lnTo>
                            <a:lnTo>
                              <a:pt x="135" y="102"/>
                            </a:lnTo>
                            <a:lnTo>
                              <a:pt x="119" y="110"/>
                            </a:lnTo>
                            <a:lnTo>
                              <a:pt x="100" y="110"/>
                            </a:lnTo>
                            <a:lnTo>
                              <a:pt x="74" y="106"/>
                            </a:lnTo>
                            <a:lnTo>
                              <a:pt x="64" y="114"/>
                            </a:lnTo>
                            <a:lnTo>
                              <a:pt x="50" y="112"/>
                            </a:lnTo>
                            <a:lnTo>
                              <a:pt x="40" y="104"/>
                            </a:lnTo>
                            <a:lnTo>
                              <a:pt x="22" y="102"/>
                            </a:lnTo>
                            <a:lnTo>
                              <a:pt x="0" y="96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18" name="SIKKIM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6342439" y="3053655"/>
                        <a:ext cx="125411" cy="18732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2" y="16"/>
                          </a:cxn>
                          <a:cxn ang="0">
                            <a:pos x="26" y="16"/>
                          </a:cxn>
                          <a:cxn ang="0">
                            <a:pos x="44" y="10"/>
                          </a:cxn>
                          <a:cxn ang="0">
                            <a:pos x="58" y="0"/>
                          </a:cxn>
                          <a:cxn ang="0">
                            <a:pos x="72" y="4"/>
                          </a:cxn>
                          <a:cxn ang="0">
                            <a:pos x="78" y="16"/>
                          </a:cxn>
                          <a:cxn ang="0">
                            <a:pos x="79" y="38"/>
                          </a:cxn>
                          <a:cxn ang="0">
                            <a:pos x="78" y="68"/>
                          </a:cxn>
                          <a:cxn ang="0">
                            <a:pos x="70" y="82"/>
                          </a:cxn>
                          <a:cxn ang="0">
                            <a:pos x="72" y="94"/>
                          </a:cxn>
                          <a:cxn ang="0">
                            <a:pos x="56" y="102"/>
                          </a:cxn>
                          <a:cxn ang="0">
                            <a:pos x="38" y="118"/>
                          </a:cxn>
                          <a:cxn ang="0">
                            <a:pos x="20" y="110"/>
                          </a:cxn>
                          <a:cxn ang="0">
                            <a:pos x="0" y="110"/>
                          </a:cxn>
                          <a:cxn ang="0">
                            <a:pos x="0" y="82"/>
                          </a:cxn>
                          <a:cxn ang="0">
                            <a:pos x="0" y="54"/>
                          </a:cxn>
                          <a:cxn ang="0">
                            <a:pos x="14" y="38"/>
                          </a:cxn>
                          <a:cxn ang="0">
                            <a:pos x="12" y="16"/>
                          </a:cxn>
                        </a:cxnLst>
                        <a:rect l="0" t="0" r="r" b="b"/>
                        <a:pathLst>
                          <a:path w="79" h="118">
                            <a:moveTo>
                              <a:pt x="12" y="16"/>
                            </a:moveTo>
                            <a:lnTo>
                              <a:pt x="26" y="16"/>
                            </a:lnTo>
                            <a:lnTo>
                              <a:pt x="44" y="10"/>
                            </a:lnTo>
                            <a:lnTo>
                              <a:pt x="58" y="0"/>
                            </a:lnTo>
                            <a:lnTo>
                              <a:pt x="72" y="4"/>
                            </a:lnTo>
                            <a:lnTo>
                              <a:pt x="78" y="16"/>
                            </a:lnTo>
                            <a:lnTo>
                              <a:pt x="79" y="38"/>
                            </a:lnTo>
                            <a:lnTo>
                              <a:pt x="78" y="68"/>
                            </a:lnTo>
                            <a:lnTo>
                              <a:pt x="70" y="82"/>
                            </a:lnTo>
                            <a:lnTo>
                              <a:pt x="72" y="94"/>
                            </a:lnTo>
                            <a:lnTo>
                              <a:pt x="56" y="102"/>
                            </a:lnTo>
                            <a:lnTo>
                              <a:pt x="38" y="118"/>
                            </a:lnTo>
                            <a:lnTo>
                              <a:pt x="20" y="110"/>
                            </a:lnTo>
                            <a:lnTo>
                              <a:pt x="0" y="110"/>
                            </a:lnTo>
                            <a:lnTo>
                              <a:pt x="0" y="82"/>
                            </a:lnTo>
                            <a:lnTo>
                              <a:pt x="0" y="54"/>
                            </a:lnTo>
                            <a:lnTo>
                              <a:pt x="14" y="38"/>
                            </a:lnTo>
                            <a:lnTo>
                              <a:pt x="12" y="16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19" name="HARYANA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4164410" y="2536129"/>
                        <a:ext cx="506407" cy="59372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6" y="104"/>
                          </a:cxn>
                          <a:cxn ang="0">
                            <a:pos x="34" y="106"/>
                          </a:cxn>
                          <a:cxn ang="0">
                            <a:pos x="68" y="120"/>
                          </a:cxn>
                          <a:cxn ang="0">
                            <a:pos x="76" y="142"/>
                          </a:cxn>
                          <a:cxn ang="0">
                            <a:pos x="100" y="126"/>
                          </a:cxn>
                          <a:cxn ang="0">
                            <a:pos x="122" y="128"/>
                          </a:cxn>
                          <a:cxn ang="0">
                            <a:pos x="137" y="124"/>
                          </a:cxn>
                          <a:cxn ang="0">
                            <a:pos x="153" y="138"/>
                          </a:cxn>
                          <a:cxn ang="0">
                            <a:pos x="175" y="126"/>
                          </a:cxn>
                          <a:cxn ang="0">
                            <a:pos x="173" y="92"/>
                          </a:cxn>
                          <a:cxn ang="0">
                            <a:pos x="199" y="90"/>
                          </a:cxn>
                          <a:cxn ang="0">
                            <a:pos x="201" y="100"/>
                          </a:cxn>
                          <a:cxn ang="0">
                            <a:pos x="221" y="90"/>
                          </a:cxn>
                          <a:cxn ang="0">
                            <a:pos x="219" y="76"/>
                          </a:cxn>
                          <a:cxn ang="0">
                            <a:pos x="229" y="66"/>
                          </a:cxn>
                          <a:cxn ang="0">
                            <a:pos x="243" y="40"/>
                          </a:cxn>
                          <a:cxn ang="0">
                            <a:pos x="241" y="0"/>
                          </a:cxn>
                          <a:cxn ang="0">
                            <a:pos x="261" y="16"/>
                          </a:cxn>
                          <a:cxn ang="0">
                            <a:pos x="275" y="46"/>
                          </a:cxn>
                          <a:cxn ang="0">
                            <a:pos x="299" y="62"/>
                          </a:cxn>
                          <a:cxn ang="0">
                            <a:pos x="319" y="74"/>
                          </a:cxn>
                          <a:cxn ang="0">
                            <a:pos x="281" y="106"/>
                          </a:cxn>
                          <a:cxn ang="0">
                            <a:pos x="259" y="160"/>
                          </a:cxn>
                          <a:cxn ang="0">
                            <a:pos x="269" y="208"/>
                          </a:cxn>
                          <a:cxn ang="0">
                            <a:pos x="273" y="242"/>
                          </a:cxn>
                          <a:cxn ang="0">
                            <a:pos x="263" y="238"/>
                          </a:cxn>
                          <a:cxn ang="0">
                            <a:pos x="247" y="240"/>
                          </a:cxn>
                          <a:cxn ang="0">
                            <a:pos x="239" y="252"/>
                          </a:cxn>
                          <a:cxn ang="0">
                            <a:pos x="229" y="256"/>
                          </a:cxn>
                          <a:cxn ang="0">
                            <a:pos x="231" y="280"/>
                          </a:cxn>
                          <a:cxn ang="0">
                            <a:pos x="249" y="276"/>
                          </a:cxn>
                          <a:cxn ang="0">
                            <a:pos x="263" y="286"/>
                          </a:cxn>
                          <a:cxn ang="0">
                            <a:pos x="285" y="282"/>
                          </a:cxn>
                          <a:cxn ang="0">
                            <a:pos x="297" y="304"/>
                          </a:cxn>
                          <a:cxn ang="0">
                            <a:pos x="301" y="318"/>
                          </a:cxn>
                          <a:cxn ang="0">
                            <a:pos x="301" y="344"/>
                          </a:cxn>
                          <a:cxn ang="0">
                            <a:pos x="237" y="374"/>
                          </a:cxn>
                          <a:cxn ang="0">
                            <a:pos x="241" y="338"/>
                          </a:cxn>
                          <a:cxn ang="0">
                            <a:pos x="243" y="322"/>
                          </a:cxn>
                          <a:cxn ang="0">
                            <a:pos x="231" y="314"/>
                          </a:cxn>
                          <a:cxn ang="0">
                            <a:pos x="203" y="344"/>
                          </a:cxn>
                          <a:cxn ang="0">
                            <a:pos x="195" y="322"/>
                          </a:cxn>
                          <a:cxn ang="0">
                            <a:pos x="179" y="316"/>
                          </a:cxn>
                          <a:cxn ang="0">
                            <a:pos x="177" y="326"/>
                          </a:cxn>
                          <a:cxn ang="0">
                            <a:pos x="161" y="328"/>
                          </a:cxn>
                          <a:cxn ang="0">
                            <a:pos x="163" y="352"/>
                          </a:cxn>
                          <a:cxn ang="0">
                            <a:pos x="139" y="352"/>
                          </a:cxn>
                          <a:cxn ang="0">
                            <a:pos x="137" y="332"/>
                          </a:cxn>
                          <a:cxn ang="0">
                            <a:pos x="151" y="310"/>
                          </a:cxn>
                          <a:cxn ang="0">
                            <a:pos x="139" y="288"/>
                          </a:cxn>
                          <a:cxn ang="0">
                            <a:pos x="116" y="282"/>
                          </a:cxn>
                          <a:cxn ang="0">
                            <a:pos x="96" y="218"/>
                          </a:cxn>
                          <a:cxn ang="0">
                            <a:pos x="88" y="182"/>
                          </a:cxn>
                          <a:cxn ang="0">
                            <a:pos x="54" y="190"/>
                          </a:cxn>
                          <a:cxn ang="0">
                            <a:pos x="40" y="168"/>
                          </a:cxn>
                          <a:cxn ang="0">
                            <a:pos x="14" y="176"/>
                          </a:cxn>
                          <a:cxn ang="0">
                            <a:pos x="4" y="158"/>
                          </a:cxn>
                          <a:cxn ang="0">
                            <a:pos x="16" y="146"/>
                          </a:cxn>
                          <a:cxn ang="0">
                            <a:pos x="0" y="126"/>
                          </a:cxn>
                          <a:cxn ang="0">
                            <a:pos x="6" y="104"/>
                          </a:cxn>
                        </a:cxnLst>
                        <a:rect l="0" t="0" r="r" b="b"/>
                        <a:pathLst>
                          <a:path w="319" h="374">
                            <a:moveTo>
                              <a:pt x="6" y="104"/>
                            </a:moveTo>
                            <a:lnTo>
                              <a:pt x="34" y="106"/>
                            </a:lnTo>
                            <a:lnTo>
                              <a:pt x="68" y="120"/>
                            </a:lnTo>
                            <a:lnTo>
                              <a:pt x="76" y="142"/>
                            </a:lnTo>
                            <a:lnTo>
                              <a:pt x="100" y="126"/>
                            </a:lnTo>
                            <a:lnTo>
                              <a:pt x="122" y="128"/>
                            </a:lnTo>
                            <a:lnTo>
                              <a:pt x="137" y="124"/>
                            </a:lnTo>
                            <a:lnTo>
                              <a:pt x="153" y="138"/>
                            </a:lnTo>
                            <a:lnTo>
                              <a:pt x="175" y="126"/>
                            </a:lnTo>
                            <a:lnTo>
                              <a:pt x="173" y="92"/>
                            </a:lnTo>
                            <a:lnTo>
                              <a:pt x="199" y="90"/>
                            </a:lnTo>
                            <a:lnTo>
                              <a:pt x="201" y="100"/>
                            </a:lnTo>
                            <a:lnTo>
                              <a:pt x="221" y="90"/>
                            </a:lnTo>
                            <a:lnTo>
                              <a:pt x="219" y="76"/>
                            </a:lnTo>
                            <a:lnTo>
                              <a:pt x="229" y="66"/>
                            </a:lnTo>
                            <a:lnTo>
                              <a:pt x="243" y="40"/>
                            </a:lnTo>
                            <a:lnTo>
                              <a:pt x="241" y="0"/>
                            </a:lnTo>
                            <a:lnTo>
                              <a:pt x="261" y="16"/>
                            </a:lnTo>
                            <a:lnTo>
                              <a:pt x="275" y="46"/>
                            </a:lnTo>
                            <a:lnTo>
                              <a:pt x="299" y="62"/>
                            </a:lnTo>
                            <a:lnTo>
                              <a:pt x="319" y="74"/>
                            </a:lnTo>
                            <a:lnTo>
                              <a:pt x="281" y="106"/>
                            </a:lnTo>
                            <a:lnTo>
                              <a:pt x="259" y="160"/>
                            </a:lnTo>
                            <a:lnTo>
                              <a:pt x="269" y="208"/>
                            </a:lnTo>
                            <a:lnTo>
                              <a:pt x="273" y="242"/>
                            </a:lnTo>
                            <a:lnTo>
                              <a:pt x="263" y="238"/>
                            </a:lnTo>
                            <a:lnTo>
                              <a:pt x="247" y="240"/>
                            </a:lnTo>
                            <a:lnTo>
                              <a:pt x="239" y="252"/>
                            </a:lnTo>
                            <a:lnTo>
                              <a:pt x="229" y="256"/>
                            </a:lnTo>
                            <a:lnTo>
                              <a:pt x="231" y="280"/>
                            </a:lnTo>
                            <a:lnTo>
                              <a:pt x="249" y="276"/>
                            </a:lnTo>
                            <a:lnTo>
                              <a:pt x="263" y="286"/>
                            </a:lnTo>
                            <a:lnTo>
                              <a:pt x="285" y="282"/>
                            </a:lnTo>
                            <a:lnTo>
                              <a:pt x="297" y="304"/>
                            </a:lnTo>
                            <a:lnTo>
                              <a:pt x="301" y="318"/>
                            </a:lnTo>
                            <a:lnTo>
                              <a:pt x="301" y="344"/>
                            </a:lnTo>
                            <a:lnTo>
                              <a:pt x="237" y="374"/>
                            </a:lnTo>
                            <a:lnTo>
                              <a:pt x="241" y="338"/>
                            </a:lnTo>
                            <a:lnTo>
                              <a:pt x="243" y="322"/>
                            </a:lnTo>
                            <a:lnTo>
                              <a:pt x="231" y="314"/>
                            </a:lnTo>
                            <a:lnTo>
                              <a:pt x="203" y="344"/>
                            </a:lnTo>
                            <a:lnTo>
                              <a:pt x="195" y="322"/>
                            </a:lnTo>
                            <a:lnTo>
                              <a:pt x="179" y="316"/>
                            </a:lnTo>
                            <a:lnTo>
                              <a:pt x="177" y="326"/>
                            </a:lnTo>
                            <a:lnTo>
                              <a:pt x="161" y="328"/>
                            </a:lnTo>
                            <a:lnTo>
                              <a:pt x="163" y="352"/>
                            </a:lnTo>
                            <a:lnTo>
                              <a:pt x="139" y="352"/>
                            </a:lnTo>
                            <a:lnTo>
                              <a:pt x="137" y="332"/>
                            </a:lnTo>
                            <a:lnTo>
                              <a:pt x="151" y="310"/>
                            </a:lnTo>
                            <a:lnTo>
                              <a:pt x="139" y="288"/>
                            </a:lnTo>
                            <a:lnTo>
                              <a:pt x="116" y="282"/>
                            </a:lnTo>
                            <a:lnTo>
                              <a:pt x="96" y="218"/>
                            </a:lnTo>
                            <a:lnTo>
                              <a:pt x="88" y="182"/>
                            </a:lnTo>
                            <a:lnTo>
                              <a:pt x="54" y="190"/>
                            </a:lnTo>
                            <a:lnTo>
                              <a:pt x="40" y="168"/>
                            </a:lnTo>
                            <a:lnTo>
                              <a:pt x="14" y="176"/>
                            </a:lnTo>
                            <a:lnTo>
                              <a:pt x="4" y="158"/>
                            </a:lnTo>
                            <a:lnTo>
                              <a:pt x="16" y="146"/>
                            </a:lnTo>
                            <a:lnTo>
                              <a:pt x="0" y="126"/>
                            </a:lnTo>
                            <a:lnTo>
                              <a:pt x="6" y="104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20" name="PUTUCHERRY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5394710" y="5115816"/>
                        <a:ext cx="23812" cy="3810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3" y="0"/>
                          </a:cxn>
                          <a:cxn ang="0">
                            <a:pos x="2" y="2"/>
                          </a:cxn>
                          <a:cxn ang="0">
                            <a:pos x="0" y="12"/>
                          </a:cxn>
                          <a:cxn ang="0">
                            <a:pos x="4" y="20"/>
                          </a:cxn>
                          <a:cxn ang="0">
                            <a:pos x="10" y="24"/>
                          </a:cxn>
                          <a:cxn ang="0">
                            <a:pos x="15" y="14"/>
                          </a:cxn>
                          <a:cxn ang="0">
                            <a:pos x="13" y="0"/>
                          </a:cxn>
                        </a:cxnLst>
                        <a:rect l="0" t="0" r="r" b="b"/>
                        <a:pathLst>
                          <a:path w="15" h="24">
                            <a:moveTo>
                              <a:pt x="13" y="0"/>
                            </a:moveTo>
                            <a:lnTo>
                              <a:pt x="2" y="2"/>
                            </a:lnTo>
                            <a:lnTo>
                              <a:pt x="0" y="12"/>
                            </a:lnTo>
                            <a:lnTo>
                              <a:pt x="4" y="20"/>
                            </a:lnTo>
                            <a:lnTo>
                              <a:pt x="10" y="24"/>
                            </a:lnTo>
                            <a:lnTo>
                              <a:pt x="15" y="14"/>
                            </a:lnTo>
                            <a:lnTo>
                              <a:pt x="13" y="0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21" name="DADRA AND NAGAR HAVELI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3800874" y="4425255"/>
                        <a:ext cx="69849" cy="5397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44" y="16"/>
                          </a:cxn>
                          <a:cxn ang="0">
                            <a:pos x="34" y="10"/>
                          </a:cxn>
                          <a:cxn ang="0">
                            <a:pos x="18" y="16"/>
                          </a:cxn>
                          <a:cxn ang="0">
                            <a:pos x="20" y="4"/>
                          </a:cxn>
                          <a:cxn ang="0">
                            <a:pos x="12" y="0"/>
                          </a:cxn>
                          <a:cxn ang="0">
                            <a:pos x="2" y="10"/>
                          </a:cxn>
                          <a:cxn ang="0">
                            <a:pos x="0" y="26"/>
                          </a:cxn>
                          <a:cxn ang="0">
                            <a:pos x="12" y="30"/>
                          </a:cxn>
                          <a:cxn ang="0">
                            <a:pos x="32" y="34"/>
                          </a:cxn>
                          <a:cxn ang="0">
                            <a:pos x="44" y="16"/>
                          </a:cxn>
                        </a:cxnLst>
                        <a:rect l="0" t="0" r="r" b="b"/>
                        <a:pathLst>
                          <a:path w="44" h="34">
                            <a:moveTo>
                              <a:pt x="44" y="16"/>
                            </a:moveTo>
                            <a:lnTo>
                              <a:pt x="34" y="10"/>
                            </a:lnTo>
                            <a:lnTo>
                              <a:pt x="18" y="16"/>
                            </a:lnTo>
                            <a:lnTo>
                              <a:pt x="20" y="4"/>
                            </a:lnTo>
                            <a:lnTo>
                              <a:pt x="12" y="0"/>
                            </a:lnTo>
                            <a:lnTo>
                              <a:pt x="2" y="10"/>
                            </a:lnTo>
                            <a:lnTo>
                              <a:pt x="0" y="26"/>
                            </a:lnTo>
                            <a:lnTo>
                              <a:pt x="12" y="30"/>
                            </a:lnTo>
                            <a:lnTo>
                              <a:pt x="32" y="34"/>
                            </a:lnTo>
                            <a:lnTo>
                              <a:pt x="44" y="16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22" name="DELHI NCT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4527943" y="2917129"/>
                        <a:ext cx="88899" cy="7302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8" y="0"/>
                          </a:cxn>
                          <a:cxn ang="0">
                            <a:pos x="30" y="0"/>
                          </a:cxn>
                          <a:cxn ang="0">
                            <a:pos x="44" y="2"/>
                          </a:cxn>
                          <a:cxn ang="0">
                            <a:pos x="52" y="18"/>
                          </a:cxn>
                          <a:cxn ang="0">
                            <a:pos x="56" y="42"/>
                          </a:cxn>
                          <a:cxn ang="0">
                            <a:pos x="34" y="46"/>
                          </a:cxn>
                          <a:cxn ang="0">
                            <a:pos x="20" y="36"/>
                          </a:cxn>
                          <a:cxn ang="0">
                            <a:pos x="2" y="40"/>
                          </a:cxn>
                          <a:cxn ang="0">
                            <a:pos x="0" y="16"/>
                          </a:cxn>
                          <a:cxn ang="0">
                            <a:pos x="10" y="12"/>
                          </a:cxn>
                          <a:cxn ang="0">
                            <a:pos x="18" y="0"/>
                          </a:cxn>
                        </a:cxnLst>
                        <a:rect l="0" t="0" r="r" b="b"/>
                        <a:pathLst>
                          <a:path w="56" h="46">
                            <a:moveTo>
                              <a:pt x="18" y="0"/>
                            </a:moveTo>
                            <a:lnTo>
                              <a:pt x="30" y="0"/>
                            </a:lnTo>
                            <a:lnTo>
                              <a:pt x="44" y="2"/>
                            </a:lnTo>
                            <a:lnTo>
                              <a:pt x="52" y="18"/>
                            </a:lnTo>
                            <a:lnTo>
                              <a:pt x="56" y="42"/>
                            </a:lnTo>
                            <a:lnTo>
                              <a:pt x="34" y="46"/>
                            </a:lnTo>
                            <a:lnTo>
                              <a:pt x="20" y="36"/>
                            </a:lnTo>
                            <a:lnTo>
                              <a:pt x="2" y="40"/>
                            </a:lnTo>
                            <a:lnTo>
                              <a:pt x="0" y="16"/>
                            </a:lnTo>
                            <a:lnTo>
                              <a:pt x="10" y="12"/>
                            </a:lnTo>
                            <a:lnTo>
                              <a:pt x="18" y="0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solidFill>
                          <a:schemeClr val="bg1">
                            <a:lumMod val="95000"/>
                          </a:schemeClr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grpSp>
                    <p:nvGrpSpPr>
                      <p:cNvPr id="223" name="Lakshadweep"/>
                      <p:cNvGrpSpPr/>
                      <p:nvPr/>
                    </p:nvGrpSpPr>
                    <p:grpSpPr bwMode="gray">
                      <a:xfrm>
                        <a:off x="3532591" y="6073080"/>
                        <a:ext cx="88899" cy="238125"/>
                        <a:chOff x="3532625" y="6073080"/>
                        <a:chExt cx="88900" cy="238125"/>
                      </a:xfrm>
                      <a:grpFill/>
                    </p:grpSpPr>
                    <p:sp>
                      <p:nvSpPr>
                        <p:cNvPr id="235" name="Lakshadweep"/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3554850" y="6279455"/>
                          <a:ext cx="34925" cy="3175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2" y="0"/>
                            </a:cxn>
                            <a:cxn ang="0">
                              <a:pos x="18" y="10"/>
                            </a:cxn>
                            <a:cxn ang="0">
                              <a:pos x="12" y="20"/>
                            </a:cxn>
                            <a:cxn ang="0">
                              <a:pos x="0" y="14"/>
                            </a:cxn>
                            <a:cxn ang="0">
                              <a:pos x="10" y="0"/>
                            </a:cxn>
                            <a:cxn ang="0">
                              <a:pos x="22" y="0"/>
                            </a:cxn>
                          </a:cxnLst>
                          <a:rect l="0" t="0" r="r" b="b"/>
                          <a:pathLst>
                            <a:path w="22" h="20">
                              <a:moveTo>
                                <a:pt x="22" y="0"/>
                              </a:moveTo>
                              <a:lnTo>
                                <a:pt x="18" y="10"/>
                              </a:lnTo>
                              <a:lnTo>
                                <a:pt x="12" y="20"/>
                              </a:lnTo>
                              <a:lnTo>
                                <a:pt x="0" y="14"/>
                              </a:lnTo>
                              <a:lnTo>
                                <a:pt x="10" y="0"/>
                              </a:lnTo>
                              <a:lnTo>
                                <a:pt x="22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 cmpd="sng">
                          <a:noFill/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236" name="Lakshadweep"/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3532625" y="6073080"/>
                          <a:ext cx="25400" cy="2540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6" y="0"/>
                            </a:cxn>
                            <a:cxn ang="0">
                              <a:pos x="14" y="10"/>
                            </a:cxn>
                            <a:cxn ang="0">
                              <a:pos x="4" y="16"/>
                            </a:cxn>
                            <a:cxn ang="0">
                              <a:pos x="0" y="4"/>
                            </a:cxn>
                            <a:cxn ang="0">
                              <a:pos x="8" y="0"/>
                            </a:cxn>
                            <a:cxn ang="0">
                              <a:pos x="16" y="0"/>
                            </a:cxn>
                          </a:cxnLst>
                          <a:rect l="0" t="0" r="r" b="b"/>
                          <a:pathLst>
                            <a:path w="16" h="16">
                              <a:moveTo>
                                <a:pt x="16" y="0"/>
                              </a:moveTo>
                              <a:lnTo>
                                <a:pt x="14" y="10"/>
                              </a:lnTo>
                              <a:lnTo>
                                <a:pt x="4" y="16"/>
                              </a:lnTo>
                              <a:lnTo>
                                <a:pt x="0" y="4"/>
                              </a:lnTo>
                              <a:lnTo>
                                <a:pt x="8" y="0"/>
                              </a:lnTo>
                              <a:lnTo>
                                <a:pt x="16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 cmpd="sng">
                          <a:noFill/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237" name="Lakshadweep"/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3580250" y="6155630"/>
                          <a:ext cx="41275" cy="3810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6" y="4"/>
                            </a:cxn>
                            <a:cxn ang="0">
                              <a:pos x="26" y="18"/>
                            </a:cxn>
                            <a:cxn ang="0">
                              <a:pos x="14" y="24"/>
                            </a:cxn>
                            <a:cxn ang="0">
                              <a:pos x="0" y="12"/>
                            </a:cxn>
                            <a:cxn ang="0">
                              <a:pos x="6" y="0"/>
                            </a:cxn>
                            <a:cxn ang="0">
                              <a:pos x="26" y="4"/>
                            </a:cxn>
                          </a:cxnLst>
                          <a:rect l="0" t="0" r="r" b="b"/>
                          <a:pathLst>
                            <a:path w="26" h="24">
                              <a:moveTo>
                                <a:pt x="26" y="4"/>
                              </a:moveTo>
                              <a:lnTo>
                                <a:pt x="26" y="18"/>
                              </a:lnTo>
                              <a:lnTo>
                                <a:pt x="14" y="24"/>
                              </a:lnTo>
                              <a:lnTo>
                                <a:pt x="0" y="12"/>
                              </a:lnTo>
                              <a:lnTo>
                                <a:pt x="6" y="0"/>
                              </a:lnTo>
                              <a:lnTo>
                                <a:pt x="26" y="4"/>
                              </a:lnTo>
                              <a:close/>
                            </a:path>
                          </a:pathLst>
                        </a:custGeom>
                        <a:grpFill/>
                        <a:ln w="6350" cmpd="sng">
                          <a:noFill/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grpSp>
                    <p:nvGrpSpPr>
                      <p:cNvPr id="224" name="Andaman and Nicobar Islands"/>
                      <p:cNvGrpSpPr/>
                      <p:nvPr/>
                    </p:nvGrpSpPr>
                    <p:grpSpPr bwMode="gray">
                      <a:xfrm>
                        <a:off x="7242541" y="5646041"/>
                        <a:ext cx="334960" cy="1246188"/>
                        <a:chOff x="7242612" y="5646042"/>
                        <a:chExt cx="334963" cy="1246188"/>
                      </a:xfrm>
                      <a:grpFill/>
                    </p:grpSpPr>
                    <p:sp>
                      <p:nvSpPr>
                        <p:cNvPr id="227" name="Adaman and Nicobar Islands"/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7258487" y="5646042"/>
                          <a:ext cx="82550" cy="3667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52" y="2"/>
                            </a:cxn>
                            <a:cxn ang="0">
                              <a:pos x="50" y="28"/>
                            </a:cxn>
                            <a:cxn ang="0">
                              <a:pos x="50" y="42"/>
                            </a:cxn>
                            <a:cxn ang="0">
                              <a:pos x="48" y="60"/>
                            </a:cxn>
                            <a:cxn ang="0">
                              <a:pos x="36" y="62"/>
                            </a:cxn>
                            <a:cxn ang="0">
                              <a:pos x="32" y="76"/>
                            </a:cxn>
                            <a:cxn ang="0">
                              <a:pos x="36" y="84"/>
                            </a:cxn>
                            <a:cxn ang="0">
                              <a:pos x="44" y="94"/>
                            </a:cxn>
                            <a:cxn ang="0">
                              <a:pos x="46" y="114"/>
                            </a:cxn>
                            <a:cxn ang="0">
                              <a:pos x="48" y="128"/>
                            </a:cxn>
                            <a:cxn ang="0">
                              <a:pos x="36" y="134"/>
                            </a:cxn>
                            <a:cxn ang="0">
                              <a:pos x="40" y="140"/>
                            </a:cxn>
                            <a:cxn ang="0">
                              <a:pos x="44" y="144"/>
                            </a:cxn>
                            <a:cxn ang="0">
                              <a:pos x="44" y="146"/>
                            </a:cxn>
                            <a:cxn ang="0">
                              <a:pos x="44" y="148"/>
                            </a:cxn>
                            <a:cxn ang="0">
                              <a:pos x="34" y="164"/>
                            </a:cxn>
                            <a:cxn ang="0">
                              <a:pos x="28" y="176"/>
                            </a:cxn>
                            <a:cxn ang="0">
                              <a:pos x="24" y="190"/>
                            </a:cxn>
                            <a:cxn ang="0">
                              <a:pos x="26" y="204"/>
                            </a:cxn>
                            <a:cxn ang="0">
                              <a:pos x="26" y="218"/>
                            </a:cxn>
                            <a:cxn ang="0">
                              <a:pos x="26" y="223"/>
                            </a:cxn>
                            <a:cxn ang="0">
                              <a:pos x="24" y="227"/>
                            </a:cxn>
                            <a:cxn ang="0">
                              <a:pos x="22" y="229"/>
                            </a:cxn>
                            <a:cxn ang="0">
                              <a:pos x="22" y="231"/>
                            </a:cxn>
                            <a:cxn ang="0">
                              <a:pos x="18" y="229"/>
                            </a:cxn>
                            <a:cxn ang="0">
                              <a:pos x="16" y="225"/>
                            </a:cxn>
                            <a:cxn ang="0">
                              <a:pos x="6" y="214"/>
                            </a:cxn>
                            <a:cxn ang="0">
                              <a:pos x="0" y="196"/>
                            </a:cxn>
                            <a:cxn ang="0">
                              <a:pos x="4" y="184"/>
                            </a:cxn>
                            <a:cxn ang="0">
                              <a:pos x="10" y="180"/>
                            </a:cxn>
                            <a:cxn ang="0">
                              <a:pos x="14" y="164"/>
                            </a:cxn>
                            <a:cxn ang="0">
                              <a:pos x="22" y="148"/>
                            </a:cxn>
                            <a:cxn ang="0">
                              <a:pos x="18" y="126"/>
                            </a:cxn>
                            <a:cxn ang="0">
                              <a:pos x="18" y="106"/>
                            </a:cxn>
                            <a:cxn ang="0">
                              <a:pos x="20" y="88"/>
                            </a:cxn>
                            <a:cxn ang="0">
                              <a:pos x="24" y="70"/>
                            </a:cxn>
                            <a:cxn ang="0">
                              <a:pos x="24" y="52"/>
                            </a:cxn>
                            <a:cxn ang="0">
                              <a:pos x="24" y="24"/>
                            </a:cxn>
                            <a:cxn ang="0">
                              <a:pos x="32" y="6"/>
                            </a:cxn>
                            <a:cxn ang="0">
                              <a:pos x="38" y="0"/>
                            </a:cxn>
                            <a:cxn ang="0">
                              <a:pos x="52" y="2"/>
                            </a:cxn>
                          </a:cxnLst>
                          <a:rect l="0" t="0" r="r" b="b"/>
                          <a:pathLst>
                            <a:path w="52" h="231">
                              <a:moveTo>
                                <a:pt x="52" y="2"/>
                              </a:moveTo>
                              <a:lnTo>
                                <a:pt x="50" y="28"/>
                              </a:lnTo>
                              <a:lnTo>
                                <a:pt x="50" y="42"/>
                              </a:lnTo>
                              <a:lnTo>
                                <a:pt x="48" y="60"/>
                              </a:lnTo>
                              <a:lnTo>
                                <a:pt x="36" y="62"/>
                              </a:lnTo>
                              <a:lnTo>
                                <a:pt x="32" y="76"/>
                              </a:lnTo>
                              <a:lnTo>
                                <a:pt x="36" y="84"/>
                              </a:lnTo>
                              <a:lnTo>
                                <a:pt x="44" y="94"/>
                              </a:lnTo>
                              <a:lnTo>
                                <a:pt x="46" y="114"/>
                              </a:lnTo>
                              <a:lnTo>
                                <a:pt x="48" y="128"/>
                              </a:lnTo>
                              <a:lnTo>
                                <a:pt x="36" y="134"/>
                              </a:lnTo>
                              <a:lnTo>
                                <a:pt x="40" y="140"/>
                              </a:lnTo>
                              <a:lnTo>
                                <a:pt x="44" y="144"/>
                              </a:lnTo>
                              <a:lnTo>
                                <a:pt x="44" y="146"/>
                              </a:lnTo>
                              <a:lnTo>
                                <a:pt x="44" y="148"/>
                              </a:lnTo>
                              <a:lnTo>
                                <a:pt x="34" y="164"/>
                              </a:lnTo>
                              <a:lnTo>
                                <a:pt x="28" y="176"/>
                              </a:lnTo>
                              <a:lnTo>
                                <a:pt x="24" y="190"/>
                              </a:lnTo>
                              <a:lnTo>
                                <a:pt x="26" y="204"/>
                              </a:lnTo>
                              <a:lnTo>
                                <a:pt x="26" y="218"/>
                              </a:lnTo>
                              <a:lnTo>
                                <a:pt x="26" y="223"/>
                              </a:lnTo>
                              <a:lnTo>
                                <a:pt x="24" y="227"/>
                              </a:lnTo>
                              <a:lnTo>
                                <a:pt x="22" y="229"/>
                              </a:lnTo>
                              <a:lnTo>
                                <a:pt x="22" y="231"/>
                              </a:lnTo>
                              <a:lnTo>
                                <a:pt x="18" y="229"/>
                              </a:lnTo>
                              <a:lnTo>
                                <a:pt x="16" y="225"/>
                              </a:lnTo>
                              <a:lnTo>
                                <a:pt x="6" y="214"/>
                              </a:lnTo>
                              <a:lnTo>
                                <a:pt x="0" y="196"/>
                              </a:lnTo>
                              <a:lnTo>
                                <a:pt x="4" y="184"/>
                              </a:lnTo>
                              <a:lnTo>
                                <a:pt x="10" y="180"/>
                              </a:lnTo>
                              <a:lnTo>
                                <a:pt x="14" y="164"/>
                              </a:lnTo>
                              <a:lnTo>
                                <a:pt x="22" y="148"/>
                              </a:lnTo>
                              <a:lnTo>
                                <a:pt x="18" y="126"/>
                              </a:lnTo>
                              <a:lnTo>
                                <a:pt x="18" y="106"/>
                              </a:lnTo>
                              <a:lnTo>
                                <a:pt x="20" y="88"/>
                              </a:lnTo>
                              <a:lnTo>
                                <a:pt x="24" y="70"/>
                              </a:lnTo>
                              <a:lnTo>
                                <a:pt x="24" y="52"/>
                              </a:lnTo>
                              <a:lnTo>
                                <a:pt x="24" y="24"/>
                              </a:lnTo>
                              <a:lnTo>
                                <a:pt x="32" y="6"/>
                              </a:lnTo>
                              <a:lnTo>
                                <a:pt x="38" y="0"/>
                              </a:lnTo>
                              <a:lnTo>
                                <a:pt x="52" y="2"/>
                              </a:lnTo>
                              <a:close/>
                            </a:path>
                          </a:pathLst>
                        </a:custGeom>
                        <a:grpFill/>
                        <a:ln w="6350" cmpd="sng">
                          <a:noFill/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228" name="Adaman and Nicobar Islands"/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7526775" y="6800155"/>
                          <a:ext cx="50800" cy="9207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8" y="0"/>
                            </a:cxn>
                            <a:cxn ang="0">
                              <a:pos x="26" y="12"/>
                            </a:cxn>
                            <a:cxn ang="0">
                              <a:pos x="30" y="24"/>
                            </a:cxn>
                            <a:cxn ang="0">
                              <a:pos x="32" y="30"/>
                            </a:cxn>
                            <a:cxn ang="0">
                              <a:pos x="32" y="44"/>
                            </a:cxn>
                            <a:cxn ang="0">
                              <a:pos x="26" y="58"/>
                            </a:cxn>
                            <a:cxn ang="0">
                              <a:pos x="14" y="40"/>
                            </a:cxn>
                            <a:cxn ang="0">
                              <a:pos x="0" y="24"/>
                            </a:cxn>
                            <a:cxn ang="0">
                              <a:pos x="2" y="10"/>
                            </a:cxn>
                            <a:cxn ang="0">
                              <a:pos x="8" y="2"/>
                            </a:cxn>
                            <a:cxn ang="0">
                              <a:pos x="18" y="0"/>
                            </a:cxn>
                          </a:cxnLst>
                          <a:rect l="0" t="0" r="r" b="b"/>
                          <a:pathLst>
                            <a:path w="32" h="58">
                              <a:moveTo>
                                <a:pt x="18" y="0"/>
                              </a:moveTo>
                              <a:lnTo>
                                <a:pt x="26" y="12"/>
                              </a:lnTo>
                              <a:lnTo>
                                <a:pt x="30" y="24"/>
                              </a:lnTo>
                              <a:lnTo>
                                <a:pt x="32" y="30"/>
                              </a:lnTo>
                              <a:lnTo>
                                <a:pt x="32" y="44"/>
                              </a:lnTo>
                              <a:lnTo>
                                <a:pt x="26" y="58"/>
                              </a:lnTo>
                              <a:lnTo>
                                <a:pt x="14" y="40"/>
                              </a:lnTo>
                              <a:lnTo>
                                <a:pt x="0" y="24"/>
                              </a:lnTo>
                              <a:lnTo>
                                <a:pt x="2" y="10"/>
                              </a:lnTo>
                              <a:lnTo>
                                <a:pt x="8" y="2"/>
                              </a:lnTo>
                              <a:lnTo>
                                <a:pt x="18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 cmpd="sng">
                          <a:noFill/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229" name="Adaman and Nicobar Islands"/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7509312" y="6765230"/>
                          <a:ext cx="33337" cy="3175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1" y="4"/>
                            </a:cxn>
                            <a:cxn ang="0">
                              <a:pos x="15" y="14"/>
                            </a:cxn>
                            <a:cxn ang="0">
                              <a:pos x="8" y="20"/>
                            </a:cxn>
                            <a:cxn ang="0">
                              <a:pos x="0" y="12"/>
                            </a:cxn>
                            <a:cxn ang="0">
                              <a:pos x="4" y="2"/>
                            </a:cxn>
                            <a:cxn ang="0">
                              <a:pos x="11" y="0"/>
                            </a:cxn>
                            <a:cxn ang="0">
                              <a:pos x="21" y="4"/>
                            </a:cxn>
                          </a:cxnLst>
                          <a:rect l="0" t="0" r="r" b="b"/>
                          <a:pathLst>
                            <a:path w="21" h="20">
                              <a:moveTo>
                                <a:pt x="21" y="4"/>
                              </a:moveTo>
                              <a:lnTo>
                                <a:pt x="15" y="14"/>
                              </a:lnTo>
                              <a:lnTo>
                                <a:pt x="8" y="20"/>
                              </a:lnTo>
                              <a:lnTo>
                                <a:pt x="0" y="12"/>
                              </a:lnTo>
                              <a:lnTo>
                                <a:pt x="4" y="2"/>
                              </a:lnTo>
                              <a:lnTo>
                                <a:pt x="11" y="0"/>
                              </a:lnTo>
                              <a:lnTo>
                                <a:pt x="21" y="4"/>
                              </a:lnTo>
                              <a:close/>
                            </a:path>
                          </a:pathLst>
                        </a:custGeom>
                        <a:grpFill/>
                        <a:ln w="6350" cmpd="sng">
                          <a:noFill/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230" name="Adaman and Nicobar Islands"/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7471212" y="6622355"/>
                          <a:ext cx="34925" cy="5080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0" y="0"/>
                            </a:cxn>
                            <a:cxn ang="0">
                              <a:pos x="12" y="14"/>
                            </a:cxn>
                            <a:cxn ang="0">
                              <a:pos x="22" y="16"/>
                            </a:cxn>
                            <a:cxn ang="0">
                              <a:pos x="22" y="32"/>
                            </a:cxn>
                            <a:cxn ang="0">
                              <a:pos x="12" y="26"/>
                            </a:cxn>
                            <a:cxn ang="0">
                              <a:pos x="4" y="16"/>
                            </a:cxn>
                            <a:cxn ang="0">
                              <a:pos x="0" y="6"/>
                            </a:cxn>
                            <a:cxn ang="0">
                              <a:pos x="10" y="0"/>
                            </a:cxn>
                          </a:cxnLst>
                          <a:rect l="0" t="0" r="r" b="b"/>
                          <a:pathLst>
                            <a:path w="22" h="32">
                              <a:moveTo>
                                <a:pt x="10" y="0"/>
                              </a:moveTo>
                              <a:lnTo>
                                <a:pt x="12" y="14"/>
                              </a:lnTo>
                              <a:lnTo>
                                <a:pt x="22" y="16"/>
                              </a:lnTo>
                              <a:lnTo>
                                <a:pt x="22" y="32"/>
                              </a:lnTo>
                              <a:lnTo>
                                <a:pt x="12" y="26"/>
                              </a:lnTo>
                              <a:lnTo>
                                <a:pt x="4" y="16"/>
                              </a:lnTo>
                              <a:lnTo>
                                <a:pt x="0" y="6"/>
                              </a:lnTo>
                              <a:lnTo>
                                <a:pt x="10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 cmpd="sng">
                          <a:noFill/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231" name="Adaman and Nicobar Islands"/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7452162" y="6663630"/>
                          <a:ext cx="31750" cy="3175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" y="0"/>
                            </a:cxn>
                            <a:cxn ang="0">
                              <a:pos x="16" y="4"/>
                            </a:cxn>
                            <a:cxn ang="0">
                              <a:pos x="20" y="12"/>
                            </a:cxn>
                            <a:cxn ang="0">
                              <a:pos x="16" y="20"/>
                            </a:cxn>
                            <a:cxn ang="0">
                              <a:pos x="2" y="14"/>
                            </a:cxn>
                            <a:cxn ang="0">
                              <a:pos x="0" y="4"/>
                            </a:cxn>
                            <a:cxn ang="0">
                              <a:pos x="6" y="0"/>
                            </a:cxn>
                          </a:cxnLst>
                          <a:rect l="0" t="0" r="r" b="b"/>
                          <a:pathLst>
                            <a:path w="20" h="20">
                              <a:moveTo>
                                <a:pt x="6" y="0"/>
                              </a:moveTo>
                              <a:lnTo>
                                <a:pt x="16" y="4"/>
                              </a:lnTo>
                              <a:lnTo>
                                <a:pt x="20" y="12"/>
                              </a:lnTo>
                              <a:lnTo>
                                <a:pt x="16" y="20"/>
                              </a:lnTo>
                              <a:lnTo>
                                <a:pt x="2" y="14"/>
                              </a:lnTo>
                              <a:lnTo>
                                <a:pt x="0" y="4"/>
                              </a:lnTo>
                              <a:lnTo>
                                <a:pt x="6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 cmpd="sng">
                          <a:noFill/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232" name="Adaman and Nicobar Islands"/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7242612" y="6142930"/>
                          <a:ext cx="38100" cy="6350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6" y="0"/>
                            </a:cxn>
                            <a:cxn ang="0">
                              <a:pos x="24" y="14"/>
                            </a:cxn>
                            <a:cxn ang="0">
                              <a:pos x="22" y="24"/>
                            </a:cxn>
                            <a:cxn ang="0">
                              <a:pos x="18" y="40"/>
                            </a:cxn>
                            <a:cxn ang="0">
                              <a:pos x="2" y="40"/>
                            </a:cxn>
                            <a:cxn ang="0">
                              <a:pos x="0" y="24"/>
                            </a:cxn>
                            <a:cxn ang="0">
                              <a:pos x="0" y="8"/>
                            </a:cxn>
                            <a:cxn ang="0">
                              <a:pos x="8" y="0"/>
                            </a:cxn>
                            <a:cxn ang="0">
                              <a:pos x="16" y="0"/>
                            </a:cxn>
                          </a:cxnLst>
                          <a:rect l="0" t="0" r="r" b="b"/>
                          <a:pathLst>
                            <a:path w="24" h="40">
                              <a:moveTo>
                                <a:pt x="16" y="0"/>
                              </a:moveTo>
                              <a:lnTo>
                                <a:pt x="24" y="14"/>
                              </a:lnTo>
                              <a:lnTo>
                                <a:pt x="22" y="24"/>
                              </a:lnTo>
                              <a:lnTo>
                                <a:pt x="18" y="40"/>
                              </a:lnTo>
                              <a:lnTo>
                                <a:pt x="2" y="40"/>
                              </a:lnTo>
                              <a:lnTo>
                                <a:pt x="0" y="24"/>
                              </a:lnTo>
                              <a:lnTo>
                                <a:pt x="0" y="8"/>
                              </a:lnTo>
                              <a:lnTo>
                                <a:pt x="8" y="0"/>
                              </a:lnTo>
                              <a:lnTo>
                                <a:pt x="16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 cmpd="sng">
                          <a:noFill/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233" name="Adaman and Nicobar Islands"/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7334687" y="5884167"/>
                          <a:ext cx="28575" cy="6667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8" y="0"/>
                            </a:cxn>
                            <a:cxn ang="0">
                              <a:pos x="18" y="8"/>
                            </a:cxn>
                            <a:cxn ang="0">
                              <a:pos x="12" y="20"/>
                            </a:cxn>
                            <a:cxn ang="0">
                              <a:pos x="12" y="32"/>
                            </a:cxn>
                            <a:cxn ang="0">
                              <a:pos x="10" y="42"/>
                            </a:cxn>
                            <a:cxn ang="0">
                              <a:pos x="2" y="30"/>
                            </a:cxn>
                            <a:cxn ang="0">
                              <a:pos x="0" y="20"/>
                            </a:cxn>
                            <a:cxn ang="0">
                              <a:pos x="6" y="10"/>
                            </a:cxn>
                            <a:cxn ang="0">
                              <a:pos x="10" y="4"/>
                            </a:cxn>
                            <a:cxn ang="0">
                              <a:pos x="18" y="0"/>
                            </a:cxn>
                          </a:cxnLst>
                          <a:rect l="0" t="0" r="r" b="b"/>
                          <a:pathLst>
                            <a:path w="18" h="42">
                              <a:moveTo>
                                <a:pt x="18" y="0"/>
                              </a:moveTo>
                              <a:lnTo>
                                <a:pt x="18" y="8"/>
                              </a:lnTo>
                              <a:lnTo>
                                <a:pt x="12" y="20"/>
                              </a:lnTo>
                              <a:lnTo>
                                <a:pt x="12" y="32"/>
                              </a:lnTo>
                              <a:lnTo>
                                <a:pt x="10" y="42"/>
                              </a:lnTo>
                              <a:lnTo>
                                <a:pt x="2" y="30"/>
                              </a:lnTo>
                              <a:lnTo>
                                <a:pt x="0" y="20"/>
                              </a:lnTo>
                              <a:lnTo>
                                <a:pt x="6" y="10"/>
                              </a:lnTo>
                              <a:lnTo>
                                <a:pt x="10" y="4"/>
                              </a:lnTo>
                              <a:lnTo>
                                <a:pt x="18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 cmpd="sng">
                          <a:noFill/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234" name="Adaman and Nicobar Islands"/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7315637" y="6435030"/>
                          <a:ext cx="28575" cy="3492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18" y="2"/>
                            </a:cxn>
                            <a:cxn ang="0">
                              <a:pos x="18" y="12"/>
                            </a:cxn>
                            <a:cxn ang="0">
                              <a:pos x="18" y="22"/>
                            </a:cxn>
                            <a:cxn ang="0">
                              <a:pos x="2" y="18"/>
                            </a:cxn>
                            <a:cxn ang="0">
                              <a:pos x="0" y="6"/>
                            </a:cxn>
                            <a:cxn ang="0">
                              <a:pos x="8" y="0"/>
                            </a:cxn>
                            <a:cxn ang="0">
                              <a:pos x="18" y="2"/>
                            </a:cxn>
                          </a:cxnLst>
                          <a:rect l="0" t="0" r="r" b="b"/>
                          <a:pathLst>
                            <a:path w="18" h="22">
                              <a:moveTo>
                                <a:pt x="18" y="2"/>
                              </a:moveTo>
                              <a:lnTo>
                                <a:pt x="18" y="12"/>
                              </a:lnTo>
                              <a:lnTo>
                                <a:pt x="18" y="22"/>
                              </a:lnTo>
                              <a:lnTo>
                                <a:pt x="2" y="18"/>
                              </a:lnTo>
                              <a:lnTo>
                                <a:pt x="0" y="6"/>
                              </a:lnTo>
                              <a:lnTo>
                                <a:pt x="8" y="0"/>
                              </a:lnTo>
                              <a:lnTo>
                                <a:pt x="18" y="2"/>
                              </a:lnTo>
                              <a:close/>
                            </a:path>
                          </a:pathLst>
                        </a:custGeom>
                        <a:grpFill/>
                        <a:ln w="6350" cmpd="sng">
                          <a:noFill/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sp>
                    <p:nvSpPr>
                      <p:cNvPr id="225" name="Jammu and Kashmir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4135836" y="1680467"/>
                        <a:ext cx="825492" cy="60642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496" y="366"/>
                          </a:cxn>
                          <a:cxn ang="0">
                            <a:pos x="470" y="370"/>
                          </a:cxn>
                          <a:cxn ang="0">
                            <a:pos x="454" y="352"/>
                          </a:cxn>
                          <a:cxn ang="0">
                            <a:pos x="444" y="348"/>
                          </a:cxn>
                          <a:cxn ang="0">
                            <a:pos x="420" y="364"/>
                          </a:cxn>
                          <a:cxn ang="0">
                            <a:pos x="426" y="344"/>
                          </a:cxn>
                          <a:cxn ang="0">
                            <a:pos x="414" y="344"/>
                          </a:cxn>
                          <a:cxn ang="0">
                            <a:pos x="382" y="340"/>
                          </a:cxn>
                          <a:cxn ang="0">
                            <a:pos x="370" y="314"/>
                          </a:cxn>
                          <a:cxn ang="0">
                            <a:pos x="343" y="316"/>
                          </a:cxn>
                          <a:cxn ang="0">
                            <a:pos x="325" y="326"/>
                          </a:cxn>
                          <a:cxn ang="0">
                            <a:pos x="293" y="302"/>
                          </a:cxn>
                          <a:cxn ang="0">
                            <a:pos x="269" y="274"/>
                          </a:cxn>
                          <a:cxn ang="0">
                            <a:pos x="247" y="280"/>
                          </a:cxn>
                          <a:cxn ang="0">
                            <a:pos x="225" y="292"/>
                          </a:cxn>
                          <a:cxn ang="0">
                            <a:pos x="195" y="312"/>
                          </a:cxn>
                          <a:cxn ang="0">
                            <a:pos x="183" y="340"/>
                          </a:cxn>
                          <a:cxn ang="0">
                            <a:pos x="163" y="366"/>
                          </a:cxn>
                          <a:cxn ang="0">
                            <a:pos x="147" y="374"/>
                          </a:cxn>
                          <a:cxn ang="0">
                            <a:pos x="128" y="372"/>
                          </a:cxn>
                          <a:cxn ang="0">
                            <a:pos x="84" y="356"/>
                          </a:cxn>
                          <a:cxn ang="0">
                            <a:pos x="58" y="322"/>
                          </a:cxn>
                          <a:cxn ang="0">
                            <a:pos x="36" y="300"/>
                          </a:cxn>
                          <a:cxn ang="0">
                            <a:pos x="22" y="262"/>
                          </a:cxn>
                          <a:cxn ang="0">
                            <a:pos x="18" y="228"/>
                          </a:cxn>
                          <a:cxn ang="0">
                            <a:pos x="18" y="192"/>
                          </a:cxn>
                          <a:cxn ang="0">
                            <a:pos x="48" y="162"/>
                          </a:cxn>
                          <a:cxn ang="0">
                            <a:pos x="22" y="152"/>
                          </a:cxn>
                          <a:cxn ang="0">
                            <a:pos x="10" y="114"/>
                          </a:cxn>
                          <a:cxn ang="0">
                            <a:pos x="32" y="72"/>
                          </a:cxn>
                          <a:cxn ang="0">
                            <a:pos x="80" y="68"/>
                          </a:cxn>
                          <a:cxn ang="0">
                            <a:pos x="134" y="82"/>
                          </a:cxn>
                          <a:cxn ang="0">
                            <a:pos x="199" y="72"/>
                          </a:cxn>
                          <a:cxn ang="0">
                            <a:pos x="227" y="70"/>
                          </a:cxn>
                          <a:cxn ang="0">
                            <a:pos x="281" y="80"/>
                          </a:cxn>
                          <a:cxn ang="0">
                            <a:pos x="303" y="46"/>
                          </a:cxn>
                          <a:cxn ang="0">
                            <a:pos x="355" y="16"/>
                          </a:cxn>
                          <a:cxn ang="0">
                            <a:pos x="390" y="0"/>
                          </a:cxn>
                          <a:cxn ang="0">
                            <a:pos x="402" y="16"/>
                          </a:cxn>
                          <a:cxn ang="0">
                            <a:pos x="420" y="66"/>
                          </a:cxn>
                          <a:cxn ang="0">
                            <a:pos x="436" y="120"/>
                          </a:cxn>
                          <a:cxn ang="0">
                            <a:pos x="466" y="170"/>
                          </a:cxn>
                          <a:cxn ang="0">
                            <a:pos x="474" y="220"/>
                          </a:cxn>
                          <a:cxn ang="0">
                            <a:pos x="490" y="270"/>
                          </a:cxn>
                          <a:cxn ang="0">
                            <a:pos x="510" y="284"/>
                          </a:cxn>
                          <a:cxn ang="0">
                            <a:pos x="520" y="338"/>
                          </a:cxn>
                        </a:cxnLst>
                        <a:rect l="0" t="0" r="r" b="b"/>
                        <a:pathLst>
                          <a:path w="520" h="382">
                            <a:moveTo>
                              <a:pt x="512" y="356"/>
                            </a:moveTo>
                            <a:lnTo>
                              <a:pt x="510" y="362"/>
                            </a:lnTo>
                            <a:lnTo>
                              <a:pt x="496" y="366"/>
                            </a:lnTo>
                            <a:lnTo>
                              <a:pt x="494" y="376"/>
                            </a:lnTo>
                            <a:lnTo>
                              <a:pt x="478" y="382"/>
                            </a:lnTo>
                            <a:lnTo>
                              <a:pt x="470" y="370"/>
                            </a:lnTo>
                            <a:lnTo>
                              <a:pt x="460" y="372"/>
                            </a:lnTo>
                            <a:lnTo>
                              <a:pt x="458" y="360"/>
                            </a:lnTo>
                            <a:lnTo>
                              <a:pt x="454" y="352"/>
                            </a:lnTo>
                            <a:lnTo>
                              <a:pt x="464" y="346"/>
                            </a:lnTo>
                            <a:lnTo>
                              <a:pt x="448" y="340"/>
                            </a:lnTo>
                            <a:lnTo>
                              <a:pt x="444" y="348"/>
                            </a:lnTo>
                            <a:lnTo>
                              <a:pt x="430" y="354"/>
                            </a:lnTo>
                            <a:lnTo>
                              <a:pt x="426" y="362"/>
                            </a:lnTo>
                            <a:lnTo>
                              <a:pt x="420" y="364"/>
                            </a:lnTo>
                            <a:lnTo>
                              <a:pt x="414" y="364"/>
                            </a:lnTo>
                            <a:lnTo>
                              <a:pt x="418" y="352"/>
                            </a:lnTo>
                            <a:lnTo>
                              <a:pt x="426" y="344"/>
                            </a:lnTo>
                            <a:lnTo>
                              <a:pt x="424" y="336"/>
                            </a:lnTo>
                            <a:lnTo>
                              <a:pt x="418" y="336"/>
                            </a:lnTo>
                            <a:lnTo>
                              <a:pt x="414" y="344"/>
                            </a:lnTo>
                            <a:lnTo>
                              <a:pt x="402" y="346"/>
                            </a:lnTo>
                            <a:lnTo>
                              <a:pt x="392" y="350"/>
                            </a:lnTo>
                            <a:lnTo>
                              <a:pt x="382" y="340"/>
                            </a:lnTo>
                            <a:lnTo>
                              <a:pt x="382" y="330"/>
                            </a:lnTo>
                            <a:lnTo>
                              <a:pt x="372" y="324"/>
                            </a:lnTo>
                            <a:lnTo>
                              <a:pt x="370" y="314"/>
                            </a:lnTo>
                            <a:lnTo>
                              <a:pt x="359" y="306"/>
                            </a:lnTo>
                            <a:lnTo>
                              <a:pt x="351" y="306"/>
                            </a:lnTo>
                            <a:lnTo>
                              <a:pt x="343" y="316"/>
                            </a:lnTo>
                            <a:lnTo>
                              <a:pt x="341" y="320"/>
                            </a:lnTo>
                            <a:lnTo>
                              <a:pt x="335" y="322"/>
                            </a:lnTo>
                            <a:lnTo>
                              <a:pt x="325" y="326"/>
                            </a:lnTo>
                            <a:lnTo>
                              <a:pt x="319" y="318"/>
                            </a:lnTo>
                            <a:lnTo>
                              <a:pt x="309" y="314"/>
                            </a:lnTo>
                            <a:lnTo>
                              <a:pt x="293" y="302"/>
                            </a:lnTo>
                            <a:lnTo>
                              <a:pt x="277" y="292"/>
                            </a:lnTo>
                            <a:lnTo>
                              <a:pt x="281" y="276"/>
                            </a:lnTo>
                            <a:lnTo>
                              <a:pt x="269" y="274"/>
                            </a:lnTo>
                            <a:lnTo>
                              <a:pt x="267" y="280"/>
                            </a:lnTo>
                            <a:lnTo>
                              <a:pt x="259" y="282"/>
                            </a:lnTo>
                            <a:lnTo>
                              <a:pt x="247" y="280"/>
                            </a:lnTo>
                            <a:lnTo>
                              <a:pt x="237" y="276"/>
                            </a:lnTo>
                            <a:lnTo>
                              <a:pt x="223" y="286"/>
                            </a:lnTo>
                            <a:lnTo>
                              <a:pt x="225" y="292"/>
                            </a:lnTo>
                            <a:lnTo>
                              <a:pt x="219" y="298"/>
                            </a:lnTo>
                            <a:lnTo>
                              <a:pt x="205" y="298"/>
                            </a:lnTo>
                            <a:lnTo>
                              <a:pt x="195" y="312"/>
                            </a:lnTo>
                            <a:lnTo>
                              <a:pt x="181" y="310"/>
                            </a:lnTo>
                            <a:lnTo>
                              <a:pt x="179" y="314"/>
                            </a:lnTo>
                            <a:lnTo>
                              <a:pt x="183" y="340"/>
                            </a:lnTo>
                            <a:lnTo>
                              <a:pt x="175" y="354"/>
                            </a:lnTo>
                            <a:lnTo>
                              <a:pt x="163" y="358"/>
                            </a:lnTo>
                            <a:lnTo>
                              <a:pt x="163" y="366"/>
                            </a:lnTo>
                            <a:lnTo>
                              <a:pt x="153" y="366"/>
                            </a:lnTo>
                            <a:lnTo>
                              <a:pt x="149" y="368"/>
                            </a:lnTo>
                            <a:lnTo>
                              <a:pt x="147" y="374"/>
                            </a:lnTo>
                            <a:lnTo>
                              <a:pt x="140" y="372"/>
                            </a:lnTo>
                            <a:lnTo>
                              <a:pt x="138" y="368"/>
                            </a:lnTo>
                            <a:lnTo>
                              <a:pt x="128" y="372"/>
                            </a:lnTo>
                            <a:lnTo>
                              <a:pt x="124" y="368"/>
                            </a:lnTo>
                            <a:lnTo>
                              <a:pt x="98" y="352"/>
                            </a:lnTo>
                            <a:lnTo>
                              <a:pt x="84" y="356"/>
                            </a:lnTo>
                            <a:lnTo>
                              <a:pt x="74" y="348"/>
                            </a:lnTo>
                            <a:lnTo>
                              <a:pt x="62" y="348"/>
                            </a:lnTo>
                            <a:lnTo>
                              <a:pt x="58" y="322"/>
                            </a:lnTo>
                            <a:lnTo>
                              <a:pt x="48" y="318"/>
                            </a:lnTo>
                            <a:lnTo>
                              <a:pt x="44" y="310"/>
                            </a:lnTo>
                            <a:lnTo>
                              <a:pt x="36" y="300"/>
                            </a:lnTo>
                            <a:lnTo>
                              <a:pt x="26" y="290"/>
                            </a:lnTo>
                            <a:lnTo>
                              <a:pt x="26" y="272"/>
                            </a:lnTo>
                            <a:lnTo>
                              <a:pt x="22" y="262"/>
                            </a:lnTo>
                            <a:lnTo>
                              <a:pt x="18" y="252"/>
                            </a:lnTo>
                            <a:lnTo>
                              <a:pt x="24" y="240"/>
                            </a:lnTo>
                            <a:lnTo>
                              <a:pt x="18" y="228"/>
                            </a:lnTo>
                            <a:lnTo>
                              <a:pt x="26" y="210"/>
                            </a:lnTo>
                            <a:lnTo>
                              <a:pt x="20" y="204"/>
                            </a:lnTo>
                            <a:lnTo>
                              <a:pt x="18" y="192"/>
                            </a:lnTo>
                            <a:lnTo>
                              <a:pt x="20" y="172"/>
                            </a:lnTo>
                            <a:lnTo>
                              <a:pt x="40" y="166"/>
                            </a:lnTo>
                            <a:lnTo>
                              <a:pt x="48" y="162"/>
                            </a:lnTo>
                            <a:lnTo>
                              <a:pt x="46" y="152"/>
                            </a:lnTo>
                            <a:lnTo>
                              <a:pt x="36" y="150"/>
                            </a:lnTo>
                            <a:lnTo>
                              <a:pt x="22" y="152"/>
                            </a:lnTo>
                            <a:lnTo>
                              <a:pt x="6" y="144"/>
                            </a:lnTo>
                            <a:lnTo>
                              <a:pt x="0" y="132"/>
                            </a:lnTo>
                            <a:lnTo>
                              <a:pt x="10" y="114"/>
                            </a:lnTo>
                            <a:lnTo>
                              <a:pt x="18" y="104"/>
                            </a:lnTo>
                            <a:lnTo>
                              <a:pt x="22" y="84"/>
                            </a:lnTo>
                            <a:lnTo>
                              <a:pt x="32" y="72"/>
                            </a:lnTo>
                            <a:lnTo>
                              <a:pt x="46" y="64"/>
                            </a:lnTo>
                            <a:lnTo>
                              <a:pt x="66" y="62"/>
                            </a:lnTo>
                            <a:lnTo>
                              <a:pt x="80" y="68"/>
                            </a:lnTo>
                            <a:lnTo>
                              <a:pt x="98" y="74"/>
                            </a:lnTo>
                            <a:lnTo>
                              <a:pt x="118" y="82"/>
                            </a:lnTo>
                            <a:lnTo>
                              <a:pt x="134" y="82"/>
                            </a:lnTo>
                            <a:lnTo>
                              <a:pt x="153" y="78"/>
                            </a:lnTo>
                            <a:lnTo>
                              <a:pt x="175" y="74"/>
                            </a:lnTo>
                            <a:lnTo>
                              <a:pt x="199" y="72"/>
                            </a:lnTo>
                            <a:lnTo>
                              <a:pt x="207" y="68"/>
                            </a:lnTo>
                            <a:lnTo>
                              <a:pt x="215" y="80"/>
                            </a:lnTo>
                            <a:lnTo>
                              <a:pt x="227" y="70"/>
                            </a:lnTo>
                            <a:lnTo>
                              <a:pt x="245" y="70"/>
                            </a:lnTo>
                            <a:lnTo>
                              <a:pt x="259" y="72"/>
                            </a:lnTo>
                            <a:lnTo>
                              <a:pt x="281" y="80"/>
                            </a:lnTo>
                            <a:lnTo>
                              <a:pt x="289" y="62"/>
                            </a:lnTo>
                            <a:lnTo>
                              <a:pt x="295" y="50"/>
                            </a:lnTo>
                            <a:lnTo>
                              <a:pt x="303" y="46"/>
                            </a:lnTo>
                            <a:lnTo>
                              <a:pt x="311" y="40"/>
                            </a:lnTo>
                            <a:lnTo>
                              <a:pt x="329" y="24"/>
                            </a:lnTo>
                            <a:lnTo>
                              <a:pt x="355" y="16"/>
                            </a:lnTo>
                            <a:lnTo>
                              <a:pt x="378" y="10"/>
                            </a:lnTo>
                            <a:lnTo>
                              <a:pt x="390" y="8"/>
                            </a:lnTo>
                            <a:lnTo>
                              <a:pt x="390" y="0"/>
                            </a:lnTo>
                            <a:lnTo>
                              <a:pt x="396" y="2"/>
                            </a:lnTo>
                            <a:lnTo>
                              <a:pt x="396" y="10"/>
                            </a:lnTo>
                            <a:lnTo>
                              <a:pt x="402" y="16"/>
                            </a:lnTo>
                            <a:lnTo>
                              <a:pt x="408" y="30"/>
                            </a:lnTo>
                            <a:lnTo>
                              <a:pt x="414" y="52"/>
                            </a:lnTo>
                            <a:lnTo>
                              <a:pt x="420" y="66"/>
                            </a:lnTo>
                            <a:lnTo>
                              <a:pt x="420" y="82"/>
                            </a:lnTo>
                            <a:lnTo>
                              <a:pt x="422" y="102"/>
                            </a:lnTo>
                            <a:lnTo>
                              <a:pt x="436" y="120"/>
                            </a:lnTo>
                            <a:lnTo>
                              <a:pt x="472" y="128"/>
                            </a:lnTo>
                            <a:lnTo>
                              <a:pt x="480" y="148"/>
                            </a:lnTo>
                            <a:lnTo>
                              <a:pt x="466" y="170"/>
                            </a:lnTo>
                            <a:lnTo>
                              <a:pt x="464" y="186"/>
                            </a:lnTo>
                            <a:lnTo>
                              <a:pt x="466" y="208"/>
                            </a:lnTo>
                            <a:lnTo>
                              <a:pt x="474" y="220"/>
                            </a:lnTo>
                            <a:lnTo>
                              <a:pt x="480" y="236"/>
                            </a:lnTo>
                            <a:lnTo>
                              <a:pt x="478" y="258"/>
                            </a:lnTo>
                            <a:lnTo>
                              <a:pt x="490" y="270"/>
                            </a:lnTo>
                            <a:lnTo>
                              <a:pt x="504" y="270"/>
                            </a:lnTo>
                            <a:lnTo>
                              <a:pt x="512" y="274"/>
                            </a:lnTo>
                            <a:lnTo>
                              <a:pt x="510" y="284"/>
                            </a:lnTo>
                            <a:lnTo>
                              <a:pt x="508" y="306"/>
                            </a:lnTo>
                            <a:lnTo>
                              <a:pt x="512" y="322"/>
                            </a:lnTo>
                            <a:lnTo>
                              <a:pt x="520" y="338"/>
                            </a:lnTo>
                            <a:lnTo>
                              <a:pt x="510" y="348"/>
                            </a:lnTo>
                            <a:lnTo>
                              <a:pt x="512" y="356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26" name="Daman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3781862" y="4399856"/>
                        <a:ext cx="28575" cy="3810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0" y="0"/>
                          </a:cxn>
                          <a:cxn ang="0">
                            <a:pos x="18" y="8"/>
                          </a:cxn>
                          <a:cxn ang="0">
                            <a:pos x="14" y="16"/>
                          </a:cxn>
                          <a:cxn ang="0">
                            <a:pos x="4" y="24"/>
                          </a:cxn>
                          <a:cxn ang="0">
                            <a:pos x="0" y="14"/>
                          </a:cxn>
                          <a:cxn ang="0">
                            <a:pos x="0" y="4"/>
                          </a:cxn>
                          <a:cxn ang="0">
                            <a:pos x="10" y="0"/>
                          </a:cxn>
                        </a:cxnLst>
                        <a:rect l="0" t="0" r="r" b="b"/>
                        <a:pathLst>
                          <a:path w="18" h="24">
                            <a:moveTo>
                              <a:pt x="10" y="0"/>
                            </a:moveTo>
                            <a:lnTo>
                              <a:pt x="18" y="8"/>
                            </a:lnTo>
                            <a:lnTo>
                              <a:pt x="14" y="16"/>
                            </a:lnTo>
                            <a:lnTo>
                              <a:pt x="4" y="24"/>
                            </a:lnTo>
                            <a:lnTo>
                              <a:pt x="0" y="14"/>
                            </a:lnTo>
                            <a:lnTo>
                              <a:pt x="0" y="4"/>
                            </a:lnTo>
                            <a:lnTo>
                              <a:pt x="10" y="0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144" name="Disputed Areas"/>
                    <p:cNvGrpSpPr/>
                    <p:nvPr/>
                  </p:nvGrpSpPr>
                  <p:grpSpPr bwMode="gray">
                    <a:xfrm>
                      <a:off x="5175334" y="1485722"/>
                      <a:ext cx="1059633" cy="801328"/>
                      <a:chOff x="3952514" y="1393500"/>
                      <a:chExt cx="1139390" cy="861642"/>
                    </a:xfrm>
                    <a:grpFill/>
                  </p:grpSpPr>
                  <p:sp>
                    <p:nvSpPr>
                      <p:cNvPr id="185" name="Azad Kashmir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4056500" y="1737616"/>
                        <a:ext cx="322262" cy="43815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94" y="274"/>
                          </a:cxn>
                          <a:cxn ang="0">
                            <a:pos x="82" y="276"/>
                          </a:cxn>
                          <a:cxn ang="0">
                            <a:pos x="60" y="262"/>
                          </a:cxn>
                          <a:cxn ang="0">
                            <a:pos x="54" y="260"/>
                          </a:cxn>
                          <a:cxn ang="0">
                            <a:pos x="44" y="252"/>
                          </a:cxn>
                          <a:cxn ang="0">
                            <a:pos x="34" y="248"/>
                          </a:cxn>
                          <a:cxn ang="0">
                            <a:pos x="22" y="234"/>
                          </a:cxn>
                          <a:cxn ang="0">
                            <a:pos x="14" y="234"/>
                          </a:cxn>
                          <a:cxn ang="0">
                            <a:pos x="14" y="224"/>
                          </a:cxn>
                          <a:cxn ang="0">
                            <a:pos x="10" y="216"/>
                          </a:cxn>
                          <a:cxn ang="0">
                            <a:pos x="10" y="198"/>
                          </a:cxn>
                          <a:cxn ang="0">
                            <a:pos x="16" y="162"/>
                          </a:cxn>
                          <a:cxn ang="0">
                            <a:pos x="10" y="146"/>
                          </a:cxn>
                          <a:cxn ang="0">
                            <a:pos x="16" y="132"/>
                          </a:cxn>
                          <a:cxn ang="0">
                            <a:pos x="10" y="116"/>
                          </a:cxn>
                          <a:cxn ang="0">
                            <a:pos x="10" y="102"/>
                          </a:cxn>
                          <a:cxn ang="0">
                            <a:pos x="0" y="90"/>
                          </a:cxn>
                          <a:cxn ang="0">
                            <a:pos x="6" y="78"/>
                          </a:cxn>
                          <a:cxn ang="0">
                            <a:pos x="6" y="66"/>
                          </a:cxn>
                          <a:cxn ang="0">
                            <a:pos x="18" y="62"/>
                          </a:cxn>
                          <a:cxn ang="0">
                            <a:pos x="32" y="64"/>
                          </a:cxn>
                          <a:cxn ang="0">
                            <a:pos x="34" y="46"/>
                          </a:cxn>
                          <a:cxn ang="0">
                            <a:pos x="40" y="36"/>
                          </a:cxn>
                          <a:cxn ang="0">
                            <a:pos x="56" y="38"/>
                          </a:cxn>
                          <a:cxn ang="0">
                            <a:pos x="68" y="26"/>
                          </a:cxn>
                          <a:cxn ang="0">
                            <a:pos x="68" y="10"/>
                          </a:cxn>
                          <a:cxn ang="0">
                            <a:pos x="78" y="0"/>
                          </a:cxn>
                          <a:cxn ang="0">
                            <a:pos x="102" y="10"/>
                          </a:cxn>
                          <a:cxn ang="0">
                            <a:pos x="114" y="8"/>
                          </a:cxn>
                          <a:cxn ang="0">
                            <a:pos x="132" y="18"/>
                          </a:cxn>
                          <a:cxn ang="0">
                            <a:pos x="154" y="26"/>
                          </a:cxn>
                          <a:cxn ang="0">
                            <a:pos x="184" y="34"/>
                          </a:cxn>
                          <a:cxn ang="0">
                            <a:pos x="203" y="42"/>
                          </a:cxn>
                          <a:cxn ang="0">
                            <a:pos x="184" y="46"/>
                          </a:cxn>
                          <a:cxn ang="0">
                            <a:pos x="168" y="46"/>
                          </a:cxn>
                          <a:cxn ang="0">
                            <a:pos x="140" y="36"/>
                          </a:cxn>
                          <a:cxn ang="0">
                            <a:pos x="116" y="26"/>
                          </a:cxn>
                          <a:cxn ang="0">
                            <a:pos x="96" y="28"/>
                          </a:cxn>
                          <a:cxn ang="0">
                            <a:pos x="82" y="36"/>
                          </a:cxn>
                          <a:cxn ang="0">
                            <a:pos x="72" y="48"/>
                          </a:cxn>
                          <a:cxn ang="0">
                            <a:pos x="68" y="68"/>
                          </a:cxn>
                          <a:cxn ang="0">
                            <a:pos x="60" y="78"/>
                          </a:cxn>
                          <a:cxn ang="0">
                            <a:pos x="50" y="96"/>
                          </a:cxn>
                          <a:cxn ang="0">
                            <a:pos x="56" y="108"/>
                          </a:cxn>
                          <a:cxn ang="0">
                            <a:pos x="72" y="116"/>
                          </a:cxn>
                          <a:cxn ang="0">
                            <a:pos x="86" y="114"/>
                          </a:cxn>
                          <a:cxn ang="0">
                            <a:pos x="96" y="116"/>
                          </a:cxn>
                          <a:cxn ang="0">
                            <a:pos x="98" y="126"/>
                          </a:cxn>
                          <a:cxn ang="0">
                            <a:pos x="90" y="130"/>
                          </a:cxn>
                          <a:cxn ang="0">
                            <a:pos x="70" y="136"/>
                          </a:cxn>
                          <a:cxn ang="0">
                            <a:pos x="68" y="158"/>
                          </a:cxn>
                          <a:cxn ang="0">
                            <a:pos x="70" y="168"/>
                          </a:cxn>
                          <a:cxn ang="0">
                            <a:pos x="76" y="174"/>
                          </a:cxn>
                          <a:cxn ang="0">
                            <a:pos x="68" y="192"/>
                          </a:cxn>
                          <a:cxn ang="0">
                            <a:pos x="74" y="204"/>
                          </a:cxn>
                          <a:cxn ang="0">
                            <a:pos x="68" y="216"/>
                          </a:cxn>
                          <a:cxn ang="0">
                            <a:pos x="72" y="226"/>
                          </a:cxn>
                          <a:cxn ang="0">
                            <a:pos x="76" y="236"/>
                          </a:cxn>
                          <a:cxn ang="0">
                            <a:pos x="76" y="254"/>
                          </a:cxn>
                          <a:cxn ang="0">
                            <a:pos x="86" y="264"/>
                          </a:cxn>
                          <a:cxn ang="0">
                            <a:pos x="94" y="274"/>
                          </a:cxn>
                        </a:cxnLst>
                        <a:rect l="0" t="0" r="r" b="b"/>
                        <a:pathLst>
                          <a:path w="203" h="276">
                            <a:moveTo>
                              <a:pt x="94" y="274"/>
                            </a:moveTo>
                            <a:lnTo>
                              <a:pt x="82" y="276"/>
                            </a:lnTo>
                            <a:lnTo>
                              <a:pt x="60" y="262"/>
                            </a:lnTo>
                            <a:lnTo>
                              <a:pt x="54" y="260"/>
                            </a:lnTo>
                            <a:lnTo>
                              <a:pt x="44" y="252"/>
                            </a:lnTo>
                            <a:lnTo>
                              <a:pt x="34" y="248"/>
                            </a:lnTo>
                            <a:lnTo>
                              <a:pt x="22" y="234"/>
                            </a:lnTo>
                            <a:lnTo>
                              <a:pt x="14" y="234"/>
                            </a:lnTo>
                            <a:lnTo>
                              <a:pt x="14" y="224"/>
                            </a:lnTo>
                            <a:lnTo>
                              <a:pt x="10" y="216"/>
                            </a:lnTo>
                            <a:lnTo>
                              <a:pt x="10" y="198"/>
                            </a:lnTo>
                            <a:lnTo>
                              <a:pt x="16" y="162"/>
                            </a:lnTo>
                            <a:lnTo>
                              <a:pt x="10" y="146"/>
                            </a:lnTo>
                            <a:lnTo>
                              <a:pt x="16" y="132"/>
                            </a:lnTo>
                            <a:lnTo>
                              <a:pt x="10" y="116"/>
                            </a:lnTo>
                            <a:lnTo>
                              <a:pt x="10" y="102"/>
                            </a:lnTo>
                            <a:lnTo>
                              <a:pt x="0" y="90"/>
                            </a:lnTo>
                            <a:lnTo>
                              <a:pt x="6" y="78"/>
                            </a:lnTo>
                            <a:lnTo>
                              <a:pt x="6" y="66"/>
                            </a:lnTo>
                            <a:lnTo>
                              <a:pt x="18" y="62"/>
                            </a:lnTo>
                            <a:lnTo>
                              <a:pt x="32" y="64"/>
                            </a:lnTo>
                            <a:lnTo>
                              <a:pt x="34" y="46"/>
                            </a:lnTo>
                            <a:lnTo>
                              <a:pt x="40" y="36"/>
                            </a:lnTo>
                            <a:lnTo>
                              <a:pt x="56" y="38"/>
                            </a:lnTo>
                            <a:lnTo>
                              <a:pt x="68" y="26"/>
                            </a:lnTo>
                            <a:lnTo>
                              <a:pt x="68" y="10"/>
                            </a:lnTo>
                            <a:lnTo>
                              <a:pt x="78" y="0"/>
                            </a:lnTo>
                            <a:lnTo>
                              <a:pt x="102" y="10"/>
                            </a:lnTo>
                            <a:lnTo>
                              <a:pt x="114" y="8"/>
                            </a:lnTo>
                            <a:lnTo>
                              <a:pt x="132" y="18"/>
                            </a:lnTo>
                            <a:lnTo>
                              <a:pt x="154" y="26"/>
                            </a:lnTo>
                            <a:lnTo>
                              <a:pt x="184" y="34"/>
                            </a:lnTo>
                            <a:lnTo>
                              <a:pt x="203" y="42"/>
                            </a:lnTo>
                            <a:lnTo>
                              <a:pt x="184" y="46"/>
                            </a:lnTo>
                            <a:lnTo>
                              <a:pt x="168" y="46"/>
                            </a:lnTo>
                            <a:lnTo>
                              <a:pt x="140" y="36"/>
                            </a:lnTo>
                            <a:lnTo>
                              <a:pt x="116" y="26"/>
                            </a:lnTo>
                            <a:lnTo>
                              <a:pt x="96" y="28"/>
                            </a:lnTo>
                            <a:lnTo>
                              <a:pt x="82" y="36"/>
                            </a:lnTo>
                            <a:lnTo>
                              <a:pt x="72" y="48"/>
                            </a:lnTo>
                            <a:lnTo>
                              <a:pt x="68" y="68"/>
                            </a:lnTo>
                            <a:lnTo>
                              <a:pt x="60" y="78"/>
                            </a:lnTo>
                            <a:lnTo>
                              <a:pt x="50" y="96"/>
                            </a:lnTo>
                            <a:lnTo>
                              <a:pt x="56" y="108"/>
                            </a:lnTo>
                            <a:lnTo>
                              <a:pt x="72" y="116"/>
                            </a:lnTo>
                            <a:lnTo>
                              <a:pt x="86" y="114"/>
                            </a:lnTo>
                            <a:lnTo>
                              <a:pt x="96" y="116"/>
                            </a:lnTo>
                            <a:lnTo>
                              <a:pt x="98" y="126"/>
                            </a:lnTo>
                            <a:lnTo>
                              <a:pt x="90" y="130"/>
                            </a:lnTo>
                            <a:lnTo>
                              <a:pt x="70" y="136"/>
                            </a:lnTo>
                            <a:lnTo>
                              <a:pt x="68" y="158"/>
                            </a:lnTo>
                            <a:lnTo>
                              <a:pt x="70" y="168"/>
                            </a:lnTo>
                            <a:lnTo>
                              <a:pt x="76" y="174"/>
                            </a:lnTo>
                            <a:lnTo>
                              <a:pt x="68" y="192"/>
                            </a:lnTo>
                            <a:lnTo>
                              <a:pt x="74" y="204"/>
                            </a:lnTo>
                            <a:lnTo>
                              <a:pt x="68" y="216"/>
                            </a:lnTo>
                            <a:lnTo>
                              <a:pt x="72" y="226"/>
                            </a:lnTo>
                            <a:lnTo>
                              <a:pt x="76" y="236"/>
                            </a:lnTo>
                            <a:lnTo>
                              <a:pt x="76" y="254"/>
                            </a:lnTo>
                            <a:lnTo>
                              <a:pt x="86" y="264"/>
                            </a:lnTo>
                            <a:lnTo>
                              <a:pt x="94" y="274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86" name="Northern Areas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3952514" y="1393500"/>
                        <a:ext cx="673100" cy="42068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14" y="64"/>
                          </a:cxn>
                          <a:cxn ang="0">
                            <a:pos x="284" y="26"/>
                          </a:cxn>
                          <a:cxn ang="0">
                            <a:pos x="266" y="2"/>
                          </a:cxn>
                          <a:cxn ang="0">
                            <a:pos x="251" y="14"/>
                          </a:cxn>
                          <a:cxn ang="0">
                            <a:pos x="237" y="20"/>
                          </a:cxn>
                          <a:cxn ang="0">
                            <a:pos x="225" y="2"/>
                          </a:cxn>
                          <a:cxn ang="0">
                            <a:pos x="201" y="10"/>
                          </a:cxn>
                          <a:cxn ang="0">
                            <a:pos x="161" y="24"/>
                          </a:cxn>
                          <a:cxn ang="0">
                            <a:pos x="137" y="14"/>
                          </a:cxn>
                          <a:cxn ang="0">
                            <a:pos x="115" y="18"/>
                          </a:cxn>
                          <a:cxn ang="0">
                            <a:pos x="137" y="32"/>
                          </a:cxn>
                          <a:cxn ang="0">
                            <a:pos x="129" y="38"/>
                          </a:cxn>
                          <a:cxn ang="0">
                            <a:pos x="119" y="40"/>
                          </a:cxn>
                          <a:cxn ang="0">
                            <a:pos x="105" y="32"/>
                          </a:cxn>
                          <a:cxn ang="0">
                            <a:pos x="61" y="32"/>
                          </a:cxn>
                          <a:cxn ang="0">
                            <a:pos x="53" y="52"/>
                          </a:cxn>
                          <a:cxn ang="0">
                            <a:pos x="41" y="62"/>
                          </a:cxn>
                          <a:cxn ang="0">
                            <a:pos x="34" y="75"/>
                          </a:cxn>
                          <a:cxn ang="0">
                            <a:pos x="8" y="83"/>
                          </a:cxn>
                          <a:cxn ang="0">
                            <a:pos x="4" y="97"/>
                          </a:cxn>
                          <a:cxn ang="0">
                            <a:pos x="10" y="111"/>
                          </a:cxn>
                          <a:cxn ang="0">
                            <a:pos x="6" y="127"/>
                          </a:cxn>
                          <a:cxn ang="0">
                            <a:pos x="24" y="133"/>
                          </a:cxn>
                          <a:cxn ang="0">
                            <a:pos x="40" y="131"/>
                          </a:cxn>
                          <a:cxn ang="0">
                            <a:pos x="57" y="149"/>
                          </a:cxn>
                          <a:cxn ang="0">
                            <a:pos x="83" y="169"/>
                          </a:cxn>
                          <a:cxn ang="0">
                            <a:pos x="117" y="177"/>
                          </a:cxn>
                          <a:cxn ang="0">
                            <a:pos x="107" y="189"/>
                          </a:cxn>
                          <a:cxn ang="0">
                            <a:pos x="107" y="209"/>
                          </a:cxn>
                          <a:cxn ang="0">
                            <a:pos x="123" y="207"/>
                          </a:cxn>
                          <a:cxn ang="0">
                            <a:pos x="149" y="221"/>
                          </a:cxn>
                          <a:cxn ang="0">
                            <a:pos x="185" y="229"/>
                          </a:cxn>
                          <a:cxn ang="0">
                            <a:pos x="245" y="253"/>
                          </a:cxn>
                          <a:cxn ang="0">
                            <a:pos x="274" y="263"/>
                          </a:cxn>
                          <a:cxn ang="0">
                            <a:pos x="320" y="257"/>
                          </a:cxn>
                          <a:cxn ang="0">
                            <a:pos x="336" y="265"/>
                          </a:cxn>
                          <a:cxn ang="0">
                            <a:pos x="366" y="255"/>
                          </a:cxn>
                          <a:cxn ang="0">
                            <a:pos x="402" y="265"/>
                          </a:cxn>
                          <a:cxn ang="0">
                            <a:pos x="416" y="235"/>
                          </a:cxn>
                          <a:cxn ang="0">
                            <a:pos x="410" y="197"/>
                          </a:cxn>
                          <a:cxn ang="0">
                            <a:pos x="394" y="167"/>
                          </a:cxn>
                          <a:cxn ang="0">
                            <a:pos x="386" y="147"/>
                          </a:cxn>
                          <a:cxn ang="0">
                            <a:pos x="364" y="161"/>
                          </a:cxn>
                          <a:cxn ang="0">
                            <a:pos x="350" y="137"/>
                          </a:cxn>
                          <a:cxn ang="0">
                            <a:pos x="330" y="125"/>
                          </a:cxn>
                          <a:cxn ang="0">
                            <a:pos x="318" y="113"/>
                          </a:cxn>
                          <a:cxn ang="0">
                            <a:pos x="332" y="87"/>
                          </a:cxn>
                        </a:cxnLst>
                        <a:rect l="0" t="0" r="r" b="b"/>
                        <a:pathLst>
                          <a:path w="424" h="265">
                            <a:moveTo>
                              <a:pt x="326" y="72"/>
                            </a:moveTo>
                            <a:lnTo>
                              <a:pt x="314" y="64"/>
                            </a:lnTo>
                            <a:lnTo>
                              <a:pt x="300" y="40"/>
                            </a:lnTo>
                            <a:lnTo>
                              <a:pt x="284" y="26"/>
                            </a:lnTo>
                            <a:lnTo>
                              <a:pt x="280" y="4"/>
                            </a:lnTo>
                            <a:lnTo>
                              <a:pt x="266" y="2"/>
                            </a:lnTo>
                            <a:lnTo>
                              <a:pt x="259" y="12"/>
                            </a:lnTo>
                            <a:lnTo>
                              <a:pt x="251" y="14"/>
                            </a:lnTo>
                            <a:lnTo>
                              <a:pt x="241" y="14"/>
                            </a:lnTo>
                            <a:lnTo>
                              <a:pt x="237" y="20"/>
                            </a:lnTo>
                            <a:lnTo>
                              <a:pt x="229" y="12"/>
                            </a:lnTo>
                            <a:lnTo>
                              <a:pt x="225" y="2"/>
                            </a:lnTo>
                            <a:lnTo>
                              <a:pt x="203" y="0"/>
                            </a:lnTo>
                            <a:lnTo>
                              <a:pt x="201" y="10"/>
                            </a:lnTo>
                            <a:lnTo>
                              <a:pt x="191" y="8"/>
                            </a:lnTo>
                            <a:lnTo>
                              <a:pt x="161" y="24"/>
                            </a:lnTo>
                            <a:lnTo>
                              <a:pt x="143" y="20"/>
                            </a:lnTo>
                            <a:lnTo>
                              <a:pt x="137" y="14"/>
                            </a:lnTo>
                            <a:lnTo>
                              <a:pt x="121" y="14"/>
                            </a:lnTo>
                            <a:lnTo>
                              <a:pt x="115" y="18"/>
                            </a:lnTo>
                            <a:lnTo>
                              <a:pt x="123" y="24"/>
                            </a:lnTo>
                            <a:lnTo>
                              <a:pt x="137" y="32"/>
                            </a:lnTo>
                            <a:lnTo>
                              <a:pt x="135" y="38"/>
                            </a:lnTo>
                            <a:lnTo>
                              <a:pt x="129" y="38"/>
                            </a:lnTo>
                            <a:lnTo>
                              <a:pt x="127" y="34"/>
                            </a:lnTo>
                            <a:lnTo>
                              <a:pt x="119" y="40"/>
                            </a:lnTo>
                            <a:lnTo>
                              <a:pt x="109" y="36"/>
                            </a:lnTo>
                            <a:lnTo>
                              <a:pt x="105" y="32"/>
                            </a:lnTo>
                            <a:lnTo>
                              <a:pt x="79" y="34"/>
                            </a:lnTo>
                            <a:lnTo>
                              <a:pt x="61" y="32"/>
                            </a:lnTo>
                            <a:lnTo>
                              <a:pt x="59" y="52"/>
                            </a:lnTo>
                            <a:lnTo>
                              <a:pt x="53" y="52"/>
                            </a:lnTo>
                            <a:lnTo>
                              <a:pt x="51" y="62"/>
                            </a:lnTo>
                            <a:lnTo>
                              <a:pt x="41" y="62"/>
                            </a:lnTo>
                            <a:lnTo>
                              <a:pt x="40" y="70"/>
                            </a:lnTo>
                            <a:lnTo>
                              <a:pt x="34" y="75"/>
                            </a:lnTo>
                            <a:lnTo>
                              <a:pt x="20" y="81"/>
                            </a:lnTo>
                            <a:lnTo>
                              <a:pt x="8" y="83"/>
                            </a:lnTo>
                            <a:lnTo>
                              <a:pt x="12" y="93"/>
                            </a:lnTo>
                            <a:lnTo>
                              <a:pt x="4" y="97"/>
                            </a:lnTo>
                            <a:lnTo>
                              <a:pt x="4" y="107"/>
                            </a:lnTo>
                            <a:lnTo>
                              <a:pt x="10" y="111"/>
                            </a:lnTo>
                            <a:lnTo>
                              <a:pt x="0" y="121"/>
                            </a:lnTo>
                            <a:lnTo>
                              <a:pt x="6" y="127"/>
                            </a:lnTo>
                            <a:lnTo>
                              <a:pt x="12" y="133"/>
                            </a:lnTo>
                            <a:lnTo>
                              <a:pt x="24" y="133"/>
                            </a:lnTo>
                            <a:lnTo>
                              <a:pt x="28" y="127"/>
                            </a:lnTo>
                            <a:lnTo>
                              <a:pt x="40" y="131"/>
                            </a:lnTo>
                            <a:lnTo>
                              <a:pt x="55" y="131"/>
                            </a:lnTo>
                            <a:lnTo>
                              <a:pt x="57" y="149"/>
                            </a:lnTo>
                            <a:lnTo>
                              <a:pt x="69" y="161"/>
                            </a:lnTo>
                            <a:lnTo>
                              <a:pt x="83" y="169"/>
                            </a:lnTo>
                            <a:lnTo>
                              <a:pt x="105" y="173"/>
                            </a:lnTo>
                            <a:lnTo>
                              <a:pt x="117" y="177"/>
                            </a:lnTo>
                            <a:lnTo>
                              <a:pt x="115" y="185"/>
                            </a:lnTo>
                            <a:lnTo>
                              <a:pt x="107" y="189"/>
                            </a:lnTo>
                            <a:lnTo>
                              <a:pt x="111" y="199"/>
                            </a:lnTo>
                            <a:lnTo>
                              <a:pt x="107" y="209"/>
                            </a:lnTo>
                            <a:lnTo>
                              <a:pt x="117" y="211"/>
                            </a:lnTo>
                            <a:lnTo>
                              <a:pt x="123" y="207"/>
                            </a:lnTo>
                            <a:lnTo>
                              <a:pt x="131" y="215"/>
                            </a:lnTo>
                            <a:lnTo>
                              <a:pt x="149" y="221"/>
                            </a:lnTo>
                            <a:lnTo>
                              <a:pt x="173" y="231"/>
                            </a:lnTo>
                            <a:lnTo>
                              <a:pt x="185" y="229"/>
                            </a:lnTo>
                            <a:lnTo>
                              <a:pt x="203" y="239"/>
                            </a:lnTo>
                            <a:lnTo>
                              <a:pt x="245" y="253"/>
                            </a:lnTo>
                            <a:lnTo>
                              <a:pt x="262" y="259"/>
                            </a:lnTo>
                            <a:lnTo>
                              <a:pt x="274" y="263"/>
                            </a:lnTo>
                            <a:lnTo>
                              <a:pt x="296" y="259"/>
                            </a:lnTo>
                            <a:lnTo>
                              <a:pt x="320" y="257"/>
                            </a:lnTo>
                            <a:lnTo>
                              <a:pt x="328" y="253"/>
                            </a:lnTo>
                            <a:lnTo>
                              <a:pt x="336" y="265"/>
                            </a:lnTo>
                            <a:lnTo>
                              <a:pt x="348" y="255"/>
                            </a:lnTo>
                            <a:lnTo>
                              <a:pt x="366" y="255"/>
                            </a:lnTo>
                            <a:lnTo>
                              <a:pt x="380" y="257"/>
                            </a:lnTo>
                            <a:lnTo>
                              <a:pt x="402" y="265"/>
                            </a:lnTo>
                            <a:lnTo>
                              <a:pt x="410" y="247"/>
                            </a:lnTo>
                            <a:lnTo>
                              <a:pt x="416" y="235"/>
                            </a:lnTo>
                            <a:lnTo>
                              <a:pt x="424" y="231"/>
                            </a:lnTo>
                            <a:lnTo>
                              <a:pt x="410" y="197"/>
                            </a:lnTo>
                            <a:lnTo>
                              <a:pt x="406" y="175"/>
                            </a:lnTo>
                            <a:lnTo>
                              <a:pt x="394" y="167"/>
                            </a:lnTo>
                            <a:lnTo>
                              <a:pt x="394" y="153"/>
                            </a:lnTo>
                            <a:lnTo>
                              <a:pt x="386" y="147"/>
                            </a:lnTo>
                            <a:lnTo>
                              <a:pt x="384" y="155"/>
                            </a:lnTo>
                            <a:lnTo>
                              <a:pt x="364" y="161"/>
                            </a:lnTo>
                            <a:lnTo>
                              <a:pt x="354" y="155"/>
                            </a:lnTo>
                            <a:lnTo>
                              <a:pt x="350" y="137"/>
                            </a:lnTo>
                            <a:lnTo>
                              <a:pt x="336" y="137"/>
                            </a:lnTo>
                            <a:lnTo>
                              <a:pt x="330" y="125"/>
                            </a:lnTo>
                            <a:lnTo>
                              <a:pt x="322" y="121"/>
                            </a:lnTo>
                            <a:lnTo>
                              <a:pt x="318" y="113"/>
                            </a:lnTo>
                            <a:lnTo>
                              <a:pt x="330" y="99"/>
                            </a:lnTo>
                            <a:lnTo>
                              <a:pt x="332" y="87"/>
                            </a:lnTo>
                            <a:lnTo>
                              <a:pt x="326" y="72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grpSp>
                    <p:nvGrpSpPr>
                      <p:cNvPr id="187" name="Aksai Chin"/>
                      <p:cNvGrpSpPr/>
                      <p:nvPr/>
                    </p:nvGrpSpPr>
                    <p:grpSpPr bwMode="gray">
                      <a:xfrm>
                        <a:off x="4731542" y="1585218"/>
                        <a:ext cx="360362" cy="669924"/>
                        <a:chOff x="4731542" y="1585218"/>
                        <a:chExt cx="360362" cy="669924"/>
                      </a:xfrm>
                      <a:grpFill/>
                    </p:grpSpPr>
                    <p:sp>
                      <p:nvSpPr>
                        <p:cNvPr id="190" name="Freeform 357"/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4731542" y="1585218"/>
                          <a:ext cx="360362" cy="46990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62"/>
                            </a:cxn>
                            <a:cxn ang="0">
                              <a:pos x="18" y="68"/>
                            </a:cxn>
                            <a:cxn ang="0">
                              <a:pos x="20" y="56"/>
                            </a:cxn>
                            <a:cxn ang="0">
                              <a:pos x="26" y="54"/>
                            </a:cxn>
                            <a:cxn ang="0">
                              <a:pos x="50" y="36"/>
                            </a:cxn>
                            <a:cxn ang="0">
                              <a:pos x="78" y="28"/>
                            </a:cxn>
                            <a:cxn ang="0">
                              <a:pos x="98" y="6"/>
                            </a:cxn>
                            <a:cxn ang="0">
                              <a:pos x="106" y="4"/>
                            </a:cxn>
                            <a:cxn ang="0">
                              <a:pos x="114" y="0"/>
                            </a:cxn>
                            <a:cxn ang="0">
                              <a:pos x="130" y="4"/>
                            </a:cxn>
                            <a:cxn ang="0">
                              <a:pos x="138" y="18"/>
                            </a:cxn>
                            <a:cxn ang="0">
                              <a:pos x="154" y="34"/>
                            </a:cxn>
                            <a:cxn ang="0">
                              <a:pos x="174" y="44"/>
                            </a:cxn>
                            <a:cxn ang="0">
                              <a:pos x="191" y="40"/>
                            </a:cxn>
                            <a:cxn ang="0">
                              <a:pos x="197" y="42"/>
                            </a:cxn>
                            <a:cxn ang="0">
                              <a:pos x="199" y="56"/>
                            </a:cxn>
                            <a:cxn ang="0">
                              <a:pos x="215" y="66"/>
                            </a:cxn>
                            <a:cxn ang="0">
                              <a:pos x="227" y="78"/>
                            </a:cxn>
                            <a:cxn ang="0">
                              <a:pos x="219" y="96"/>
                            </a:cxn>
                            <a:cxn ang="0">
                              <a:pos x="211" y="118"/>
                            </a:cxn>
                            <a:cxn ang="0">
                              <a:pos x="205" y="138"/>
                            </a:cxn>
                            <a:cxn ang="0">
                              <a:pos x="199" y="158"/>
                            </a:cxn>
                            <a:cxn ang="0">
                              <a:pos x="191" y="174"/>
                            </a:cxn>
                            <a:cxn ang="0">
                              <a:pos x="176" y="174"/>
                            </a:cxn>
                            <a:cxn ang="0">
                              <a:pos x="168" y="188"/>
                            </a:cxn>
                            <a:cxn ang="0">
                              <a:pos x="170" y="196"/>
                            </a:cxn>
                            <a:cxn ang="0">
                              <a:pos x="162" y="200"/>
                            </a:cxn>
                            <a:cxn ang="0">
                              <a:pos x="144" y="196"/>
                            </a:cxn>
                            <a:cxn ang="0">
                              <a:pos x="146" y="214"/>
                            </a:cxn>
                            <a:cxn ang="0">
                              <a:pos x="150" y="228"/>
                            </a:cxn>
                            <a:cxn ang="0">
                              <a:pos x="130" y="238"/>
                            </a:cxn>
                            <a:cxn ang="0">
                              <a:pos x="134" y="246"/>
                            </a:cxn>
                            <a:cxn ang="0">
                              <a:pos x="128" y="252"/>
                            </a:cxn>
                            <a:cxn ang="0">
                              <a:pos x="112" y="246"/>
                            </a:cxn>
                            <a:cxn ang="0">
                              <a:pos x="104" y="244"/>
                            </a:cxn>
                            <a:cxn ang="0">
                              <a:pos x="96" y="248"/>
                            </a:cxn>
                            <a:cxn ang="0">
                              <a:pos x="84" y="250"/>
                            </a:cxn>
                            <a:cxn ang="0">
                              <a:pos x="84" y="268"/>
                            </a:cxn>
                            <a:cxn ang="0">
                              <a:pos x="90" y="274"/>
                            </a:cxn>
                            <a:cxn ang="0">
                              <a:pos x="92" y="278"/>
                            </a:cxn>
                            <a:cxn ang="0">
                              <a:pos x="94" y="278"/>
                            </a:cxn>
                            <a:cxn ang="0">
                              <a:pos x="92" y="286"/>
                            </a:cxn>
                            <a:cxn ang="0">
                              <a:pos x="96" y="290"/>
                            </a:cxn>
                            <a:cxn ang="0">
                              <a:pos x="98" y="292"/>
                            </a:cxn>
                            <a:cxn ang="0">
                              <a:pos x="98" y="296"/>
                            </a:cxn>
                            <a:cxn ang="0">
                              <a:pos x="84" y="296"/>
                            </a:cxn>
                            <a:cxn ang="0">
                              <a:pos x="78" y="280"/>
                            </a:cxn>
                            <a:cxn ang="0">
                              <a:pos x="70" y="268"/>
                            </a:cxn>
                            <a:cxn ang="0">
                              <a:pos x="68" y="246"/>
                            </a:cxn>
                            <a:cxn ang="0">
                              <a:pos x="70" y="230"/>
                            </a:cxn>
                            <a:cxn ang="0">
                              <a:pos x="84" y="208"/>
                            </a:cxn>
                            <a:cxn ang="0">
                              <a:pos x="76" y="188"/>
                            </a:cxn>
                            <a:cxn ang="0">
                              <a:pos x="56" y="184"/>
                            </a:cxn>
                            <a:cxn ang="0">
                              <a:pos x="40" y="180"/>
                            </a:cxn>
                            <a:cxn ang="0">
                              <a:pos x="26" y="162"/>
                            </a:cxn>
                            <a:cxn ang="0">
                              <a:pos x="24" y="138"/>
                            </a:cxn>
                            <a:cxn ang="0">
                              <a:pos x="24" y="126"/>
                            </a:cxn>
                            <a:cxn ang="0">
                              <a:pos x="18" y="112"/>
                            </a:cxn>
                            <a:cxn ang="0">
                              <a:pos x="12" y="90"/>
                            </a:cxn>
                            <a:cxn ang="0">
                              <a:pos x="6" y="76"/>
                            </a:cxn>
                            <a:cxn ang="0">
                              <a:pos x="0" y="70"/>
                            </a:cxn>
                            <a:cxn ang="0">
                              <a:pos x="0" y="62"/>
                            </a:cxn>
                          </a:cxnLst>
                          <a:rect l="0" t="0" r="r" b="b"/>
                          <a:pathLst>
                            <a:path w="227" h="296">
                              <a:moveTo>
                                <a:pt x="0" y="62"/>
                              </a:moveTo>
                              <a:lnTo>
                                <a:pt x="18" y="68"/>
                              </a:lnTo>
                              <a:lnTo>
                                <a:pt x="20" y="56"/>
                              </a:lnTo>
                              <a:lnTo>
                                <a:pt x="26" y="54"/>
                              </a:lnTo>
                              <a:lnTo>
                                <a:pt x="50" y="36"/>
                              </a:lnTo>
                              <a:lnTo>
                                <a:pt x="78" y="28"/>
                              </a:lnTo>
                              <a:lnTo>
                                <a:pt x="98" y="6"/>
                              </a:lnTo>
                              <a:lnTo>
                                <a:pt x="106" y="4"/>
                              </a:lnTo>
                              <a:lnTo>
                                <a:pt x="114" y="0"/>
                              </a:lnTo>
                              <a:lnTo>
                                <a:pt x="130" y="4"/>
                              </a:lnTo>
                              <a:lnTo>
                                <a:pt x="138" y="18"/>
                              </a:lnTo>
                              <a:lnTo>
                                <a:pt x="154" y="34"/>
                              </a:lnTo>
                              <a:lnTo>
                                <a:pt x="174" y="44"/>
                              </a:lnTo>
                              <a:lnTo>
                                <a:pt x="191" y="40"/>
                              </a:lnTo>
                              <a:lnTo>
                                <a:pt x="197" y="42"/>
                              </a:lnTo>
                              <a:lnTo>
                                <a:pt x="199" y="56"/>
                              </a:lnTo>
                              <a:lnTo>
                                <a:pt x="215" y="66"/>
                              </a:lnTo>
                              <a:lnTo>
                                <a:pt x="227" y="78"/>
                              </a:lnTo>
                              <a:lnTo>
                                <a:pt x="219" y="96"/>
                              </a:lnTo>
                              <a:lnTo>
                                <a:pt x="211" y="118"/>
                              </a:lnTo>
                              <a:lnTo>
                                <a:pt x="205" y="138"/>
                              </a:lnTo>
                              <a:lnTo>
                                <a:pt x="199" y="158"/>
                              </a:lnTo>
                              <a:lnTo>
                                <a:pt x="191" y="174"/>
                              </a:lnTo>
                              <a:lnTo>
                                <a:pt x="176" y="174"/>
                              </a:lnTo>
                              <a:lnTo>
                                <a:pt x="168" y="188"/>
                              </a:lnTo>
                              <a:lnTo>
                                <a:pt x="170" y="196"/>
                              </a:lnTo>
                              <a:lnTo>
                                <a:pt x="162" y="200"/>
                              </a:lnTo>
                              <a:lnTo>
                                <a:pt x="144" y="196"/>
                              </a:lnTo>
                              <a:lnTo>
                                <a:pt x="146" y="214"/>
                              </a:lnTo>
                              <a:lnTo>
                                <a:pt x="150" y="228"/>
                              </a:lnTo>
                              <a:lnTo>
                                <a:pt x="130" y="238"/>
                              </a:lnTo>
                              <a:lnTo>
                                <a:pt x="134" y="246"/>
                              </a:lnTo>
                              <a:lnTo>
                                <a:pt x="128" y="252"/>
                              </a:lnTo>
                              <a:lnTo>
                                <a:pt x="112" y="246"/>
                              </a:lnTo>
                              <a:lnTo>
                                <a:pt x="104" y="244"/>
                              </a:lnTo>
                              <a:lnTo>
                                <a:pt x="96" y="248"/>
                              </a:lnTo>
                              <a:lnTo>
                                <a:pt x="84" y="250"/>
                              </a:lnTo>
                              <a:lnTo>
                                <a:pt x="84" y="268"/>
                              </a:lnTo>
                              <a:lnTo>
                                <a:pt x="90" y="274"/>
                              </a:lnTo>
                              <a:lnTo>
                                <a:pt x="92" y="278"/>
                              </a:lnTo>
                              <a:lnTo>
                                <a:pt x="94" y="278"/>
                              </a:lnTo>
                              <a:lnTo>
                                <a:pt x="92" y="286"/>
                              </a:lnTo>
                              <a:lnTo>
                                <a:pt x="96" y="290"/>
                              </a:lnTo>
                              <a:lnTo>
                                <a:pt x="98" y="292"/>
                              </a:lnTo>
                              <a:lnTo>
                                <a:pt x="98" y="296"/>
                              </a:lnTo>
                              <a:lnTo>
                                <a:pt x="84" y="296"/>
                              </a:lnTo>
                              <a:lnTo>
                                <a:pt x="78" y="280"/>
                              </a:lnTo>
                              <a:lnTo>
                                <a:pt x="70" y="268"/>
                              </a:lnTo>
                              <a:lnTo>
                                <a:pt x="68" y="246"/>
                              </a:lnTo>
                              <a:lnTo>
                                <a:pt x="70" y="230"/>
                              </a:lnTo>
                              <a:lnTo>
                                <a:pt x="84" y="208"/>
                              </a:lnTo>
                              <a:lnTo>
                                <a:pt x="76" y="188"/>
                              </a:lnTo>
                              <a:lnTo>
                                <a:pt x="56" y="184"/>
                              </a:lnTo>
                              <a:lnTo>
                                <a:pt x="40" y="180"/>
                              </a:lnTo>
                              <a:lnTo>
                                <a:pt x="26" y="162"/>
                              </a:lnTo>
                              <a:lnTo>
                                <a:pt x="24" y="138"/>
                              </a:lnTo>
                              <a:lnTo>
                                <a:pt x="24" y="126"/>
                              </a:lnTo>
                              <a:lnTo>
                                <a:pt x="18" y="112"/>
                              </a:lnTo>
                              <a:lnTo>
                                <a:pt x="12" y="90"/>
                              </a:lnTo>
                              <a:lnTo>
                                <a:pt x="6" y="76"/>
                              </a:lnTo>
                              <a:lnTo>
                                <a:pt x="0" y="70"/>
                              </a:lnTo>
                              <a:lnTo>
                                <a:pt x="0" y="62"/>
                              </a:lnTo>
                              <a:close/>
                            </a:path>
                          </a:pathLst>
                        </a:custGeom>
                        <a:grpFill/>
                        <a:ln w="6350" cmpd="sng">
                          <a:noFill/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91" name="Freeform 375"/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4942325" y="2115442"/>
                          <a:ext cx="53975" cy="13970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" y="0"/>
                            </a:cxn>
                            <a:cxn ang="0">
                              <a:pos x="20" y="6"/>
                            </a:cxn>
                            <a:cxn ang="0">
                              <a:pos x="20" y="14"/>
                            </a:cxn>
                            <a:cxn ang="0">
                              <a:pos x="16" y="28"/>
                            </a:cxn>
                            <a:cxn ang="0">
                              <a:pos x="12" y="36"/>
                            </a:cxn>
                            <a:cxn ang="0">
                              <a:pos x="22" y="42"/>
                            </a:cxn>
                            <a:cxn ang="0">
                              <a:pos x="30" y="56"/>
                            </a:cxn>
                            <a:cxn ang="0">
                              <a:pos x="34" y="64"/>
                            </a:cxn>
                            <a:cxn ang="0">
                              <a:pos x="26" y="76"/>
                            </a:cxn>
                            <a:cxn ang="0">
                              <a:pos x="18" y="88"/>
                            </a:cxn>
                            <a:cxn ang="0">
                              <a:pos x="10" y="86"/>
                            </a:cxn>
                            <a:cxn ang="0">
                              <a:pos x="4" y="82"/>
                            </a:cxn>
                            <a:cxn ang="0">
                              <a:pos x="2" y="74"/>
                            </a:cxn>
                            <a:cxn ang="0">
                              <a:pos x="12" y="64"/>
                            </a:cxn>
                            <a:cxn ang="0">
                              <a:pos x="4" y="48"/>
                            </a:cxn>
                            <a:cxn ang="0">
                              <a:pos x="0" y="32"/>
                            </a:cxn>
                            <a:cxn ang="0">
                              <a:pos x="2" y="10"/>
                            </a:cxn>
                            <a:cxn ang="0">
                              <a:pos x="4" y="0"/>
                            </a:cxn>
                          </a:cxnLst>
                          <a:rect l="0" t="0" r="r" b="b"/>
                          <a:pathLst>
                            <a:path w="34" h="88">
                              <a:moveTo>
                                <a:pt x="4" y="0"/>
                              </a:moveTo>
                              <a:lnTo>
                                <a:pt x="20" y="6"/>
                              </a:lnTo>
                              <a:lnTo>
                                <a:pt x="20" y="14"/>
                              </a:lnTo>
                              <a:lnTo>
                                <a:pt x="16" y="28"/>
                              </a:lnTo>
                              <a:lnTo>
                                <a:pt x="12" y="36"/>
                              </a:lnTo>
                              <a:lnTo>
                                <a:pt x="22" y="42"/>
                              </a:lnTo>
                              <a:lnTo>
                                <a:pt x="30" y="56"/>
                              </a:lnTo>
                              <a:lnTo>
                                <a:pt x="34" y="64"/>
                              </a:lnTo>
                              <a:lnTo>
                                <a:pt x="26" y="76"/>
                              </a:lnTo>
                              <a:lnTo>
                                <a:pt x="18" y="88"/>
                              </a:lnTo>
                              <a:lnTo>
                                <a:pt x="10" y="86"/>
                              </a:lnTo>
                              <a:lnTo>
                                <a:pt x="4" y="82"/>
                              </a:lnTo>
                              <a:lnTo>
                                <a:pt x="2" y="74"/>
                              </a:lnTo>
                              <a:lnTo>
                                <a:pt x="12" y="64"/>
                              </a:lnTo>
                              <a:lnTo>
                                <a:pt x="4" y="48"/>
                              </a:lnTo>
                              <a:lnTo>
                                <a:pt x="0" y="32"/>
                              </a:lnTo>
                              <a:lnTo>
                                <a:pt x="2" y="10"/>
                              </a:lnTo>
                              <a:lnTo>
                                <a:pt x="4" y="0"/>
                              </a:lnTo>
                              <a:close/>
                            </a:path>
                          </a:pathLst>
                        </a:custGeom>
                        <a:grpFill/>
                        <a:ln w="6350" cmpd="sng">
                          <a:solidFill>
                            <a:schemeClr val="bg1">
                              <a:lumMod val="95000"/>
                            </a:schemeClr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sp>
                    <p:nvSpPr>
                      <p:cNvPr id="188" name="Siachen Glacier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4588312" y="1664592"/>
                        <a:ext cx="111125" cy="8890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70" y="26"/>
                          </a:cxn>
                          <a:cxn ang="0">
                            <a:pos x="44" y="34"/>
                          </a:cxn>
                          <a:cxn ang="0">
                            <a:pos x="26" y="50"/>
                          </a:cxn>
                          <a:cxn ang="0">
                            <a:pos x="18" y="56"/>
                          </a:cxn>
                          <a:cxn ang="0">
                            <a:pos x="4" y="22"/>
                          </a:cxn>
                          <a:cxn ang="0">
                            <a:pos x="0" y="0"/>
                          </a:cxn>
                          <a:cxn ang="0">
                            <a:pos x="30" y="18"/>
                          </a:cxn>
                          <a:cxn ang="0">
                            <a:pos x="54" y="22"/>
                          </a:cxn>
                          <a:cxn ang="0">
                            <a:pos x="70" y="26"/>
                          </a:cxn>
                        </a:cxnLst>
                        <a:rect l="0" t="0" r="r" b="b"/>
                        <a:pathLst>
                          <a:path w="70" h="56">
                            <a:moveTo>
                              <a:pt x="70" y="26"/>
                            </a:moveTo>
                            <a:lnTo>
                              <a:pt x="44" y="34"/>
                            </a:lnTo>
                            <a:lnTo>
                              <a:pt x="26" y="50"/>
                            </a:lnTo>
                            <a:lnTo>
                              <a:pt x="18" y="56"/>
                            </a:lnTo>
                            <a:lnTo>
                              <a:pt x="4" y="22"/>
                            </a:lnTo>
                            <a:lnTo>
                              <a:pt x="0" y="0"/>
                            </a:lnTo>
                            <a:lnTo>
                              <a:pt x="30" y="18"/>
                            </a:lnTo>
                            <a:lnTo>
                              <a:pt x="54" y="22"/>
                            </a:lnTo>
                            <a:lnTo>
                              <a:pt x="70" y="26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89" name="Shaksam Valley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4447512" y="1514168"/>
                        <a:ext cx="241300" cy="19843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48" y="121"/>
                          </a:cxn>
                          <a:cxn ang="0">
                            <a:pos x="138" y="125"/>
                          </a:cxn>
                          <a:cxn ang="0">
                            <a:pos x="118" y="121"/>
                          </a:cxn>
                          <a:cxn ang="0">
                            <a:pos x="88" y="103"/>
                          </a:cxn>
                          <a:cxn ang="0">
                            <a:pos x="76" y="95"/>
                          </a:cxn>
                          <a:cxn ang="0">
                            <a:pos x="76" y="81"/>
                          </a:cxn>
                          <a:cxn ang="0">
                            <a:pos x="68" y="75"/>
                          </a:cxn>
                          <a:cxn ang="0">
                            <a:pos x="66" y="83"/>
                          </a:cxn>
                          <a:cxn ang="0">
                            <a:pos x="46" y="89"/>
                          </a:cxn>
                          <a:cxn ang="0">
                            <a:pos x="36" y="83"/>
                          </a:cxn>
                          <a:cxn ang="0">
                            <a:pos x="32" y="65"/>
                          </a:cxn>
                          <a:cxn ang="0">
                            <a:pos x="18" y="65"/>
                          </a:cxn>
                          <a:cxn ang="0">
                            <a:pos x="12" y="53"/>
                          </a:cxn>
                          <a:cxn ang="0">
                            <a:pos x="4" y="49"/>
                          </a:cxn>
                          <a:cxn ang="0">
                            <a:pos x="0" y="41"/>
                          </a:cxn>
                          <a:cxn ang="0">
                            <a:pos x="12" y="27"/>
                          </a:cxn>
                          <a:cxn ang="0">
                            <a:pos x="14" y="15"/>
                          </a:cxn>
                          <a:cxn ang="0">
                            <a:pos x="8" y="0"/>
                          </a:cxn>
                          <a:cxn ang="0">
                            <a:pos x="20" y="1"/>
                          </a:cxn>
                          <a:cxn ang="0">
                            <a:pos x="38" y="17"/>
                          </a:cxn>
                          <a:cxn ang="0">
                            <a:pos x="50" y="17"/>
                          </a:cxn>
                          <a:cxn ang="0">
                            <a:pos x="62" y="29"/>
                          </a:cxn>
                          <a:cxn ang="0">
                            <a:pos x="62" y="37"/>
                          </a:cxn>
                          <a:cxn ang="0">
                            <a:pos x="84" y="49"/>
                          </a:cxn>
                          <a:cxn ang="0">
                            <a:pos x="92" y="59"/>
                          </a:cxn>
                          <a:cxn ang="0">
                            <a:pos x="86" y="73"/>
                          </a:cxn>
                          <a:cxn ang="0">
                            <a:pos x="102" y="87"/>
                          </a:cxn>
                          <a:cxn ang="0">
                            <a:pos x="116" y="87"/>
                          </a:cxn>
                          <a:cxn ang="0">
                            <a:pos x="124" y="95"/>
                          </a:cxn>
                          <a:cxn ang="0">
                            <a:pos x="134" y="95"/>
                          </a:cxn>
                          <a:cxn ang="0">
                            <a:pos x="144" y="101"/>
                          </a:cxn>
                          <a:cxn ang="0">
                            <a:pos x="152" y="115"/>
                          </a:cxn>
                          <a:cxn ang="0">
                            <a:pos x="148" y="121"/>
                          </a:cxn>
                        </a:cxnLst>
                        <a:rect l="0" t="0" r="r" b="b"/>
                        <a:pathLst>
                          <a:path w="152" h="125">
                            <a:moveTo>
                              <a:pt x="148" y="121"/>
                            </a:moveTo>
                            <a:lnTo>
                              <a:pt x="138" y="125"/>
                            </a:lnTo>
                            <a:lnTo>
                              <a:pt x="118" y="121"/>
                            </a:lnTo>
                            <a:lnTo>
                              <a:pt x="88" y="103"/>
                            </a:lnTo>
                            <a:lnTo>
                              <a:pt x="76" y="95"/>
                            </a:lnTo>
                            <a:lnTo>
                              <a:pt x="76" y="81"/>
                            </a:lnTo>
                            <a:lnTo>
                              <a:pt x="68" y="75"/>
                            </a:lnTo>
                            <a:lnTo>
                              <a:pt x="66" y="83"/>
                            </a:lnTo>
                            <a:lnTo>
                              <a:pt x="46" y="89"/>
                            </a:lnTo>
                            <a:lnTo>
                              <a:pt x="36" y="83"/>
                            </a:lnTo>
                            <a:lnTo>
                              <a:pt x="32" y="65"/>
                            </a:lnTo>
                            <a:lnTo>
                              <a:pt x="18" y="65"/>
                            </a:lnTo>
                            <a:lnTo>
                              <a:pt x="12" y="53"/>
                            </a:lnTo>
                            <a:lnTo>
                              <a:pt x="4" y="49"/>
                            </a:lnTo>
                            <a:lnTo>
                              <a:pt x="0" y="41"/>
                            </a:lnTo>
                            <a:lnTo>
                              <a:pt x="12" y="27"/>
                            </a:lnTo>
                            <a:lnTo>
                              <a:pt x="14" y="15"/>
                            </a:lnTo>
                            <a:lnTo>
                              <a:pt x="8" y="0"/>
                            </a:lnTo>
                            <a:lnTo>
                              <a:pt x="20" y="1"/>
                            </a:lnTo>
                            <a:lnTo>
                              <a:pt x="38" y="17"/>
                            </a:lnTo>
                            <a:lnTo>
                              <a:pt x="50" y="17"/>
                            </a:lnTo>
                            <a:lnTo>
                              <a:pt x="62" y="29"/>
                            </a:lnTo>
                            <a:lnTo>
                              <a:pt x="62" y="37"/>
                            </a:lnTo>
                            <a:lnTo>
                              <a:pt x="84" y="49"/>
                            </a:lnTo>
                            <a:lnTo>
                              <a:pt x="92" y="59"/>
                            </a:lnTo>
                            <a:lnTo>
                              <a:pt x="86" y="73"/>
                            </a:lnTo>
                            <a:lnTo>
                              <a:pt x="102" y="87"/>
                            </a:lnTo>
                            <a:lnTo>
                              <a:pt x="116" y="87"/>
                            </a:lnTo>
                            <a:lnTo>
                              <a:pt x="124" y="95"/>
                            </a:lnTo>
                            <a:lnTo>
                              <a:pt x="134" y="95"/>
                            </a:lnTo>
                            <a:lnTo>
                              <a:pt x="144" y="101"/>
                            </a:lnTo>
                            <a:lnTo>
                              <a:pt x="152" y="115"/>
                            </a:lnTo>
                            <a:lnTo>
                              <a:pt x="148" y="121"/>
                            </a:lnTo>
                            <a:close/>
                          </a:path>
                        </a:pathLst>
                      </a:custGeom>
                      <a:grpFill/>
                      <a:ln w="6350" cmpd="sng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10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145" name="All Labels"/>
                    <p:cNvGrpSpPr/>
                    <p:nvPr/>
                  </p:nvGrpSpPr>
                  <p:grpSpPr bwMode="gray">
                    <a:xfrm>
                      <a:off x="4366670" y="1870869"/>
                      <a:ext cx="4411893" cy="4250082"/>
                      <a:chOff x="3333232" y="1755509"/>
                      <a:chExt cx="4411893" cy="4250082"/>
                    </a:xfrm>
                    <a:grpFill/>
                  </p:grpSpPr>
                  <p:grpSp>
                    <p:nvGrpSpPr>
                      <p:cNvPr id="146" name="India City Locators"/>
                      <p:cNvGrpSpPr/>
                      <p:nvPr/>
                    </p:nvGrpSpPr>
                    <p:grpSpPr bwMode="gray">
                      <a:xfrm>
                        <a:off x="3962521" y="2518636"/>
                        <a:ext cx="3357277" cy="3110722"/>
                        <a:chOff x="3759638" y="2628205"/>
                        <a:chExt cx="3609975" cy="3344863"/>
                      </a:xfrm>
                      <a:grpFill/>
                    </p:grpSpPr>
                    <p:sp>
                      <p:nvSpPr>
                        <p:cNvPr id="175" name="Daman Locator"/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3759638" y="4390330"/>
                          <a:ext cx="41275" cy="4127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2"/>
                            </a:cxn>
                            <a:cxn ang="0">
                              <a:pos x="0" y="8"/>
                            </a:cxn>
                            <a:cxn ang="0">
                              <a:pos x="4" y="4"/>
                            </a:cxn>
                            <a:cxn ang="0">
                              <a:pos x="8" y="0"/>
                            </a:cxn>
                            <a:cxn ang="0">
                              <a:pos x="12" y="0"/>
                            </a:cxn>
                            <a:cxn ang="0">
                              <a:pos x="18" y="0"/>
                            </a:cxn>
                            <a:cxn ang="0">
                              <a:pos x="22" y="4"/>
                            </a:cxn>
                            <a:cxn ang="0">
                              <a:pos x="24" y="8"/>
                            </a:cxn>
                            <a:cxn ang="0">
                              <a:pos x="26" y="12"/>
                            </a:cxn>
                            <a:cxn ang="0">
                              <a:pos x="24" y="18"/>
                            </a:cxn>
                            <a:cxn ang="0">
                              <a:pos x="22" y="22"/>
                            </a:cxn>
                            <a:cxn ang="0">
                              <a:pos x="18" y="24"/>
                            </a:cxn>
                            <a:cxn ang="0">
                              <a:pos x="12" y="26"/>
                            </a:cxn>
                            <a:cxn ang="0">
                              <a:pos x="8" y="24"/>
                            </a:cxn>
                            <a:cxn ang="0">
                              <a:pos x="4" y="22"/>
                            </a:cxn>
                            <a:cxn ang="0">
                              <a:pos x="0" y="18"/>
                            </a:cxn>
                            <a:cxn ang="0">
                              <a:pos x="0" y="14"/>
                            </a:cxn>
                            <a:cxn ang="0">
                              <a:pos x="0" y="12"/>
                            </a:cxn>
                          </a:cxnLst>
                          <a:rect l="0" t="0" r="r" b="b"/>
                          <a:pathLst>
                            <a:path w="26" h="26">
                              <a:moveTo>
                                <a:pt x="0" y="12"/>
                              </a:moveTo>
                              <a:lnTo>
                                <a:pt x="0" y="8"/>
                              </a:lnTo>
                              <a:lnTo>
                                <a:pt x="4" y="4"/>
                              </a:lnTo>
                              <a:lnTo>
                                <a:pt x="8" y="0"/>
                              </a:lnTo>
                              <a:lnTo>
                                <a:pt x="12" y="0"/>
                              </a:lnTo>
                              <a:lnTo>
                                <a:pt x="18" y="0"/>
                              </a:lnTo>
                              <a:lnTo>
                                <a:pt x="22" y="4"/>
                              </a:lnTo>
                              <a:lnTo>
                                <a:pt x="24" y="8"/>
                              </a:lnTo>
                              <a:lnTo>
                                <a:pt x="26" y="12"/>
                              </a:lnTo>
                              <a:lnTo>
                                <a:pt x="24" y="18"/>
                              </a:lnTo>
                              <a:lnTo>
                                <a:pt x="22" y="22"/>
                              </a:lnTo>
                              <a:lnTo>
                                <a:pt x="18" y="24"/>
                              </a:lnTo>
                              <a:lnTo>
                                <a:pt x="12" y="26"/>
                              </a:lnTo>
                              <a:lnTo>
                                <a:pt x="8" y="24"/>
                              </a:lnTo>
                              <a:lnTo>
                                <a:pt x="4" y="22"/>
                              </a:lnTo>
                              <a:lnTo>
                                <a:pt x="0" y="18"/>
                              </a:lnTo>
                              <a:lnTo>
                                <a:pt x="0" y="14"/>
                              </a:lnTo>
                              <a:lnTo>
                                <a:pt x="0" y="12"/>
                              </a:lnTo>
                              <a:close/>
                            </a:path>
                          </a:pathLst>
                        </a:custGeom>
                        <a:grpFill/>
                        <a:ln w="3175">
                          <a:solidFill>
                            <a:srgbClr val="5B9BD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76" name="Bangalore Locator"/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4543863" y="5782568"/>
                          <a:ext cx="41275" cy="4127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4"/>
                            </a:cxn>
                            <a:cxn ang="0">
                              <a:pos x="2" y="8"/>
                            </a:cxn>
                            <a:cxn ang="0">
                              <a:pos x="4" y="4"/>
                            </a:cxn>
                            <a:cxn ang="0">
                              <a:pos x="8" y="2"/>
                            </a:cxn>
                            <a:cxn ang="0">
                              <a:pos x="14" y="0"/>
                            </a:cxn>
                            <a:cxn ang="0">
                              <a:pos x="18" y="2"/>
                            </a:cxn>
                            <a:cxn ang="0">
                              <a:pos x="22" y="4"/>
                            </a:cxn>
                            <a:cxn ang="0">
                              <a:pos x="26" y="8"/>
                            </a:cxn>
                            <a:cxn ang="0">
                              <a:pos x="26" y="14"/>
                            </a:cxn>
                            <a:cxn ang="0">
                              <a:pos x="26" y="18"/>
                            </a:cxn>
                            <a:cxn ang="0">
                              <a:pos x="22" y="22"/>
                            </a:cxn>
                            <a:cxn ang="0">
                              <a:pos x="18" y="24"/>
                            </a:cxn>
                            <a:cxn ang="0">
                              <a:pos x="14" y="26"/>
                            </a:cxn>
                            <a:cxn ang="0">
                              <a:pos x="8" y="24"/>
                            </a:cxn>
                            <a:cxn ang="0">
                              <a:pos x="4" y="22"/>
                            </a:cxn>
                            <a:cxn ang="0">
                              <a:pos x="2" y="18"/>
                            </a:cxn>
                            <a:cxn ang="0">
                              <a:pos x="2" y="14"/>
                            </a:cxn>
                            <a:cxn ang="0">
                              <a:pos x="0" y="14"/>
                            </a:cxn>
                          </a:cxnLst>
                          <a:rect l="0" t="0" r="r" b="b"/>
                          <a:pathLst>
                            <a:path w="26" h="26">
                              <a:moveTo>
                                <a:pt x="0" y="14"/>
                              </a:moveTo>
                              <a:lnTo>
                                <a:pt x="2" y="8"/>
                              </a:lnTo>
                              <a:lnTo>
                                <a:pt x="4" y="4"/>
                              </a:lnTo>
                              <a:lnTo>
                                <a:pt x="8" y="2"/>
                              </a:lnTo>
                              <a:lnTo>
                                <a:pt x="14" y="0"/>
                              </a:lnTo>
                              <a:lnTo>
                                <a:pt x="18" y="2"/>
                              </a:lnTo>
                              <a:lnTo>
                                <a:pt x="22" y="4"/>
                              </a:lnTo>
                              <a:lnTo>
                                <a:pt x="26" y="8"/>
                              </a:lnTo>
                              <a:lnTo>
                                <a:pt x="26" y="14"/>
                              </a:lnTo>
                              <a:lnTo>
                                <a:pt x="26" y="18"/>
                              </a:lnTo>
                              <a:lnTo>
                                <a:pt x="22" y="22"/>
                              </a:lnTo>
                              <a:lnTo>
                                <a:pt x="18" y="24"/>
                              </a:lnTo>
                              <a:lnTo>
                                <a:pt x="14" y="26"/>
                              </a:lnTo>
                              <a:lnTo>
                                <a:pt x="8" y="24"/>
                              </a:lnTo>
                              <a:lnTo>
                                <a:pt x="4" y="22"/>
                              </a:lnTo>
                              <a:lnTo>
                                <a:pt x="2" y="18"/>
                              </a:lnTo>
                              <a:lnTo>
                                <a:pt x="2" y="14"/>
                              </a:lnTo>
                              <a:lnTo>
                                <a:pt x="0" y="14"/>
                              </a:lnTo>
                              <a:close/>
                            </a:path>
                          </a:pathLst>
                        </a:custGeom>
                        <a:grpFill/>
                        <a:ln w="3175">
                          <a:solidFill>
                            <a:srgbClr val="5B9BD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77" name="Kokata (Calcutta) Locator"/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6428225" y="4007743"/>
                          <a:ext cx="39688" cy="4127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2"/>
                            </a:cxn>
                            <a:cxn ang="0">
                              <a:pos x="0" y="8"/>
                            </a:cxn>
                            <a:cxn ang="0">
                              <a:pos x="4" y="4"/>
                            </a:cxn>
                            <a:cxn ang="0">
                              <a:pos x="8" y="0"/>
                            </a:cxn>
                            <a:cxn ang="0">
                              <a:pos x="12" y="0"/>
                            </a:cxn>
                            <a:cxn ang="0">
                              <a:pos x="18" y="0"/>
                            </a:cxn>
                            <a:cxn ang="0">
                              <a:pos x="22" y="4"/>
                            </a:cxn>
                            <a:cxn ang="0">
                              <a:pos x="24" y="8"/>
                            </a:cxn>
                            <a:cxn ang="0">
                              <a:pos x="25" y="12"/>
                            </a:cxn>
                            <a:cxn ang="0">
                              <a:pos x="24" y="18"/>
                            </a:cxn>
                            <a:cxn ang="0">
                              <a:pos x="22" y="22"/>
                            </a:cxn>
                            <a:cxn ang="0">
                              <a:pos x="18" y="24"/>
                            </a:cxn>
                            <a:cxn ang="0">
                              <a:pos x="12" y="26"/>
                            </a:cxn>
                            <a:cxn ang="0">
                              <a:pos x="8" y="24"/>
                            </a:cxn>
                            <a:cxn ang="0">
                              <a:pos x="4" y="22"/>
                            </a:cxn>
                            <a:cxn ang="0">
                              <a:pos x="0" y="18"/>
                            </a:cxn>
                            <a:cxn ang="0">
                              <a:pos x="0" y="14"/>
                            </a:cxn>
                            <a:cxn ang="0">
                              <a:pos x="0" y="12"/>
                            </a:cxn>
                          </a:cxnLst>
                          <a:rect l="0" t="0" r="r" b="b"/>
                          <a:pathLst>
                            <a:path w="25" h="26">
                              <a:moveTo>
                                <a:pt x="0" y="12"/>
                              </a:moveTo>
                              <a:lnTo>
                                <a:pt x="0" y="8"/>
                              </a:lnTo>
                              <a:lnTo>
                                <a:pt x="4" y="4"/>
                              </a:lnTo>
                              <a:lnTo>
                                <a:pt x="8" y="0"/>
                              </a:lnTo>
                              <a:lnTo>
                                <a:pt x="12" y="0"/>
                              </a:lnTo>
                              <a:lnTo>
                                <a:pt x="18" y="0"/>
                              </a:lnTo>
                              <a:lnTo>
                                <a:pt x="22" y="4"/>
                              </a:lnTo>
                              <a:lnTo>
                                <a:pt x="24" y="8"/>
                              </a:lnTo>
                              <a:lnTo>
                                <a:pt x="25" y="12"/>
                              </a:lnTo>
                              <a:lnTo>
                                <a:pt x="24" y="18"/>
                              </a:lnTo>
                              <a:lnTo>
                                <a:pt x="22" y="22"/>
                              </a:lnTo>
                              <a:lnTo>
                                <a:pt x="18" y="24"/>
                              </a:lnTo>
                              <a:lnTo>
                                <a:pt x="12" y="26"/>
                              </a:lnTo>
                              <a:lnTo>
                                <a:pt x="8" y="24"/>
                              </a:lnTo>
                              <a:lnTo>
                                <a:pt x="4" y="22"/>
                              </a:lnTo>
                              <a:lnTo>
                                <a:pt x="0" y="18"/>
                              </a:lnTo>
                              <a:lnTo>
                                <a:pt x="0" y="14"/>
                              </a:lnTo>
                              <a:lnTo>
                                <a:pt x="0" y="12"/>
                              </a:lnTo>
                              <a:close/>
                            </a:path>
                          </a:pathLst>
                        </a:custGeom>
                        <a:grpFill/>
                        <a:ln w="3175">
                          <a:solidFill>
                            <a:srgbClr val="5B9BD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78" name="Kohima Locator"/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7328338" y="3420368"/>
                          <a:ext cx="41275" cy="4127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2"/>
                            </a:cxn>
                            <a:cxn ang="0">
                              <a:pos x="0" y="8"/>
                            </a:cxn>
                            <a:cxn ang="0">
                              <a:pos x="4" y="4"/>
                            </a:cxn>
                            <a:cxn ang="0">
                              <a:pos x="8" y="0"/>
                            </a:cxn>
                            <a:cxn ang="0">
                              <a:pos x="12" y="0"/>
                            </a:cxn>
                            <a:cxn ang="0">
                              <a:pos x="18" y="0"/>
                            </a:cxn>
                            <a:cxn ang="0">
                              <a:pos x="22" y="4"/>
                            </a:cxn>
                            <a:cxn ang="0">
                              <a:pos x="24" y="8"/>
                            </a:cxn>
                            <a:cxn ang="0">
                              <a:pos x="26" y="12"/>
                            </a:cxn>
                            <a:cxn ang="0">
                              <a:pos x="24" y="18"/>
                            </a:cxn>
                            <a:cxn ang="0">
                              <a:pos x="22" y="22"/>
                            </a:cxn>
                            <a:cxn ang="0">
                              <a:pos x="18" y="24"/>
                            </a:cxn>
                            <a:cxn ang="0">
                              <a:pos x="12" y="26"/>
                            </a:cxn>
                            <a:cxn ang="0">
                              <a:pos x="8" y="24"/>
                            </a:cxn>
                            <a:cxn ang="0">
                              <a:pos x="4" y="22"/>
                            </a:cxn>
                            <a:cxn ang="0">
                              <a:pos x="0" y="18"/>
                            </a:cxn>
                            <a:cxn ang="0">
                              <a:pos x="0" y="14"/>
                            </a:cxn>
                            <a:cxn ang="0">
                              <a:pos x="0" y="12"/>
                            </a:cxn>
                          </a:cxnLst>
                          <a:rect l="0" t="0" r="r" b="b"/>
                          <a:pathLst>
                            <a:path w="26" h="26">
                              <a:moveTo>
                                <a:pt x="0" y="12"/>
                              </a:moveTo>
                              <a:lnTo>
                                <a:pt x="0" y="8"/>
                              </a:lnTo>
                              <a:lnTo>
                                <a:pt x="4" y="4"/>
                              </a:lnTo>
                              <a:lnTo>
                                <a:pt x="8" y="0"/>
                              </a:lnTo>
                              <a:lnTo>
                                <a:pt x="12" y="0"/>
                              </a:lnTo>
                              <a:lnTo>
                                <a:pt x="18" y="0"/>
                              </a:lnTo>
                              <a:lnTo>
                                <a:pt x="22" y="4"/>
                              </a:lnTo>
                              <a:lnTo>
                                <a:pt x="24" y="8"/>
                              </a:lnTo>
                              <a:lnTo>
                                <a:pt x="26" y="12"/>
                              </a:lnTo>
                              <a:lnTo>
                                <a:pt x="24" y="18"/>
                              </a:lnTo>
                              <a:lnTo>
                                <a:pt x="22" y="22"/>
                              </a:lnTo>
                              <a:lnTo>
                                <a:pt x="18" y="24"/>
                              </a:lnTo>
                              <a:lnTo>
                                <a:pt x="12" y="26"/>
                              </a:lnTo>
                              <a:lnTo>
                                <a:pt x="8" y="24"/>
                              </a:lnTo>
                              <a:lnTo>
                                <a:pt x="4" y="22"/>
                              </a:lnTo>
                              <a:lnTo>
                                <a:pt x="0" y="18"/>
                              </a:lnTo>
                              <a:lnTo>
                                <a:pt x="0" y="14"/>
                              </a:lnTo>
                              <a:lnTo>
                                <a:pt x="0" y="12"/>
                              </a:lnTo>
                              <a:close/>
                            </a:path>
                          </a:pathLst>
                        </a:custGeom>
                        <a:grpFill/>
                        <a:ln w="3175">
                          <a:solidFill>
                            <a:srgbClr val="5B9BD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79" name="Shillong Locator"/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6961625" y="3461643"/>
                          <a:ext cx="41275" cy="4127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2"/>
                            </a:cxn>
                            <a:cxn ang="0">
                              <a:pos x="2" y="8"/>
                            </a:cxn>
                            <a:cxn ang="0">
                              <a:pos x="4" y="4"/>
                            </a:cxn>
                            <a:cxn ang="0">
                              <a:pos x="8" y="0"/>
                            </a:cxn>
                            <a:cxn ang="0">
                              <a:pos x="14" y="0"/>
                            </a:cxn>
                            <a:cxn ang="0">
                              <a:pos x="18" y="0"/>
                            </a:cxn>
                            <a:cxn ang="0">
                              <a:pos x="22" y="4"/>
                            </a:cxn>
                            <a:cxn ang="0">
                              <a:pos x="26" y="8"/>
                            </a:cxn>
                            <a:cxn ang="0">
                              <a:pos x="26" y="12"/>
                            </a:cxn>
                            <a:cxn ang="0">
                              <a:pos x="26" y="18"/>
                            </a:cxn>
                            <a:cxn ang="0">
                              <a:pos x="22" y="22"/>
                            </a:cxn>
                            <a:cxn ang="0">
                              <a:pos x="18" y="24"/>
                            </a:cxn>
                            <a:cxn ang="0">
                              <a:pos x="14" y="26"/>
                            </a:cxn>
                            <a:cxn ang="0">
                              <a:pos x="8" y="24"/>
                            </a:cxn>
                            <a:cxn ang="0">
                              <a:pos x="4" y="22"/>
                            </a:cxn>
                            <a:cxn ang="0">
                              <a:pos x="2" y="18"/>
                            </a:cxn>
                            <a:cxn ang="0">
                              <a:pos x="2" y="12"/>
                            </a:cxn>
                            <a:cxn ang="0">
                              <a:pos x="0" y="12"/>
                            </a:cxn>
                          </a:cxnLst>
                          <a:rect l="0" t="0" r="r" b="b"/>
                          <a:pathLst>
                            <a:path w="26" h="26">
                              <a:moveTo>
                                <a:pt x="0" y="12"/>
                              </a:moveTo>
                              <a:lnTo>
                                <a:pt x="2" y="8"/>
                              </a:lnTo>
                              <a:lnTo>
                                <a:pt x="4" y="4"/>
                              </a:lnTo>
                              <a:lnTo>
                                <a:pt x="8" y="0"/>
                              </a:lnTo>
                              <a:lnTo>
                                <a:pt x="14" y="0"/>
                              </a:lnTo>
                              <a:lnTo>
                                <a:pt x="18" y="0"/>
                              </a:lnTo>
                              <a:lnTo>
                                <a:pt x="22" y="4"/>
                              </a:lnTo>
                              <a:lnTo>
                                <a:pt x="26" y="8"/>
                              </a:lnTo>
                              <a:lnTo>
                                <a:pt x="26" y="12"/>
                              </a:lnTo>
                              <a:lnTo>
                                <a:pt x="26" y="18"/>
                              </a:lnTo>
                              <a:lnTo>
                                <a:pt x="22" y="22"/>
                              </a:lnTo>
                              <a:lnTo>
                                <a:pt x="18" y="24"/>
                              </a:lnTo>
                              <a:lnTo>
                                <a:pt x="14" y="26"/>
                              </a:lnTo>
                              <a:lnTo>
                                <a:pt x="8" y="24"/>
                              </a:lnTo>
                              <a:lnTo>
                                <a:pt x="4" y="22"/>
                              </a:lnTo>
                              <a:lnTo>
                                <a:pt x="2" y="18"/>
                              </a:lnTo>
                              <a:lnTo>
                                <a:pt x="2" y="12"/>
                              </a:lnTo>
                              <a:lnTo>
                                <a:pt x="0" y="12"/>
                              </a:lnTo>
                              <a:close/>
                            </a:path>
                          </a:pathLst>
                        </a:custGeom>
                        <a:grpFill/>
                        <a:ln w="3175">
                          <a:solidFill>
                            <a:srgbClr val="5B9BD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80" name="Dispur Locator"/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6936225" y="3347343"/>
                          <a:ext cx="41275" cy="4127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4"/>
                            </a:cxn>
                            <a:cxn ang="0">
                              <a:pos x="2" y="8"/>
                            </a:cxn>
                            <a:cxn ang="0">
                              <a:pos x="4" y="4"/>
                            </a:cxn>
                            <a:cxn ang="0">
                              <a:pos x="8" y="2"/>
                            </a:cxn>
                            <a:cxn ang="0">
                              <a:pos x="14" y="0"/>
                            </a:cxn>
                            <a:cxn ang="0">
                              <a:pos x="18" y="2"/>
                            </a:cxn>
                            <a:cxn ang="0">
                              <a:pos x="22" y="4"/>
                            </a:cxn>
                            <a:cxn ang="0">
                              <a:pos x="26" y="8"/>
                            </a:cxn>
                            <a:cxn ang="0">
                              <a:pos x="26" y="14"/>
                            </a:cxn>
                            <a:cxn ang="0">
                              <a:pos x="26" y="18"/>
                            </a:cxn>
                            <a:cxn ang="0">
                              <a:pos x="22" y="24"/>
                            </a:cxn>
                            <a:cxn ang="0">
                              <a:pos x="18" y="26"/>
                            </a:cxn>
                            <a:cxn ang="0">
                              <a:pos x="14" y="26"/>
                            </a:cxn>
                            <a:cxn ang="0">
                              <a:pos x="8" y="26"/>
                            </a:cxn>
                            <a:cxn ang="0">
                              <a:pos x="4" y="24"/>
                            </a:cxn>
                            <a:cxn ang="0">
                              <a:pos x="2" y="18"/>
                            </a:cxn>
                            <a:cxn ang="0">
                              <a:pos x="2" y="14"/>
                            </a:cxn>
                            <a:cxn ang="0">
                              <a:pos x="0" y="14"/>
                            </a:cxn>
                          </a:cxnLst>
                          <a:rect l="0" t="0" r="r" b="b"/>
                          <a:pathLst>
                            <a:path w="26" h="26">
                              <a:moveTo>
                                <a:pt x="0" y="14"/>
                              </a:moveTo>
                              <a:lnTo>
                                <a:pt x="2" y="8"/>
                              </a:lnTo>
                              <a:lnTo>
                                <a:pt x="4" y="4"/>
                              </a:lnTo>
                              <a:lnTo>
                                <a:pt x="8" y="2"/>
                              </a:lnTo>
                              <a:lnTo>
                                <a:pt x="14" y="0"/>
                              </a:lnTo>
                              <a:lnTo>
                                <a:pt x="18" y="2"/>
                              </a:lnTo>
                              <a:lnTo>
                                <a:pt x="22" y="4"/>
                              </a:lnTo>
                              <a:lnTo>
                                <a:pt x="26" y="8"/>
                              </a:lnTo>
                              <a:lnTo>
                                <a:pt x="26" y="14"/>
                              </a:lnTo>
                              <a:lnTo>
                                <a:pt x="26" y="18"/>
                              </a:lnTo>
                              <a:lnTo>
                                <a:pt x="22" y="24"/>
                              </a:lnTo>
                              <a:lnTo>
                                <a:pt x="18" y="26"/>
                              </a:lnTo>
                              <a:lnTo>
                                <a:pt x="14" y="26"/>
                              </a:lnTo>
                              <a:lnTo>
                                <a:pt x="8" y="26"/>
                              </a:lnTo>
                              <a:lnTo>
                                <a:pt x="4" y="24"/>
                              </a:lnTo>
                              <a:lnTo>
                                <a:pt x="2" y="18"/>
                              </a:lnTo>
                              <a:lnTo>
                                <a:pt x="2" y="14"/>
                              </a:lnTo>
                              <a:lnTo>
                                <a:pt x="0" y="14"/>
                              </a:lnTo>
                              <a:close/>
                            </a:path>
                          </a:pathLst>
                        </a:custGeom>
                        <a:grpFill/>
                        <a:ln w="3175">
                          <a:solidFill>
                            <a:srgbClr val="5B9BD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81" name="Dehra Dun Locator"/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4710550" y="2628205"/>
                          <a:ext cx="41275" cy="4127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4"/>
                            </a:cxn>
                            <a:cxn ang="0">
                              <a:pos x="2" y="8"/>
                            </a:cxn>
                            <a:cxn ang="0">
                              <a:pos x="4" y="4"/>
                            </a:cxn>
                            <a:cxn ang="0">
                              <a:pos x="8" y="2"/>
                            </a:cxn>
                            <a:cxn ang="0">
                              <a:pos x="14" y="0"/>
                            </a:cxn>
                            <a:cxn ang="0">
                              <a:pos x="18" y="2"/>
                            </a:cxn>
                            <a:cxn ang="0">
                              <a:pos x="22" y="4"/>
                            </a:cxn>
                            <a:cxn ang="0">
                              <a:pos x="26" y="8"/>
                            </a:cxn>
                            <a:cxn ang="0">
                              <a:pos x="26" y="14"/>
                            </a:cxn>
                            <a:cxn ang="0">
                              <a:pos x="26" y="18"/>
                            </a:cxn>
                            <a:cxn ang="0">
                              <a:pos x="22" y="22"/>
                            </a:cxn>
                            <a:cxn ang="0">
                              <a:pos x="18" y="26"/>
                            </a:cxn>
                            <a:cxn ang="0">
                              <a:pos x="14" y="26"/>
                            </a:cxn>
                            <a:cxn ang="0">
                              <a:pos x="8" y="26"/>
                            </a:cxn>
                            <a:cxn ang="0">
                              <a:pos x="4" y="22"/>
                            </a:cxn>
                            <a:cxn ang="0">
                              <a:pos x="2" y="18"/>
                            </a:cxn>
                            <a:cxn ang="0">
                              <a:pos x="2" y="14"/>
                            </a:cxn>
                            <a:cxn ang="0">
                              <a:pos x="0" y="14"/>
                            </a:cxn>
                          </a:cxnLst>
                          <a:rect l="0" t="0" r="r" b="b"/>
                          <a:pathLst>
                            <a:path w="26" h="26">
                              <a:moveTo>
                                <a:pt x="0" y="14"/>
                              </a:moveTo>
                              <a:lnTo>
                                <a:pt x="2" y="8"/>
                              </a:lnTo>
                              <a:lnTo>
                                <a:pt x="4" y="4"/>
                              </a:lnTo>
                              <a:lnTo>
                                <a:pt x="8" y="2"/>
                              </a:lnTo>
                              <a:lnTo>
                                <a:pt x="14" y="0"/>
                              </a:lnTo>
                              <a:lnTo>
                                <a:pt x="18" y="2"/>
                              </a:lnTo>
                              <a:lnTo>
                                <a:pt x="22" y="4"/>
                              </a:lnTo>
                              <a:lnTo>
                                <a:pt x="26" y="8"/>
                              </a:lnTo>
                              <a:lnTo>
                                <a:pt x="26" y="14"/>
                              </a:lnTo>
                              <a:lnTo>
                                <a:pt x="26" y="18"/>
                              </a:lnTo>
                              <a:lnTo>
                                <a:pt x="22" y="22"/>
                              </a:lnTo>
                              <a:lnTo>
                                <a:pt x="18" y="26"/>
                              </a:lnTo>
                              <a:lnTo>
                                <a:pt x="14" y="26"/>
                              </a:lnTo>
                              <a:lnTo>
                                <a:pt x="8" y="26"/>
                              </a:lnTo>
                              <a:lnTo>
                                <a:pt x="4" y="22"/>
                              </a:lnTo>
                              <a:lnTo>
                                <a:pt x="2" y="18"/>
                              </a:lnTo>
                              <a:lnTo>
                                <a:pt x="2" y="14"/>
                              </a:lnTo>
                              <a:lnTo>
                                <a:pt x="0" y="14"/>
                              </a:lnTo>
                              <a:close/>
                            </a:path>
                          </a:pathLst>
                        </a:custGeom>
                        <a:grpFill/>
                        <a:ln w="3175">
                          <a:solidFill>
                            <a:srgbClr val="5B9BD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82" name="Mumbai (Bombay) Locator"/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3762813" y="4631630"/>
                          <a:ext cx="41275" cy="4127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4"/>
                            </a:cxn>
                            <a:cxn ang="0">
                              <a:pos x="0" y="8"/>
                            </a:cxn>
                            <a:cxn ang="0">
                              <a:pos x="4" y="4"/>
                            </a:cxn>
                            <a:cxn ang="0">
                              <a:pos x="8" y="2"/>
                            </a:cxn>
                            <a:cxn ang="0">
                              <a:pos x="12" y="0"/>
                            </a:cxn>
                            <a:cxn ang="0">
                              <a:pos x="18" y="2"/>
                            </a:cxn>
                            <a:cxn ang="0">
                              <a:pos x="22" y="4"/>
                            </a:cxn>
                            <a:cxn ang="0">
                              <a:pos x="24" y="8"/>
                            </a:cxn>
                            <a:cxn ang="0">
                              <a:pos x="26" y="14"/>
                            </a:cxn>
                            <a:cxn ang="0">
                              <a:pos x="24" y="18"/>
                            </a:cxn>
                            <a:cxn ang="0">
                              <a:pos x="22" y="24"/>
                            </a:cxn>
                            <a:cxn ang="0">
                              <a:pos x="18" y="26"/>
                            </a:cxn>
                            <a:cxn ang="0">
                              <a:pos x="12" y="26"/>
                            </a:cxn>
                            <a:cxn ang="0">
                              <a:pos x="8" y="26"/>
                            </a:cxn>
                            <a:cxn ang="0">
                              <a:pos x="4" y="24"/>
                            </a:cxn>
                            <a:cxn ang="0">
                              <a:pos x="0" y="18"/>
                            </a:cxn>
                            <a:cxn ang="0">
                              <a:pos x="0" y="16"/>
                            </a:cxn>
                            <a:cxn ang="0">
                              <a:pos x="0" y="14"/>
                            </a:cxn>
                          </a:cxnLst>
                          <a:rect l="0" t="0" r="r" b="b"/>
                          <a:pathLst>
                            <a:path w="26" h="26">
                              <a:moveTo>
                                <a:pt x="0" y="14"/>
                              </a:moveTo>
                              <a:lnTo>
                                <a:pt x="0" y="8"/>
                              </a:lnTo>
                              <a:lnTo>
                                <a:pt x="4" y="4"/>
                              </a:lnTo>
                              <a:lnTo>
                                <a:pt x="8" y="2"/>
                              </a:lnTo>
                              <a:lnTo>
                                <a:pt x="12" y="0"/>
                              </a:lnTo>
                              <a:lnTo>
                                <a:pt x="18" y="2"/>
                              </a:lnTo>
                              <a:lnTo>
                                <a:pt x="22" y="4"/>
                              </a:lnTo>
                              <a:lnTo>
                                <a:pt x="24" y="8"/>
                              </a:lnTo>
                              <a:lnTo>
                                <a:pt x="26" y="14"/>
                              </a:lnTo>
                              <a:lnTo>
                                <a:pt x="24" y="18"/>
                              </a:lnTo>
                              <a:lnTo>
                                <a:pt x="22" y="24"/>
                              </a:lnTo>
                              <a:lnTo>
                                <a:pt x="18" y="26"/>
                              </a:lnTo>
                              <a:lnTo>
                                <a:pt x="12" y="26"/>
                              </a:lnTo>
                              <a:lnTo>
                                <a:pt x="8" y="26"/>
                              </a:lnTo>
                              <a:lnTo>
                                <a:pt x="4" y="24"/>
                              </a:lnTo>
                              <a:lnTo>
                                <a:pt x="0" y="18"/>
                              </a:lnTo>
                              <a:lnTo>
                                <a:pt x="0" y="16"/>
                              </a:lnTo>
                              <a:lnTo>
                                <a:pt x="0" y="14"/>
                              </a:lnTo>
                              <a:close/>
                            </a:path>
                          </a:pathLst>
                        </a:custGeom>
                        <a:grpFill/>
                        <a:ln w="3175">
                          <a:solidFill>
                            <a:srgbClr val="5B9BD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83" name="Chennai (Madras) Locator"/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5021700" y="5766693"/>
                          <a:ext cx="39688" cy="4127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4"/>
                            </a:cxn>
                            <a:cxn ang="0">
                              <a:pos x="0" y="8"/>
                            </a:cxn>
                            <a:cxn ang="0">
                              <a:pos x="4" y="4"/>
                            </a:cxn>
                            <a:cxn ang="0">
                              <a:pos x="8" y="2"/>
                            </a:cxn>
                            <a:cxn ang="0">
                              <a:pos x="12" y="0"/>
                            </a:cxn>
                            <a:cxn ang="0">
                              <a:pos x="18" y="2"/>
                            </a:cxn>
                            <a:cxn ang="0">
                              <a:pos x="22" y="4"/>
                            </a:cxn>
                            <a:cxn ang="0">
                              <a:pos x="24" y="8"/>
                            </a:cxn>
                            <a:cxn ang="0">
                              <a:pos x="25" y="14"/>
                            </a:cxn>
                            <a:cxn ang="0">
                              <a:pos x="24" y="18"/>
                            </a:cxn>
                            <a:cxn ang="0">
                              <a:pos x="22" y="22"/>
                            </a:cxn>
                            <a:cxn ang="0">
                              <a:pos x="18" y="26"/>
                            </a:cxn>
                            <a:cxn ang="0">
                              <a:pos x="12" y="26"/>
                            </a:cxn>
                            <a:cxn ang="0">
                              <a:pos x="8" y="26"/>
                            </a:cxn>
                            <a:cxn ang="0">
                              <a:pos x="4" y="22"/>
                            </a:cxn>
                            <a:cxn ang="0">
                              <a:pos x="0" y="18"/>
                            </a:cxn>
                            <a:cxn ang="0">
                              <a:pos x="0" y="16"/>
                            </a:cxn>
                            <a:cxn ang="0">
                              <a:pos x="0" y="14"/>
                            </a:cxn>
                          </a:cxnLst>
                          <a:rect l="0" t="0" r="r" b="b"/>
                          <a:pathLst>
                            <a:path w="25" h="26">
                              <a:moveTo>
                                <a:pt x="0" y="14"/>
                              </a:moveTo>
                              <a:lnTo>
                                <a:pt x="0" y="8"/>
                              </a:lnTo>
                              <a:lnTo>
                                <a:pt x="4" y="4"/>
                              </a:lnTo>
                              <a:lnTo>
                                <a:pt x="8" y="2"/>
                              </a:lnTo>
                              <a:lnTo>
                                <a:pt x="12" y="0"/>
                              </a:lnTo>
                              <a:lnTo>
                                <a:pt x="18" y="2"/>
                              </a:lnTo>
                              <a:lnTo>
                                <a:pt x="22" y="4"/>
                              </a:lnTo>
                              <a:lnTo>
                                <a:pt x="24" y="8"/>
                              </a:lnTo>
                              <a:lnTo>
                                <a:pt x="25" y="14"/>
                              </a:lnTo>
                              <a:lnTo>
                                <a:pt x="24" y="18"/>
                              </a:lnTo>
                              <a:lnTo>
                                <a:pt x="22" y="22"/>
                              </a:lnTo>
                              <a:lnTo>
                                <a:pt x="18" y="26"/>
                              </a:lnTo>
                              <a:lnTo>
                                <a:pt x="12" y="26"/>
                              </a:lnTo>
                              <a:lnTo>
                                <a:pt x="8" y="26"/>
                              </a:lnTo>
                              <a:lnTo>
                                <a:pt x="4" y="22"/>
                              </a:lnTo>
                              <a:lnTo>
                                <a:pt x="0" y="18"/>
                              </a:lnTo>
                              <a:lnTo>
                                <a:pt x="0" y="16"/>
                              </a:lnTo>
                              <a:lnTo>
                                <a:pt x="0" y="14"/>
                              </a:lnTo>
                              <a:close/>
                            </a:path>
                          </a:pathLst>
                        </a:custGeom>
                        <a:grpFill/>
                        <a:ln w="3175">
                          <a:solidFill>
                            <a:srgbClr val="5B9BD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84" name="Port Blair Locator"/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7277538" y="5931793"/>
                          <a:ext cx="41275" cy="4127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4"/>
                            </a:cxn>
                            <a:cxn ang="0">
                              <a:pos x="2" y="8"/>
                            </a:cxn>
                            <a:cxn ang="0">
                              <a:pos x="4" y="4"/>
                            </a:cxn>
                            <a:cxn ang="0">
                              <a:pos x="8" y="2"/>
                            </a:cxn>
                            <a:cxn ang="0">
                              <a:pos x="14" y="0"/>
                            </a:cxn>
                            <a:cxn ang="0">
                              <a:pos x="18" y="2"/>
                            </a:cxn>
                            <a:cxn ang="0">
                              <a:pos x="22" y="4"/>
                            </a:cxn>
                            <a:cxn ang="0">
                              <a:pos x="26" y="8"/>
                            </a:cxn>
                            <a:cxn ang="0">
                              <a:pos x="26" y="14"/>
                            </a:cxn>
                            <a:cxn ang="0">
                              <a:pos x="26" y="18"/>
                            </a:cxn>
                            <a:cxn ang="0">
                              <a:pos x="22" y="22"/>
                            </a:cxn>
                            <a:cxn ang="0">
                              <a:pos x="18" y="26"/>
                            </a:cxn>
                            <a:cxn ang="0">
                              <a:pos x="14" y="26"/>
                            </a:cxn>
                            <a:cxn ang="0">
                              <a:pos x="8" y="26"/>
                            </a:cxn>
                            <a:cxn ang="0">
                              <a:pos x="4" y="22"/>
                            </a:cxn>
                            <a:cxn ang="0">
                              <a:pos x="2" y="18"/>
                            </a:cxn>
                            <a:cxn ang="0">
                              <a:pos x="2" y="14"/>
                            </a:cxn>
                            <a:cxn ang="0">
                              <a:pos x="0" y="14"/>
                            </a:cxn>
                          </a:cxnLst>
                          <a:rect l="0" t="0" r="r" b="b"/>
                          <a:pathLst>
                            <a:path w="26" h="26">
                              <a:moveTo>
                                <a:pt x="0" y="14"/>
                              </a:moveTo>
                              <a:lnTo>
                                <a:pt x="2" y="8"/>
                              </a:lnTo>
                              <a:lnTo>
                                <a:pt x="4" y="4"/>
                              </a:lnTo>
                              <a:lnTo>
                                <a:pt x="8" y="2"/>
                              </a:lnTo>
                              <a:lnTo>
                                <a:pt x="14" y="0"/>
                              </a:lnTo>
                              <a:lnTo>
                                <a:pt x="18" y="2"/>
                              </a:lnTo>
                              <a:lnTo>
                                <a:pt x="22" y="4"/>
                              </a:lnTo>
                              <a:lnTo>
                                <a:pt x="26" y="8"/>
                              </a:lnTo>
                              <a:lnTo>
                                <a:pt x="26" y="14"/>
                              </a:lnTo>
                              <a:lnTo>
                                <a:pt x="26" y="18"/>
                              </a:lnTo>
                              <a:lnTo>
                                <a:pt x="22" y="22"/>
                              </a:lnTo>
                              <a:lnTo>
                                <a:pt x="18" y="26"/>
                              </a:lnTo>
                              <a:lnTo>
                                <a:pt x="14" y="26"/>
                              </a:lnTo>
                              <a:lnTo>
                                <a:pt x="8" y="26"/>
                              </a:lnTo>
                              <a:lnTo>
                                <a:pt x="4" y="22"/>
                              </a:lnTo>
                              <a:lnTo>
                                <a:pt x="2" y="18"/>
                              </a:lnTo>
                              <a:lnTo>
                                <a:pt x="2" y="14"/>
                              </a:lnTo>
                              <a:lnTo>
                                <a:pt x="0" y="14"/>
                              </a:lnTo>
                              <a:close/>
                            </a:path>
                          </a:pathLst>
                        </a:custGeom>
                        <a:grpFill/>
                        <a:ln w="3175">
                          <a:solidFill>
                            <a:srgbClr val="5B9BD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grpSp>
                    <p:nvGrpSpPr>
                      <p:cNvPr id="147" name="India States and Union Territory Labels"/>
                      <p:cNvGrpSpPr/>
                      <p:nvPr/>
                    </p:nvGrpSpPr>
                    <p:grpSpPr bwMode="gray">
                      <a:xfrm>
                        <a:off x="3333232" y="1755509"/>
                        <a:ext cx="4411893" cy="4250082"/>
                        <a:chOff x="3082982" y="1807638"/>
                        <a:chExt cx="4743971" cy="4569982"/>
                      </a:xfrm>
                      <a:grpFill/>
                    </p:grpSpPr>
                    <p:sp>
                      <p:nvSpPr>
                        <p:cNvPr id="148" name="Line 243"/>
                        <p:cNvSpPr>
                          <a:spLocks noChangeShapeType="1"/>
                        </p:cNvSpPr>
                        <p:nvPr/>
                      </p:nvSpPr>
                      <p:spPr bwMode="gray">
                        <a:xfrm flipV="1">
                          <a:off x="3551675" y="4437955"/>
                          <a:ext cx="207963" cy="88900"/>
                        </a:xfrm>
                        <a:prstGeom prst="line">
                          <a:avLst/>
                        </a:prstGeom>
                        <a:grpFill/>
                        <a:ln w="63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0" cap="none" spc="0" normalizeH="0" baseline="0" noProof="1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49" name="Line 318"/>
                        <p:cNvSpPr>
                          <a:spLocks noChangeShapeType="1"/>
                        </p:cNvSpPr>
                        <p:nvPr/>
                      </p:nvSpPr>
                      <p:spPr bwMode="gray">
                        <a:xfrm>
                          <a:off x="6339325" y="3056830"/>
                          <a:ext cx="73025" cy="53975"/>
                        </a:xfrm>
                        <a:prstGeom prst="line">
                          <a:avLst/>
                        </a:prstGeom>
                        <a:grpFill/>
                        <a:ln w="63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GB" sz="1800" b="0" i="0" u="none" strike="noStrike" kern="0" cap="none" spc="0" normalizeH="0" baseline="0" noProof="1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0" name="JAMMU AND KASHMIR LABEL"/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4284718" y="1807638"/>
                          <a:ext cx="527359" cy="231253"/>
                        </a:xfrm>
                        <a:prstGeom prst="rect">
                          <a:avLst/>
                        </a:prstGeom>
                        <a:grp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marL="0" marR="0" lvl="0" indent="0" algn="ctr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800" b="0" i="0" u="none" strike="noStrike" kern="0" cap="none" spc="0" normalizeH="0" baseline="0" noProof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rPr>
                            <a:t>JAMMU AND</a:t>
                          </a:r>
                        </a:p>
                        <a:p>
                          <a:pPr marL="0" marR="0" lvl="0" indent="0" algn="ctr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800" b="0" i="0" u="none" strike="noStrike" kern="0" cap="none" spc="0" normalizeH="0" baseline="0" noProof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rPr>
                            <a:t>KASHMIR</a:t>
                          </a:r>
                        </a:p>
                      </p:txBody>
                    </p:sp>
                    <p:sp>
                      <p:nvSpPr>
                        <p:cNvPr id="151" name="GOA LABEL"/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3637736" y="5278943"/>
                          <a:ext cx="187759" cy="11240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800" b="1" i="0" u="none" strike="noStrike" kern="0" cap="none" spc="0" normalizeH="0" baseline="0" noProof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rPr>
                            <a:t>GOA</a:t>
                          </a:r>
                        </a:p>
                      </p:txBody>
                    </p:sp>
                    <p:sp>
                      <p:nvSpPr>
                        <p:cNvPr id="152" name="KARNATAKA LABEL"/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4072567" y="5665503"/>
                          <a:ext cx="499358" cy="115627"/>
                        </a:xfrm>
                        <a:prstGeom prst="rect">
                          <a:avLst/>
                        </a:prstGeom>
                        <a:grp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800" b="0" i="0" u="none" strike="noStrike" kern="0" cap="none" spc="0" normalizeH="0" baseline="0" noProof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rPr>
                            <a:t>KARNATAKA</a:t>
                          </a:r>
                        </a:p>
                      </p:txBody>
                    </p:sp>
                    <p:sp>
                      <p:nvSpPr>
                        <p:cNvPr id="153" name="MAHARASHTRA LABEL"/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3921209" y="4647656"/>
                          <a:ext cx="642477" cy="115627"/>
                        </a:xfrm>
                        <a:prstGeom prst="rect">
                          <a:avLst/>
                        </a:prstGeom>
                        <a:grp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marL="0" marR="0" lvl="0" indent="0" algn="ctr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800" b="0" i="0" u="none" strike="noStrike" kern="0" cap="none" spc="0" normalizeH="0" baseline="0" noProof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rPr>
                            <a:t>MAHARASHTRA</a:t>
                          </a:r>
                        </a:p>
                      </p:txBody>
                    </p:sp>
                    <p:sp>
                      <p:nvSpPr>
                        <p:cNvPr id="154" name="DAMAN AND DIU LABEL"/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3082982" y="4512568"/>
                          <a:ext cx="686922" cy="11240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marL="0" marR="0" lvl="0" indent="0" algn="ctr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800" b="0" i="0" u="none" strike="noStrike" kern="0" cap="none" spc="0" normalizeH="0" baseline="0" noProof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rPr>
                            <a:t>DAMAN AND DIU</a:t>
                          </a:r>
                        </a:p>
                      </p:txBody>
                    </p:sp>
                    <p:sp>
                      <p:nvSpPr>
                        <p:cNvPr id="155" name="DADRA AND NAGAR HAVELI LABEL"/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3130058" y="4787942"/>
                          <a:ext cx="596859" cy="224815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marL="0" marR="0" lvl="0" indent="0" algn="ctr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800" b="0" i="0" u="none" strike="noStrike" kern="0" cap="none" spc="0" normalizeH="0" baseline="0" noProof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rPr>
                            <a:t>DADRA AND</a:t>
                          </a:r>
                        </a:p>
                        <a:p>
                          <a:pPr marL="0" marR="0" lvl="0" indent="0" algn="ctr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800" b="0" i="0" u="none" strike="noStrike" kern="0" cap="none" spc="0" normalizeH="0" baseline="0" noProof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rPr>
                            <a:t>NAGAR HAVELI</a:t>
                          </a:r>
                        </a:p>
                      </p:txBody>
                    </p:sp>
                    <p:sp>
                      <p:nvSpPr>
                        <p:cNvPr id="156" name="RAJASTHAN LABEL"/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3728280" y="3234630"/>
                          <a:ext cx="477579" cy="115627"/>
                        </a:xfrm>
                        <a:prstGeom prst="rect">
                          <a:avLst/>
                        </a:prstGeom>
                        <a:grp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marL="0" marR="0" lvl="0" indent="0" algn="ctr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800" b="0" i="0" u="none" strike="noStrike" kern="0" cap="none" spc="0" normalizeH="0" baseline="0" noProof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rPr>
                            <a:t>RAJASTHAN</a:t>
                          </a:r>
                        </a:p>
                      </p:txBody>
                    </p:sp>
                    <p:sp>
                      <p:nvSpPr>
                        <p:cNvPr id="157" name="WEST BENGAL LABEL"/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6163007" y="3826584"/>
                          <a:ext cx="328239" cy="185003"/>
                        </a:xfrm>
                        <a:prstGeom prst="rect">
                          <a:avLst/>
                        </a:prstGeom>
                        <a:grp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marL="0" marR="0" lvl="0" indent="0" algn="ctr" defTabSz="914109" eaLnBrk="1" fontAlgn="auto" latinLnBrk="0" hangingPunct="1">
                            <a:lnSpc>
                              <a:spcPct val="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800" b="0" i="0" u="none" strike="noStrike" kern="0" cap="none" spc="0" normalizeH="0" baseline="0" noProof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rPr>
                            <a:t>WEST</a:t>
                          </a:r>
                        </a:p>
                        <a:p>
                          <a:pPr marL="0" marR="0" lvl="0" indent="0" algn="ctr" defTabSz="914109" eaLnBrk="1" fontAlgn="auto" latinLnBrk="0" hangingPunct="1">
                            <a:lnSpc>
                              <a:spcPct val="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800" b="0" i="0" u="none" strike="noStrike" kern="0" cap="none" spc="0" normalizeH="0" baseline="0" noProof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rPr>
                            <a:t>BENGAL</a:t>
                          </a:r>
                          <a:endParaRPr kumimoji="0" lang="en-GB" sz="1800" b="0" i="0" u="none" strike="noStrike" kern="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59" name="BIHAR LABEL"/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5809359" y="3525367"/>
                          <a:ext cx="253569" cy="115627"/>
                        </a:xfrm>
                        <a:prstGeom prst="rect">
                          <a:avLst/>
                        </a:prstGeom>
                        <a:grp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marL="0" marR="0" lvl="0" indent="0" algn="ctr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800" b="0" i="0" u="none" strike="noStrike" kern="0" cap="none" spc="0" normalizeH="0" baseline="0" noProof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rPr>
                            <a:t>BIHAR</a:t>
                          </a:r>
                        </a:p>
                      </p:txBody>
                    </p:sp>
                    <p:sp>
                      <p:nvSpPr>
                        <p:cNvPr id="160" name="UTTAR PRADESH LABEL"/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4819097" y="3291561"/>
                          <a:ext cx="1014605" cy="351275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marL="0" marR="0" lvl="0" indent="0" algn="ctr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600" b="1" i="0" u="none" strike="noStrike" kern="0" cap="none" spc="0" normalizeH="0" baseline="0" noProof="1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</a:rPr>
                            <a:t>Lucknow </a:t>
                          </a:r>
                          <a:r>
                            <a:rPr kumimoji="0" lang="en-GB" sz="1050" b="0" i="0" u="none" strike="noStrike" kern="0" cap="none" spc="0" normalizeH="0" baseline="0" noProof="1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</a:rPr>
                            <a:t/>
                          </a:r>
                          <a:br>
                            <a:rPr kumimoji="0" lang="en-GB" sz="1050" b="0" i="0" u="none" strike="noStrike" kern="0" cap="none" spc="0" normalizeH="0" baseline="0" noProof="1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</a:rPr>
                          </a:br>
                          <a:r>
                            <a:rPr kumimoji="0" lang="en-GB" sz="900" b="0" i="0" u="none" strike="noStrike" kern="0" cap="none" spc="0" normalizeH="0" baseline="0" noProof="1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</a:rPr>
                            <a:t>Uttar Pradesh</a:t>
                          </a:r>
                          <a:endParaRPr kumimoji="0" lang="en-GB" sz="1050" b="0" i="0" u="none" strike="noStrike" kern="0" cap="none" spc="0" normalizeH="0" baseline="0" noProof="1" smtClean="0">
                            <a:ln>
                              <a:noFill/>
                            </a:ln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61" name="HARYANA LABEL"/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4231849" y="2769493"/>
                          <a:ext cx="348462" cy="101173"/>
                        </a:xfrm>
                        <a:prstGeom prst="rect">
                          <a:avLst/>
                        </a:prstGeom>
                        <a:grp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700" b="0" i="0" u="none" strike="noStrike" kern="0" cap="none" spc="0" normalizeH="0" baseline="0" noProof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rPr>
                            <a:t>HARYANA</a:t>
                          </a:r>
                        </a:p>
                      </p:txBody>
                    </p:sp>
                    <p:sp>
                      <p:nvSpPr>
                        <p:cNvPr id="162" name="PUNJAB LABEL"/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4196200" y="2469270"/>
                          <a:ext cx="281570" cy="101173"/>
                        </a:xfrm>
                        <a:prstGeom prst="rect">
                          <a:avLst/>
                        </a:prstGeom>
                        <a:grp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700" b="0" i="0" u="none" strike="noStrike" kern="0" cap="none" spc="0" normalizeH="0" baseline="0" noProof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rPr>
                            <a:t>PUNJAB</a:t>
                          </a:r>
                          <a:endParaRPr kumimoji="0" lang="en-GB" sz="500" b="0" i="0" u="none" strike="noStrike" kern="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63" name="UTTARAKHAND LABEL"/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4724813" y="2634503"/>
                          <a:ext cx="625364" cy="11562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800" b="0" i="0" u="none" strike="noStrike" kern="0" cap="none" spc="0" normalizeH="0" baseline="0" noProof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rPr>
                            <a:t>UTTARAKHAND</a:t>
                          </a:r>
                          <a:endParaRPr kumimoji="0" lang="en-GB" sz="1800" b="0" i="0" u="none" strike="noStrike" kern="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64" name="SIKKIM LABEL"/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6153079" y="2914549"/>
                          <a:ext cx="518544" cy="11240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800" b="0" i="0" u="none" strike="noStrike" kern="0" cap="none" spc="0" normalizeH="0" baseline="0" noProof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rPr>
                            <a:t>SIKKIM</a:t>
                          </a:r>
                        </a:p>
                      </p:txBody>
                    </p:sp>
                    <p:sp>
                      <p:nvSpPr>
                        <p:cNvPr id="165" name="MEGHALAYA LABEL"/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6536607" y="3525367"/>
                          <a:ext cx="744102" cy="11240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800" b="0" i="0" u="none" strike="noStrike" kern="0" cap="none" spc="0" normalizeH="0" baseline="0" noProof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rPr>
                            <a:t>MEGHALAYA</a:t>
                          </a:r>
                          <a:endParaRPr kumimoji="0" lang="en-GB" sz="1800" b="0" i="0" u="none" strike="noStrike" kern="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66" name="MIZORAM LABEL"/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7229909" y="3844304"/>
                          <a:ext cx="420021" cy="11562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800" b="0" i="0" u="none" strike="noStrike" kern="0" cap="none" spc="0" normalizeH="0" baseline="0" noProof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rPr>
                            <a:t>MIZORAM</a:t>
                          </a:r>
                        </a:p>
                      </p:txBody>
                    </p:sp>
                    <p:sp>
                      <p:nvSpPr>
                        <p:cNvPr id="167" name="MANIPUR LABEL"/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7425600" y="3618805"/>
                          <a:ext cx="401353" cy="11562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800" b="0" i="0" u="none" strike="noStrike" kern="0" cap="none" spc="0" normalizeH="0" baseline="0" noProof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rPr>
                            <a:t>MANIPUR</a:t>
                          </a:r>
                        </a:p>
                      </p:txBody>
                    </p:sp>
                    <p:sp>
                      <p:nvSpPr>
                        <p:cNvPr id="168" name="ASSAM LABEL"/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6898967" y="3285922"/>
                          <a:ext cx="290904" cy="115627"/>
                        </a:xfrm>
                        <a:prstGeom prst="rect">
                          <a:avLst/>
                        </a:prstGeom>
                        <a:grp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800" b="0" i="0" u="none" strike="noStrike" kern="0" cap="none" spc="0" normalizeH="0" baseline="0" noProof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rPr>
                            <a:t>ASSAM</a:t>
                          </a:r>
                        </a:p>
                      </p:txBody>
                    </p:sp>
                    <p:sp>
                      <p:nvSpPr>
                        <p:cNvPr id="169" name="NAGALAND LABEL"/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7261326" y="3104509"/>
                          <a:ext cx="465134" cy="115627"/>
                        </a:xfrm>
                        <a:prstGeom prst="rect">
                          <a:avLst/>
                        </a:prstGeom>
                        <a:grp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800" b="0" i="0" u="none" strike="noStrike" kern="0" cap="none" spc="0" normalizeH="0" baseline="0" noProof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rPr>
                            <a:t>NAGALAND</a:t>
                          </a:r>
                        </a:p>
                      </p:txBody>
                    </p:sp>
                    <p:sp>
                      <p:nvSpPr>
                        <p:cNvPr id="170" name="ARUNACHAL PRADESH LABEL"/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6803834" y="2705227"/>
                          <a:ext cx="511803" cy="231253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marL="0" marR="0" lvl="0" indent="0" algn="ctr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800" b="0" i="0" u="none" strike="noStrike" kern="0" cap="none" spc="0" normalizeH="0" baseline="0" noProof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rPr>
                            <a:t>ARUNACHAL</a:t>
                          </a:r>
                        </a:p>
                        <a:p>
                          <a:pPr marL="0" marR="0" lvl="0" indent="0" algn="ctr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800" b="0" i="0" u="none" strike="noStrike" kern="0" cap="none" spc="0" normalizeH="0" baseline="0" noProof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rPr>
                            <a:t>PRADESH</a:t>
                          </a:r>
                        </a:p>
                      </p:txBody>
                    </p:sp>
                    <p:sp>
                      <p:nvSpPr>
                        <p:cNvPr id="171" name="HIMACHAL PRADESH LABEL"/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4423979" y="2214896"/>
                          <a:ext cx="388909" cy="202347"/>
                        </a:xfrm>
                        <a:prstGeom prst="rect">
                          <a:avLst/>
                        </a:prstGeom>
                        <a:grp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marL="0" marR="0" lvl="0" indent="0" algn="ctr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700" b="0" i="0" u="none" strike="noStrike" kern="0" cap="none" spc="0" normalizeH="0" baseline="0" noProof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rPr>
                            <a:t>HIMACHAL</a:t>
                          </a:r>
                        </a:p>
                        <a:p>
                          <a:pPr marL="0" marR="0" lvl="0" indent="0" algn="ctr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700" b="0" i="0" u="none" strike="noStrike" kern="0" cap="none" spc="0" normalizeH="0" baseline="0" noProof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rPr>
                            <a:t>PRADESH</a:t>
                          </a:r>
                        </a:p>
                      </p:txBody>
                    </p:sp>
                    <p:sp>
                      <p:nvSpPr>
                        <p:cNvPr id="172" name="KERALA LABEL"/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4003322" y="6261993"/>
                          <a:ext cx="311127" cy="11562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800" b="0" i="0" u="none" strike="noStrike" kern="0" cap="none" spc="0" normalizeH="0" baseline="0" noProof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rPr>
                            <a:t>KERALA</a:t>
                          </a:r>
                        </a:p>
                      </p:txBody>
                    </p:sp>
                    <p:sp>
                      <p:nvSpPr>
                        <p:cNvPr id="174" name="ANDHRA PRADESH LABEL"/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4542383" y="5384295"/>
                          <a:ext cx="418991" cy="224815"/>
                        </a:xfrm>
                        <a:prstGeom prst="rect">
                          <a:avLst/>
                        </a:prstGeom>
                        <a:grp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square" lIns="0" tIns="0" rIns="0" bIns="0">
                          <a:spAutoFit/>
                        </a:bodyPr>
                        <a:lstStyle/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800" b="0" i="0" u="none" strike="noStrike" kern="0" cap="none" spc="0" normalizeH="0" baseline="0" noProof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rPr>
                            <a:t>ANDHRA</a:t>
                          </a:r>
                        </a:p>
                        <a:p>
                          <a:pPr marL="0" marR="0" lvl="0" indent="0" defTabSz="914109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800" b="0" i="0" u="none" strike="noStrike" kern="0" cap="none" spc="0" normalizeH="0" baseline="0" noProof="1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rPr>
                            <a:t>PRADESH</a:t>
                          </a:r>
                        </a:p>
                      </p:txBody>
                    </p:sp>
                  </p:grpSp>
                </p:grpSp>
              </p:grpSp>
              <p:sp>
                <p:nvSpPr>
                  <p:cNvPr id="142" name="TL"/>
                  <p:cNvSpPr>
                    <a:spLocks noEditPoints="1"/>
                  </p:cNvSpPr>
                  <p:nvPr/>
                </p:nvSpPr>
                <p:spPr bwMode="auto">
                  <a:xfrm>
                    <a:off x="6165328" y="4001221"/>
                    <a:ext cx="619100" cy="639162"/>
                  </a:xfrm>
                  <a:custGeom>
                    <a:avLst/>
                    <a:gdLst>
                      <a:gd name="T0" fmla="*/ 34 w 705"/>
                      <a:gd name="T1" fmla="*/ 459 h 640"/>
                      <a:gd name="T2" fmla="*/ 36 w 705"/>
                      <a:gd name="T3" fmla="*/ 490 h 640"/>
                      <a:gd name="T4" fmla="*/ 27 w 705"/>
                      <a:gd name="T5" fmla="*/ 504 h 640"/>
                      <a:gd name="T6" fmla="*/ 24 w 705"/>
                      <a:gd name="T7" fmla="*/ 521 h 640"/>
                      <a:gd name="T8" fmla="*/ 12 w 705"/>
                      <a:gd name="T9" fmla="*/ 535 h 640"/>
                      <a:gd name="T10" fmla="*/ 10 w 705"/>
                      <a:gd name="T11" fmla="*/ 550 h 640"/>
                      <a:gd name="T12" fmla="*/ 51 w 705"/>
                      <a:gd name="T13" fmla="*/ 562 h 640"/>
                      <a:gd name="T14" fmla="*/ 36 w 705"/>
                      <a:gd name="T15" fmla="*/ 590 h 640"/>
                      <a:gd name="T16" fmla="*/ 34 w 705"/>
                      <a:gd name="T17" fmla="*/ 624 h 640"/>
                      <a:gd name="T18" fmla="*/ 153 w 705"/>
                      <a:gd name="T19" fmla="*/ 624 h 640"/>
                      <a:gd name="T20" fmla="*/ 253 w 705"/>
                      <a:gd name="T21" fmla="*/ 602 h 640"/>
                      <a:gd name="T22" fmla="*/ 296 w 705"/>
                      <a:gd name="T23" fmla="*/ 562 h 640"/>
                      <a:gd name="T24" fmla="*/ 361 w 705"/>
                      <a:gd name="T25" fmla="*/ 519 h 640"/>
                      <a:gd name="T26" fmla="*/ 425 w 705"/>
                      <a:gd name="T27" fmla="*/ 487 h 640"/>
                      <a:gd name="T28" fmla="*/ 480 w 705"/>
                      <a:gd name="T29" fmla="*/ 485 h 640"/>
                      <a:gd name="T30" fmla="*/ 478 w 705"/>
                      <a:gd name="T31" fmla="*/ 456 h 640"/>
                      <a:gd name="T32" fmla="*/ 549 w 705"/>
                      <a:gd name="T33" fmla="*/ 452 h 640"/>
                      <a:gd name="T34" fmla="*/ 580 w 705"/>
                      <a:gd name="T35" fmla="*/ 428 h 640"/>
                      <a:gd name="T36" fmla="*/ 657 w 705"/>
                      <a:gd name="T37" fmla="*/ 390 h 640"/>
                      <a:gd name="T38" fmla="*/ 700 w 705"/>
                      <a:gd name="T39" fmla="*/ 335 h 640"/>
                      <a:gd name="T40" fmla="*/ 678 w 705"/>
                      <a:gd name="T41" fmla="*/ 320 h 640"/>
                      <a:gd name="T42" fmla="*/ 645 w 705"/>
                      <a:gd name="T43" fmla="*/ 327 h 640"/>
                      <a:gd name="T44" fmla="*/ 604 w 705"/>
                      <a:gd name="T45" fmla="*/ 327 h 640"/>
                      <a:gd name="T46" fmla="*/ 583 w 705"/>
                      <a:gd name="T47" fmla="*/ 301 h 640"/>
                      <a:gd name="T48" fmla="*/ 569 w 705"/>
                      <a:gd name="T49" fmla="*/ 277 h 640"/>
                      <a:gd name="T50" fmla="*/ 545 w 705"/>
                      <a:gd name="T51" fmla="*/ 272 h 640"/>
                      <a:gd name="T52" fmla="*/ 542 w 705"/>
                      <a:gd name="T53" fmla="*/ 237 h 640"/>
                      <a:gd name="T54" fmla="*/ 480 w 705"/>
                      <a:gd name="T55" fmla="*/ 208 h 640"/>
                      <a:gd name="T56" fmla="*/ 454 w 705"/>
                      <a:gd name="T57" fmla="*/ 198 h 640"/>
                      <a:gd name="T58" fmla="*/ 425 w 705"/>
                      <a:gd name="T59" fmla="*/ 177 h 640"/>
                      <a:gd name="T60" fmla="*/ 416 w 705"/>
                      <a:gd name="T61" fmla="*/ 146 h 640"/>
                      <a:gd name="T62" fmla="*/ 418 w 705"/>
                      <a:gd name="T63" fmla="*/ 119 h 640"/>
                      <a:gd name="T64" fmla="*/ 416 w 705"/>
                      <a:gd name="T65" fmla="*/ 69 h 640"/>
                      <a:gd name="T66" fmla="*/ 380 w 705"/>
                      <a:gd name="T67" fmla="*/ 50 h 640"/>
                      <a:gd name="T68" fmla="*/ 349 w 705"/>
                      <a:gd name="T69" fmla="*/ 65 h 640"/>
                      <a:gd name="T70" fmla="*/ 313 w 705"/>
                      <a:gd name="T71" fmla="*/ 55 h 640"/>
                      <a:gd name="T72" fmla="*/ 294 w 705"/>
                      <a:gd name="T73" fmla="*/ 69 h 640"/>
                      <a:gd name="T74" fmla="*/ 263 w 705"/>
                      <a:gd name="T75" fmla="*/ 60 h 640"/>
                      <a:gd name="T76" fmla="*/ 251 w 705"/>
                      <a:gd name="T77" fmla="*/ 41 h 640"/>
                      <a:gd name="T78" fmla="*/ 230 w 705"/>
                      <a:gd name="T79" fmla="*/ 31 h 640"/>
                      <a:gd name="T80" fmla="*/ 201 w 705"/>
                      <a:gd name="T81" fmla="*/ 21 h 640"/>
                      <a:gd name="T82" fmla="*/ 175 w 705"/>
                      <a:gd name="T83" fmla="*/ 12 h 640"/>
                      <a:gd name="T84" fmla="*/ 163 w 705"/>
                      <a:gd name="T85" fmla="*/ 7 h 640"/>
                      <a:gd name="T86" fmla="*/ 172 w 705"/>
                      <a:gd name="T87" fmla="*/ 36 h 640"/>
                      <a:gd name="T88" fmla="*/ 163 w 705"/>
                      <a:gd name="T89" fmla="*/ 67 h 640"/>
                      <a:gd name="T90" fmla="*/ 148 w 705"/>
                      <a:gd name="T91" fmla="*/ 91 h 640"/>
                      <a:gd name="T92" fmla="*/ 129 w 705"/>
                      <a:gd name="T93" fmla="*/ 115 h 640"/>
                      <a:gd name="T94" fmla="*/ 105 w 705"/>
                      <a:gd name="T95" fmla="*/ 98 h 640"/>
                      <a:gd name="T96" fmla="*/ 94 w 705"/>
                      <a:gd name="T97" fmla="*/ 115 h 640"/>
                      <a:gd name="T98" fmla="*/ 84 w 705"/>
                      <a:gd name="T99" fmla="*/ 139 h 640"/>
                      <a:gd name="T100" fmla="*/ 105 w 705"/>
                      <a:gd name="T101" fmla="*/ 167 h 640"/>
                      <a:gd name="T102" fmla="*/ 89 w 705"/>
                      <a:gd name="T103" fmla="*/ 182 h 640"/>
                      <a:gd name="T104" fmla="*/ 70 w 705"/>
                      <a:gd name="T105" fmla="*/ 210 h 640"/>
                      <a:gd name="T106" fmla="*/ 51 w 705"/>
                      <a:gd name="T107" fmla="*/ 227 h 640"/>
                      <a:gd name="T108" fmla="*/ 55 w 705"/>
                      <a:gd name="T109" fmla="*/ 258 h 640"/>
                      <a:gd name="T110" fmla="*/ 58 w 705"/>
                      <a:gd name="T111" fmla="*/ 277 h 640"/>
                      <a:gd name="T112" fmla="*/ 60 w 705"/>
                      <a:gd name="T113" fmla="*/ 311 h 640"/>
                      <a:gd name="T114" fmla="*/ 46 w 705"/>
                      <a:gd name="T115" fmla="*/ 339 h 640"/>
                      <a:gd name="T116" fmla="*/ 34 w 705"/>
                      <a:gd name="T117" fmla="*/ 363 h 640"/>
                      <a:gd name="T118" fmla="*/ 70 w 705"/>
                      <a:gd name="T119" fmla="*/ 380 h 640"/>
                      <a:gd name="T120" fmla="*/ 41 w 705"/>
                      <a:gd name="T121" fmla="*/ 399 h 6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705" h="640">
                        <a:moveTo>
                          <a:pt x="36" y="430"/>
                        </a:moveTo>
                        <a:lnTo>
                          <a:pt x="34" y="435"/>
                        </a:lnTo>
                        <a:lnTo>
                          <a:pt x="36" y="435"/>
                        </a:lnTo>
                        <a:lnTo>
                          <a:pt x="36" y="435"/>
                        </a:lnTo>
                        <a:lnTo>
                          <a:pt x="36" y="437"/>
                        </a:lnTo>
                        <a:lnTo>
                          <a:pt x="36" y="437"/>
                        </a:lnTo>
                        <a:lnTo>
                          <a:pt x="36" y="440"/>
                        </a:lnTo>
                        <a:lnTo>
                          <a:pt x="36" y="442"/>
                        </a:lnTo>
                        <a:lnTo>
                          <a:pt x="36" y="444"/>
                        </a:lnTo>
                        <a:lnTo>
                          <a:pt x="36" y="447"/>
                        </a:lnTo>
                        <a:lnTo>
                          <a:pt x="36" y="449"/>
                        </a:lnTo>
                        <a:lnTo>
                          <a:pt x="36" y="449"/>
                        </a:lnTo>
                        <a:lnTo>
                          <a:pt x="36" y="454"/>
                        </a:lnTo>
                        <a:lnTo>
                          <a:pt x="34" y="459"/>
                        </a:lnTo>
                        <a:lnTo>
                          <a:pt x="34" y="461"/>
                        </a:lnTo>
                        <a:lnTo>
                          <a:pt x="34" y="464"/>
                        </a:lnTo>
                        <a:lnTo>
                          <a:pt x="34" y="466"/>
                        </a:lnTo>
                        <a:lnTo>
                          <a:pt x="34" y="468"/>
                        </a:lnTo>
                        <a:lnTo>
                          <a:pt x="34" y="471"/>
                        </a:lnTo>
                        <a:lnTo>
                          <a:pt x="34" y="473"/>
                        </a:lnTo>
                        <a:lnTo>
                          <a:pt x="34" y="476"/>
                        </a:lnTo>
                        <a:lnTo>
                          <a:pt x="34" y="478"/>
                        </a:lnTo>
                        <a:lnTo>
                          <a:pt x="34" y="480"/>
                        </a:lnTo>
                        <a:lnTo>
                          <a:pt x="34" y="483"/>
                        </a:lnTo>
                        <a:lnTo>
                          <a:pt x="34" y="485"/>
                        </a:lnTo>
                        <a:lnTo>
                          <a:pt x="36" y="485"/>
                        </a:lnTo>
                        <a:lnTo>
                          <a:pt x="36" y="487"/>
                        </a:lnTo>
                        <a:lnTo>
                          <a:pt x="36" y="490"/>
                        </a:lnTo>
                        <a:lnTo>
                          <a:pt x="34" y="490"/>
                        </a:lnTo>
                        <a:lnTo>
                          <a:pt x="31" y="490"/>
                        </a:lnTo>
                        <a:lnTo>
                          <a:pt x="29" y="490"/>
                        </a:lnTo>
                        <a:lnTo>
                          <a:pt x="29" y="492"/>
                        </a:lnTo>
                        <a:lnTo>
                          <a:pt x="29" y="495"/>
                        </a:lnTo>
                        <a:lnTo>
                          <a:pt x="29" y="497"/>
                        </a:lnTo>
                        <a:lnTo>
                          <a:pt x="31" y="497"/>
                        </a:lnTo>
                        <a:lnTo>
                          <a:pt x="34" y="497"/>
                        </a:lnTo>
                        <a:lnTo>
                          <a:pt x="36" y="499"/>
                        </a:lnTo>
                        <a:lnTo>
                          <a:pt x="36" y="502"/>
                        </a:lnTo>
                        <a:lnTo>
                          <a:pt x="34" y="504"/>
                        </a:lnTo>
                        <a:lnTo>
                          <a:pt x="31" y="504"/>
                        </a:lnTo>
                        <a:lnTo>
                          <a:pt x="29" y="504"/>
                        </a:lnTo>
                        <a:lnTo>
                          <a:pt x="27" y="504"/>
                        </a:lnTo>
                        <a:lnTo>
                          <a:pt x="29" y="504"/>
                        </a:lnTo>
                        <a:lnTo>
                          <a:pt x="29" y="507"/>
                        </a:lnTo>
                        <a:lnTo>
                          <a:pt x="31" y="507"/>
                        </a:lnTo>
                        <a:lnTo>
                          <a:pt x="34" y="507"/>
                        </a:lnTo>
                        <a:lnTo>
                          <a:pt x="36" y="507"/>
                        </a:lnTo>
                        <a:lnTo>
                          <a:pt x="36" y="509"/>
                        </a:lnTo>
                        <a:lnTo>
                          <a:pt x="36" y="511"/>
                        </a:lnTo>
                        <a:lnTo>
                          <a:pt x="36" y="516"/>
                        </a:lnTo>
                        <a:lnTo>
                          <a:pt x="36" y="516"/>
                        </a:lnTo>
                        <a:lnTo>
                          <a:pt x="36" y="519"/>
                        </a:lnTo>
                        <a:lnTo>
                          <a:pt x="34" y="519"/>
                        </a:lnTo>
                        <a:lnTo>
                          <a:pt x="31" y="519"/>
                        </a:lnTo>
                        <a:lnTo>
                          <a:pt x="29" y="521"/>
                        </a:lnTo>
                        <a:lnTo>
                          <a:pt x="24" y="521"/>
                        </a:lnTo>
                        <a:lnTo>
                          <a:pt x="24" y="523"/>
                        </a:lnTo>
                        <a:lnTo>
                          <a:pt x="24" y="526"/>
                        </a:lnTo>
                        <a:lnTo>
                          <a:pt x="27" y="526"/>
                        </a:lnTo>
                        <a:lnTo>
                          <a:pt x="29" y="528"/>
                        </a:lnTo>
                        <a:lnTo>
                          <a:pt x="29" y="531"/>
                        </a:lnTo>
                        <a:lnTo>
                          <a:pt x="27" y="531"/>
                        </a:lnTo>
                        <a:lnTo>
                          <a:pt x="24" y="531"/>
                        </a:lnTo>
                        <a:lnTo>
                          <a:pt x="22" y="531"/>
                        </a:lnTo>
                        <a:lnTo>
                          <a:pt x="20" y="531"/>
                        </a:lnTo>
                        <a:lnTo>
                          <a:pt x="20" y="533"/>
                        </a:lnTo>
                        <a:lnTo>
                          <a:pt x="20" y="535"/>
                        </a:lnTo>
                        <a:lnTo>
                          <a:pt x="17" y="535"/>
                        </a:lnTo>
                        <a:lnTo>
                          <a:pt x="15" y="535"/>
                        </a:lnTo>
                        <a:lnTo>
                          <a:pt x="12" y="535"/>
                        </a:lnTo>
                        <a:lnTo>
                          <a:pt x="10" y="535"/>
                        </a:lnTo>
                        <a:lnTo>
                          <a:pt x="8" y="533"/>
                        </a:lnTo>
                        <a:lnTo>
                          <a:pt x="5" y="533"/>
                        </a:lnTo>
                        <a:lnTo>
                          <a:pt x="3" y="533"/>
                        </a:lnTo>
                        <a:lnTo>
                          <a:pt x="0" y="533"/>
                        </a:lnTo>
                        <a:lnTo>
                          <a:pt x="0" y="535"/>
                        </a:lnTo>
                        <a:lnTo>
                          <a:pt x="0" y="538"/>
                        </a:lnTo>
                        <a:lnTo>
                          <a:pt x="3" y="538"/>
                        </a:lnTo>
                        <a:lnTo>
                          <a:pt x="3" y="540"/>
                        </a:lnTo>
                        <a:lnTo>
                          <a:pt x="3" y="542"/>
                        </a:lnTo>
                        <a:lnTo>
                          <a:pt x="5" y="542"/>
                        </a:lnTo>
                        <a:lnTo>
                          <a:pt x="5" y="545"/>
                        </a:lnTo>
                        <a:lnTo>
                          <a:pt x="8" y="547"/>
                        </a:lnTo>
                        <a:lnTo>
                          <a:pt x="10" y="550"/>
                        </a:lnTo>
                        <a:lnTo>
                          <a:pt x="12" y="550"/>
                        </a:lnTo>
                        <a:lnTo>
                          <a:pt x="17" y="552"/>
                        </a:lnTo>
                        <a:lnTo>
                          <a:pt x="20" y="552"/>
                        </a:lnTo>
                        <a:lnTo>
                          <a:pt x="22" y="552"/>
                        </a:lnTo>
                        <a:lnTo>
                          <a:pt x="27" y="552"/>
                        </a:lnTo>
                        <a:lnTo>
                          <a:pt x="29" y="552"/>
                        </a:lnTo>
                        <a:lnTo>
                          <a:pt x="31" y="554"/>
                        </a:lnTo>
                        <a:lnTo>
                          <a:pt x="34" y="554"/>
                        </a:lnTo>
                        <a:lnTo>
                          <a:pt x="36" y="554"/>
                        </a:lnTo>
                        <a:lnTo>
                          <a:pt x="39" y="557"/>
                        </a:lnTo>
                        <a:lnTo>
                          <a:pt x="43" y="557"/>
                        </a:lnTo>
                        <a:lnTo>
                          <a:pt x="46" y="559"/>
                        </a:lnTo>
                        <a:lnTo>
                          <a:pt x="48" y="562"/>
                        </a:lnTo>
                        <a:lnTo>
                          <a:pt x="51" y="562"/>
                        </a:lnTo>
                        <a:lnTo>
                          <a:pt x="53" y="566"/>
                        </a:lnTo>
                        <a:lnTo>
                          <a:pt x="53" y="569"/>
                        </a:lnTo>
                        <a:lnTo>
                          <a:pt x="51" y="569"/>
                        </a:lnTo>
                        <a:lnTo>
                          <a:pt x="48" y="569"/>
                        </a:lnTo>
                        <a:lnTo>
                          <a:pt x="46" y="571"/>
                        </a:lnTo>
                        <a:lnTo>
                          <a:pt x="43" y="571"/>
                        </a:lnTo>
                        <a:lnTo>
                          <a:pt x="41" y="571"/>
                        </a:lnTo>
                        <a:lnTo>
                          <a:pt x="39" y="571"/>
                        </a:lnTo>
                        <a:lnTo>
                          <a:pt x="36" y="574"/>
                        </a:lnTo>
                        <a:lnTo>
                          <a:pt x="36" y="578"/>
                        </a:lnTo>
                        <a:lnTo>
                          <a:pt x="36" y="583"/>
                        </a:lnTo>
                        <a:lnTo>
                          <a:pt x="36" y="585"/>
                        </a:lnTo>
                        <a:lnTo>
                          <a:pt x="36" y="588"/>
                        </a:lnTo>
                        <a:lnTo>
                          <a:pt x="36" y="590"/>
                        </a:lnTo>
                        <a:lnTo>
                          <a:pt x="39" y="593"/>
                        </a:lnTo>
                        <a:lnTo>
                          <a:pt x="39" y="595"/>
                        </a:lnTo>
                        <a:lnTo>
                          <a:pt x="39" y="597"/>
                        </a:lnTo>
                        <a:lnTo>
                          <a:pt x="39" y="600"/>
                        </a:lnTo>
                        <a:lnTo>
                          <a:pt x="36" y="605"/>
                        </a:lnTo>
                        <a:lnTo>
                          <a:pt x="36" y="607"/>
                        </a:lnTo>
                        <a:lnTo>
                          <a:pt x="39" y="612"/>
                        </a:lnTo>
                        <a:lnTo>
                          <a:pt x="41" y="617"/>
                        </a:lnTo>
                        <a:lnTo>
                          <a:pt x="41" y="619"/>
                        </a:lnTo>
                        <a:lnTo>
                          <a:pt x="41" y="624"/>
                        </a:lnTo>
                        <a:lnTo>
                          <a:pt x="39" y="626"/>
                        </a:lnTo>
                        <a:lnTo>
                          <a:pt x="36" y="626"/>
                        </a:lnTo>
                        <a:lnTo>
                          <a:pt x="36" y="626"/>
                        </a:lnTo>
                        <a:lnTo>
                          <a:pt x="34" y="624"/>
                        </a:lnTo>
                        <a:lnTo>
                          <a:pt x="36" y="628"/>
                        </a:lnTo>
                        <a:lnTo>
                          <a:pt x="43" y="631"/>
                        </a:lnTo>
                        <a:lnTo>
                          <a:pt x="51" y="638"/>
                        </a:lnTo>
                        <a:lnTo>
                          <a:pt x="62" y="638"/>
                        </a:lnTo>
                        <a:lnTo>
                          <a:pt x="79" y="640"/>
                        </a:lnTo>
                        <a:lnTo>
                          <a:pt x="86" y="640"/>
                        </a:lnTo>
                        <a:lnTo>
                          <a:pt x="98" y="640"/>
                        </a:lnTo>
                        <a:lnTo>
                          <a:pt x="110" y="640"/>
                        </a:lnTo>
                        <a:lnTo>
                          <a:pt x="115" y="636"/>
                        </a:lnTo>
                        <a:lnTo>
                          <a:pt x="122" y="633"/>
                        </a:lnTo>
                        <a:lnTo>
                          <a:pt x="127" y="640"/>
                        </a:lnTo>
                        <a:lnTo>
                          <a:pt x="139" y="638"/>
                        </a:lnTo>
                        <a:lnTo>
                          <a:pt x="144" y="633"/>
                        </a:lnTo>
                        <a:lnTo>
                          <a:pt x="153" y="624"/>
                        </a:lnTo>
                        <a:lnTo>
                          <a:pt x="156" y="619"/>
                        </a:lnTo>
                        <a:lnTo>
                          <a:pt x="165" y="612"/>
                        </a:lnTo>
                        <a:lnTo>
                          <a:pt x="172" y="607"/>
                        </a:lnTo>
                        <a:lnTo>
                          <a:pt x="184" y="607"/>
                        </a:lnTo>
                        <a:lnTo>
                          <a:pt x="191" y="609"/>
                        </a:lnTo>
                        <a:lnTo>
                          <a:pt x="208" y="609"/>
                        </a:lnTo>
                        <a:lnTo>
                          <a:pt x="210" y="607"/>
                        </a:lnTo>
                        <a:lnTo>
                          <a:pt x="225" y="609"/>
                        </a:lnTo>
                        <a:lnTo>
                          <a:pt x="227" y="614"/>
                        </a:lnTo>
                        <a:lnTo>
                          <a:pt x="237" y="614"/>
                        </a:lnTo>
                        <a:lnTo>
                          <a:pt x="242" y="607"/>
                        </a:lnTo>
                        <a:lnTo>
                          <a:pt x="242" y="600"/>
                        </a:lnTo>
                        <a:lnTo>
                          <a:pt x="242" y="595"/>
                        </a:lnTo>
                        <a:lnTo>
                          <a:pt x="253" y="602"/>
                        </a:lnTo>
                        <a:lnTo>
                          <a:pt x="256" y="600"/>
                        </a:lnTo>
                        <a:lnTo>
                          <a:pt x="256" y="593"/>
                        </a:lnTo>
                        <a:lnTo>
                          <a:pt x="263" y="585"/>
                        </a:lnTo>
                        <a:lnTo>
                          <a:pt x="270" y="585"/>
                        </a:lnTo>
                        <a:lnTo>
                          <a:pt x="282" y="585"/>
                        </a:lnTo>
                        <a:lnTo>
                          <a:pt x="289" y="583"/>
                        </a:lnTo>
                        <a:lnTo>
                          <a:pt x="294" y="583"/>
                        </a:lnTo>
                        <a:lnTo>
                          <a:pt x="296" y="583"/>
                        </a:lnTo>
                        <a:lnTo>
                          <a:pt x="304" y="571"/>
                        </a:lnTo>
                        <a:lnTo>
                          <a:pt x="296" y="564"/>
                        </a:lnTo>
                        <a:lnTo>
                          <a:pt x="299" y="562"/>
                        </a:lnTo>
                        <a:lnTo>
                          <a:pt x="296" y="559"/>
                        </a:lnTo>
                        <a:lnTo>
                          <a:pt x="296" y="562"/>
                        </a:lnTo>
                        <a:moveTo>
                          <a:pt x="296" y="562"/>
                        </a:moveTo>
                        <a:lnTo>
                          <a:pt x="296" y="559"/>
                        </a:lnTo>
                        <a:lnTo>
                          <a:pt x="299" y="557"/>
                        </a:lnTo>
                        <a:lnTo>
                          <a:pt x="294" y="550"/>
                        </a:lnTo>
                        <a:lnTo>
                          <a:pt x="299" y="542"/>
                        </a:lnTo>
                        <a:lnTo>
                          <a:pt x="299" y="535"/>
                        </a:lnTo>
                        <a:lnTo>
                          <a:pt x="301" y="533"/>
                        </a:lnTo>
                        <a:lnTo>
                          <a:pt x="311" y="531"/>
                        </a:lnTo>
                        <a:lnTo>
                          <a:pt x="316" y="531"/>
                        </a:lnTo>
                        <a:lnTo>
                          <a:pt x="325" y="528"/>
                        </a:lnTo>
                        <a:lnTo>
                          <a:pt x="337" y="526"/>
                        </a:lnTo>
                        <a:lnTo>
                          <a:pt x="344" y="526"/>
                        </a:lnTo>
                        <a:lnTo>
                          <a:pt x="347" y="523"/>
                        </a:lnTo>
                        <a:lnTo>
                          <a:pt x="351" y="519"/>
                        </a:lnTo>
                        <a:lnTo>
                          <a:pt x="361" y="519"/>
                        </a:lnTo>
                        <a:lnTo>
                          <a:pt x="368" y="516"/>
                        </a:lnTo>
                        <a:lnTo>
                          <a:pt x="375" y="509"/>
                        </a:lnTo>
                        <a:lnTo>
                          <a:pt x="382" y="507"/>
                        </a:lnTo>
                        <a:lnTo>
                          <a:pt x="390" y="504"/>
                        </a:lnTo>
                        <a:lnTo>
                          <a:pt x="394" y="509"/>
                        </a:lnTo>
                        <a:lnTo>
                          <a:pt x="404" y="511"/>
                        </a:lnTo>
                        <a:lnTo>
                          <a:pt x="409" y="519"/>
                        </a:lnTo>
                        <a:lnTo>
                          <a:pt x="416" y="519"/>
                        </a:lnTo>
                        <a:lnTo>
                          <a:pt x="421" y="511"/>
                        </a:lnTo>
                        <a:lnTo>
                          <a:pt x="425" y="502"/>
                        </a:lnTo>
                        <a:lnTo>
                          <a:pt x="432" y="495"/>
                        </a:lnTo>
                        <a:lnTo>
                          <a:pt x="430" y="495"/>
                        </a:lnTo>
                        <a:lnTo>
                          <a:pt x="430" y="492"/>
                        </a:lnTo>
                        <a:lnTo>
                          <a:pt x="425" y="487"/>
                        </a:lnTo>
                        <a:lnTo>
                          <a:pt x="425" y="478"/>
                        </a:lnTo>
                        <a:lnTo>
                          <a:pt x="428" y="471"/>
                        </a:lnTo>
                        <a:lnTo>
                          <a:pt x="432" y="466"/>
                        </a:lnTo>
                        <a:lnTo>
                          <a:pt x="432" y="464"/>
                        </a:lnTo>
                        <a:lnTo>
                          <a:pt x="442" y="464"/>
                        </a:lnTo>
                        <a:lnTo>
                          <a:pt x="444" y="456"/>
                        </a:lnTo>
                        <a:lnTo>
                          <a:pt x="461" y="461"/>
                        </a:lnTo>
                        <a:lnTo>
                          <a:pt x="464" y="466"/>
                        </a:lnTo>
                        <a:lnTo>
                          <a:pt x="471" y="476"/>
                        </a:lnTo>
                        <a:lnTo>
                          <a:pt x="473" y="478"/>
                        </a:lnTo>
                        <a:lnTo>
                          <a:pt x="471" y="483"/>
                        </a:lnTo>
                        <a:lnTo>
                          <a:pt x="471" y="487"/>
                        </a:lnTo>
                        <a:lnTo>
                          <a:pt x="475" y="490"/>
                        </a:lnTo>
                        <a:lnTo>
                          <a:pt x="480" y="485"/>
                        </a:lnTo>
                        <a:lnTo>
                          <a:pt x="487" y="487"/>
                        </a:lnTo>
                        <a:lnTo>
                          <a:pt x="487" y="492"/>
                        </a:lnTo>
                        <a:lnTo>
                          <a:pt x="492" y="497"/>
                        </a:lnTo>
                        <a:lnTo>
                          <a:pt x="502" y="497"/>
                        </a:lnTo>
                        <a:lnTo>
                          <a:pt x="506" y="492"/>
                        </a:lnTo>
                        <a:lnTo>
                          <a:pt x="504" y="487"/>
                        </a:lnTo>
                        <a:lnTo>
                          <a:pt x="509" y="485"/>
                        </a:lnTo>
                        <a:lnTo>
                          <a:pt x="506" y="478"/>
                        </a:lnTo>
                        <a:lnTo>
                          <a:pt x="504" y="471"/>
                        </a:lnTo>
                        <a:lnTo>
                          <a:pt x="492" y="471"/>
                        </a:lnTo>
                        <a:lnTo>
                          <a:pt x="490" y="471"/>
                        </a:lnTo>
                        <a:lnTo>
                          <a:pt x="490" y="461"/>
                        </a:lnTo>
                        <a:lnTo>
                          <a:pt x="478" y="461"/>
                        </a:lnTo>
                        <a:lnTo>
                          <a:pt x="478" y="456"/>
                        </a:lnTo>
                        <a:lnTo>
                          <a:pt x="478" y="449"/>
                        </a:lnTo>
                        <a:lnTo>
                          <a:pt x="485" y="452"/>
                        </a:lnTo>
                        <a:lnTo>
                          <a:pt x="490" y="454"/>
                        </a:lnTo>
                        <a:lnTo>
                          <a:pt x="492" y="449"/>
                        </a:lnTo>
                        <a:lnTo>
                          <a:pt x="499" y="440"/>
                        </a:lnTo>
                        <a:lnTo>
                          <a:pt x="504" y="437"/>
                        </a:lnTo>
                        <a:lnTo>
                          <a:pt x="511" y="442"/>
                        </a:lnTo>
                        <a:lnTo>
                          <a:pt x="514" y="447"/>
                        </a:lnTo>
                        <a:lnTo>
                          <a:pt x="521" y="447"/>
                        </a:lnTo>
                        <a:lnTo>
                          <a:pt x="523" y="449"/>
                        </a:lnTo>
                        <a:lnTo>
                          <a:pt x="526" y="452"/>
                        </a:lnTo>
                        <a:lnTo>
                          <a:pt x="533" y="449"/>
                        </a:lnTo>
                        <a:lnTo>
                          <a:pt x="540" y="454"/>
                        </a:lnTo>
                        <a:lnTo>
                          <a:pt x="549" y="452"/>
                        </a:lnTo>
                        <a:lnTo>
                          <a:pt x="552" y="456"/>
                        </a:lnTo>
                        <a:lnTo>
                          <a:pt x="557" y="452"/>
                        </a:lnTo>
                        <a:lnTo>
                          <a:pt x="554" y="452"/>
                        </a:lnTo>
                        <a:lnTo>
                          <a:pt x="552" y="447"/>
                        </a:lnTo>
                        <a:lnTo>
                          <a:pt x="549" y="442"/>
                        </a:lnTo>
                        <a:lnTo>
                          <a:pt x="552" y="440"/>
                        </a:lnTo>
                        <a:lnTo>
                          <a:pt x="554" y="437"/>
                        </a:lnTo>
                        <a:lnTo>
                          <a:pt x="559" y="430"/>
                        </a:lnTo>
                        <a:lnTo>
                          <a:pt x="564" y="425"/>
                        </a:lnTo>
                        <a:lnTo>
                          <a:pt x="566" y="430"/>
                        </a:lnTo>
                        <a:lnTo>
                          <a:pt x="569" y="433"/>
                        </a:lnTo>
                        <a:lnTo>
                          <a:pt x="573" y="428"/>
                        </a:lnTo>
                        <a:lnTo>
                          <a:pt x="578" y="428"/>
                        </a:lnTo>
                        <a:lnTo>
                          <a:pt x="580" y="428"/>
                        </a:lnTo>
                        <a:lnTo>
                          <a:pt x="592" y="425"/>
                        </a:lnTo>
                        <a:lnTo>
                          <a:pt x="595" y="425"/>
                        </a:lnTo>
                        <a:lnTo>
                          <a:pt x="600" y="416"/>
                        </a:lnTo>
                        <a:lnTo>
                          <a:pt x="602" y="411"/>
                        </a:lnTo>
                        <a:lnTo>
                          <a:pt x="609" y="411"/>
                        </a:lnTo>
                        <a:lnTo>
                          <a:pt x="616" y="406"/>
                        </a:lnTo>
                        <a:lnTo>
                          <a:pt x="619" y="401"/>
                        </a:lnTo>
                        <a:lnTo>
                          <a:pt x="628" y="404"/>
                        </a:lnTo>
                        <a:lnTo>
                          <a:pt x="635" y="401"/>
                        </a:lnTo>
                        <a:lnTo>
                          <a:pt x="640" y="397"/>
                        </a:lnTo>
                        <a:lnTo>
                          <a:pt x="645" y="392"/>
                        </a:lnTo>
                        <a:lnTo>
                          <a:pt x="647" y="385"/>
                        </a:lnTo>
                        <a:lnTo>
                          <a:pt x="652" y="390"/>
                        </a:lnTo>
                        <a:lnTo>
                          <a:pt x="657" y="390"/>
                        </a:lnTo>
                        <a:lnTo>
                          <a:pt x="662" y="387"/>
                        </a:lnTo>
                        <a:lnTo>
                          <a:pt x="664" y="385"/>
                        </a:lnTo>
                        <a:lnTo>
                          <a:pt x="664" y="378"/>
                        </a:lnTo>
                        <a:lnTo>
                          <a:pt x="666" y="373"/>
                        </a:lnTo>
                        <a:lnTo>
                          <a:pt x="669" y="366"/>
                        </a:lnTo>
                        <a:lnTo>
                          <a:pt x="669" y="358"/>
                        </a:lnTo>
                        <a:lnTo>
                          <a:pt x="671" y="356"/>
                        </a:lnTo>
                        <a:lnTo>
                          <a:pt x="676" y="351"/>
                        </a:lnTo>
                        <a:lnTo>
                          <a:pt x="678" y="349"/>
                        </a:lnTo>
                        <a:lnTo>
                          <a:pt x="683" y="349"/>
                        </a:lnTo>
                        <a:lnTo>
                          <a:pt x="686" y="346"/>
                        </a:lnTo>
                        <a:lnTo>
                          <a:pt x="688" y="344"/>
                        </a:lnTo>
                        <a:lnTo>
                          <a:pt x="693" y="339"/>
                        </a:lnTo>
                        <a:lnTo>
                          <a:pt x="700" y="335"/>
                        </a:lnTo>
                        <a:lnTo>
                          <a:pt x="705" y="332"/>
                        </a:lnTo>
                        <a:lnTo>
                          <a:pt x="705" y="327"/>
                        </a:lnTo>
                        <a:lnTo>
                          <a:pt x="702" y="318"/>
                        </a:lnTo>
                        <a:lnTo>
                          <a:pt x="700" y="320"/>
                        </a:lnTo>
                        <a:lnTo>
                          <a:pt x="697" y="320"/>
                        </a:lnTo>
                        <a:lnTo>
                          <a:pt x="695" y="320"/>
                        </a:lnTo>
                        <a:lnTo>
                          <a:pt x="693" y="320"/>
                        </a:lnTo>
                        <a:lnTo>
                          <a:pt x="693" y="318"/>
                        </a:lnTo>
                        <a:lnTo>
                          <a:pt x="690" y="318"/>
                        </a:lnTo>
                        <a:lnTo>
                          <a:pt x="688" y="318"/>
                        </a:lnTo>
                        <a:lnTo>
                          <a:pt x="686" y="318"/>
                        </a:lnTo>
                        <a:lnTo>
                          <a:pt x="683" y="318"/>
                        </a:lnTo>
                        <a:lnTo>
                          <a:pt x="681" y="320"/>
                        </a:lnTo>
                        <a:lnTo>
                          <a:pt x="678" y="320"/>
                        </a:lnTo>
                        <a:lnTo>
                          <a:pt x="676" y="320"/>
                        </a:lnTo>
                        <a:lnTo>
                          <a:pt x="671" y="323"/>
                        </a:lnTo>
                        <a:lnTo>
                          <a:pt x="669" y="323"/>
                        </a:lnTo>
                        <a:lnTo>
                          <a:pt x="666" y="325"/>
                        </a:lnTo>
                        <a:lnTo>
                          <a:pt x="664" y="325"/>
                        </a:lnTo>
                        <a:lnTo>
                          <a:pt x="662" y="327"/>
                        </a:lnTo>
                        <a:lnTo>
                          <a:pt x="659" y="327"/>
                        </a:lnTo>
                        <a:lnTo>
                          <a:pt x="657" y="327"/>
                        </a:lnTo>
                        <a:lnTo>
                          <a:pt x="654" y="327"/>
                        </a:lnTo>
                        <a:lnTo>
                          <a:pt x="654" y="325"/>
                        </a:lnTo>
                        <a:lnTo>
                          <a:pt x="652" y="325"/>
                        </a:lnTo>
                        <a:lnTo>
                          <a:pt x="647" y="325"/>
                        </a:lnTo>
                        <a:lnTo>
                          <a:pt x="647" y="327"/>
                        </a:lnTo>
                        <a:lnTo>
                          <a:pt x="645" y="327"/>
                        </a:lnTo>
                        <a:lnTo>
                          <a:pt x="643" y="327"/>
                        </a:lnTo>
                        <a:lnTo>
                          <a:pt x="640" y="327"/>
                        </a:lnTo>
                        <a:lnTo>
                          <a:pt x="638" y="327"/>
                        </a:lnTo>
                        <a:lnTo>
                          <a:pt x="635" y="327"/>
                        </a:lnTo>
                        <a:lnTo>
                          <a:pt x="633" y="327"/>
                        </a:lnTo>
                        <a:lnTo>
                          <a:pt x="631" y="330"/>
                        </a:lnTo>
                        <a:lnTo>
                          <a:pt x="628" y="330"/>
                        </a:lnTo>
                        <a:lnTo>
                          <a:pt x="626" y="327"/>
                        </a:lnTo>
                        <a:lnTo>
                          <a:pt x="621" y="327"/>
                        </a:lnTo>
                        <a:lnTo>
                          <a:pt x="616" y="325"/>
                        </a:lnTo>
                        <a:lnTo>
                          <a:pt x="614" y="325"/>
                        </a:lnTo>
                        <a:lnTo>
                          <a:pt x="609" y="325"/>
                        </a:lnTo>
                        <a:lnTo>
                          <a:pt x="607" y="325"/>
                        </a:lnTo>
                        <a:lnTo>
                          <a:pt x="604" y="327"/>
                        </a:lnTo>
                        <a:lnTo>
                          <a:pt x="600" y="330"/>
                        </a:lnTo>
                        <a:lnTo>
                          <a:pt x="597" y="332"/>
                        </a:lnTo>
                        <a:lnTo>
                          <a:pt x="595" y="332"/>
                        </a:lnTo>
                        <a:lnTo>
                          <a:pt x="590" y="335"/>
                        </a:lnTo>
                        <a:lnTo>
                          <a:pt x="588" y="335"/>
                        </a:lnTo>
                        <a:lnTo>
                          <a:pt x="585" y="335"/>
                        </a:lnTo>
                        <a:lnTo>
                          <a:pt x="585" y="332"/>
                        </a:lnTo>
                        <a:lnTo>
                          <a:pt x="583" y="330"/>
                        </a:lnTo>
                        <a:lnTo>
                          <a:pt x="583" y="323"/>
                        </a:lnTo>
                        <a:lnTo>
                          <a:pt x="585" y="318"/>
                        </a:lnTo>
                        <a:lnTo>
                          <a:pt x="585" y="313"/>
                        </a:lnTo>
                        <a:lnTo>
                          <a:pt x="585" y="311"/>
                        </a:lnTo>
                        <a:lnTo>
                          <a:pt x="585" y="306"/>
                        </a:lnTo>
                        <a:lnTo>
                          <a:pt x="583" y="301"/>
                        </a:lnTo>
                        <a:lnTo>
                          <a:pt x="583" y="299"/>
                        </a:lnTo>
                        <a:lnTo>
                          <a:pt x="580" y="296"/>
                        </a:lnTo>
                        <a:lnTo>
                          <a:pt x="578" y="292"/>
                        </a:lnTo>
                        <a:lnTo>
                          <a:pt x="576" y="289"/>
                        </a:lnTo>
                        <a:lnTo>
                          <a:pt x="576" y="284"/>
                        </a:lnTo>
                        <a:lnTo>
                          <a:pt x="578" y="282"/>
                        </a:lnTo>
                        <a:lnTo>
                          <a:pt x="578" y="280"/>
                        </a:lnTo>
                        <a:lnTo>
                          <a:pt x="580" y="275"/>
                        </a:lnTo>
                        <a:lnTo>
                          <a:pt x="580" y="272"/>
                        </a:lnTo>
                        <a:lnTo>
                          <a:pt x="578" y="272"/>
                        </a:lnTo>
                        <a:lnTo>
                          <a:pt x="576" y="275"/>
                        </a:lnTo>
                        <a:lnTo>
                          <a:pt x="571" y="277"/>
                        </a:lnTo>
                        <a:lnTo>
                          <a:pt x="569" y="277"/>
                        </a:lnTo>
                        <a:lnTo>
                          <a:pt x="569" y="277"/>
                        </a:lnTo>
                        <a:lnTo>
                          <a:pt x="566" y="275"/>
                        </a:lnTo>
                        <a:lnTo>
                          <a:pt x="564" y="275"/>
                        </a:lnTo>
                        <a:lnTo>
                          <a:pt x="564" y="272"/>
                        </a:lnTo>
                        <a:lnTo>
                          <a:pt x="564" y="270"/>
                        </a:lnTo>
                        <a:lnTo>
                          <a:pt x="564" y="268"/>
                        </a:lnTo>
                        <a:lnTo>
                          <a:pt x="561" y="265"/>
                        </a:lnTo>
                        <a:lnTo>
                          <a:pt x="559" y="260"/>
                        </a:lnTo>
                        <a:lnTo>
                          <a:pt x="557" y="265"/>
                        </a:lnTo>
                        <a:lnTo>
                          <a:pt x="557" y="270"/>
                        </a:lnTo>
                        <a:lnTo>
                          <a:pt x="554" y="275"/>
                        </a:lnTo>
                        <a:lnTo>
                          <a:pt x="552" y="275"/>
                        </a:lnTo>
                        <a:lnTo>
                          <a:pt x="549" y="275"/>
                        </a:lnTo>
                        <a:lnTo>
                          <a:pt x="547" y="272"/>
                        </a:lnTo>
                        <a:lnTo>
                          <a:pt x="545" y="272"/>
                        </a:lnTo>
                        <a:lnTo>
                          <a:pt x="542" y="270"/>
                        </a:lnTo>
                        <a:lnTo>
                          <a:pt x="542" y="268"/>
                        </a:lnTo>
                        <a:lnTo>
                          <a:pt x="542" y="265"/>
                        </a:lnTo>
                        <a:lnTo>
                          <a:pt x="545" y="265"/>
                        </a:lnTo>
                        <a:lnTo>
                          <a:pt x="547" y="263"/>
                        </a:lnTo>
                        <a:lnTo>
                          <a:pt x="549" y="260"/>
                        </a:lnTo>
                        <a:lnTo>
                          <a:pt x="552" y="258"/>
                        </a:lnTo>
                        <a:lnTo>
                          <a:pt x="552" y="256"/>
                        </a:lnTo>
                        <a:lnTo>
                          <a:pt x="549" y="253"/>
                        </a:lnTo>
                        <a:lnTo>
                          <a:pt x="547" y="251"/>
                        </a:lnTo>
                        <a:lnTo>
                          <a:pt x="545" y="246"/>
                        </a:lnTo>
                        <a:lnTo>
                          <a:pt x="545" y="244"/>
                        </a:lnTo>
                        <a:lnTo>
                          <a:pt x="542" y="239"/>
                        </a:lnTo>
                        <a:lnTo>
                          <a:pt x="542" y="237"/>
                        </a:lnTo>
                        <a:lnTo>
                          <a:pt x="540" y="234"/>
                        </a:lnTo>
                        <a:lnTo>
                          <a:pt x="533" y="229"/>
                        </a:lnTo>
                        <a:lnTo>
                          <a:pt x="509" y="206"/>
                        </a:lnTo>
                        <a:lnTo>
                          <a:pt x="504" y="206"/>
                        </a:lnTo>
                        <a:lnTo>
                          <a:pt x="502" y="203"/>
                        </a:lnTo>
                        <a:lnTo>
                          <a:pt x="497" y="203"/>
                        </a:lnTo>
                        <a:lnTo>
                          <a:pt x="495" y="203"/>
                        </a:lnTo>
                        <a:lnTo>
                          <a:pt x="490" y="206"/>
                        </a:lnTo>
                        <a:lnTo>
                          <a:pt x="487" y="206"/>
                        </a:lnTo>
                        <a:lnTo>
                          <a:pt x="483" y="208"/>
                        </a:lnTo>
                        <a:lnTo>
                          <a:pt x="480" y="208"/>
                        </a:lnTo>
                        <a:lnTo>
                          <a:pt x="480" y="208"/>
                        </a:lnTo>
                        <a:lnTo>
                          <a:pt x="480" y="208"/>
                        </a:lnTo>
                        <a:lnTo>
                          <a:pt x="480" y="208"/>
                        </a:lnTo>
                        <a:lnTo>
                          <a:pt x="478" y="210"/>
                        </a:lnTo>
                        <a:lnTo>
                          <a:pt x="478" y="210"/>
                        </a:lnTo>
                        <a:lnTo>
                          <a:pt x="473" y="208"/>
                        </a:lnTo>
                        <a:lnTo>
                          <a:pt x="473" y="206"/>
                        </a:lnTo>
                        <a:lnTo>
                          <a:pt x="471" y="203"/>
                        </a:lnTo>
                        <a:lnTo>
                          <a:pt x="471" y="203"/>
                        </a:lnTo>
                        <a:lnTo>
                          <a:pt x="471" y="201"/>
                        </a:lnTo>
                        <a:lnTo>
                          <a:pt x="468" y="198"/>
                        </a:lnTo>
                        <a:lnTo>
                          <a:pt x="466" y="198"/>
                        </a:lnTo>
                        <a:lnTo>
                          <a:pt x="464" y="198"/>
                        </a:lnTo>
                        <a:lnTo>
                          <a:pt x="461" y="196"/>
                        </a:lnTo>
                        <a:lnTo>
                          <a:pt x="459" y="198"/>
                        </a:lnTo>
                        <a:lnTo>
                          <a:pt x="456" y="198"/>
                        </a:lnTo>
                        <a:lnTo>
                          <a:pt x="454" y="198"/>
                        </a:lnTo>
                        <a:lnTo>
                          <a:pt x="452" y="198"/>
                        </a:lnTo>
                        <a:lnTo>
                          <a:pt x="447" y="198"/>
                        </a:lnTo>
                        <a:lnTo>
                          <a:pt x="444" y="198"/>
                        </a:lnTo>
                        <a:lnTo>
                          <a:pt x="442" y="196"/>
                        </a:lnTo>
                        <a:lnTo>
                          <a:pt x="440" y="194"/>
                        </a:lnTo>
                        <a:lnTo>
                          <a:pt x="437" y="194"/>
                        </a:lnTo>
                        <a:lnTo>
                          <a:pt x="435" y="191"/>
                        </a:lnTo>
                        <a:lnTo>
                          <a:pt x="432" y="189"/>
                        </a:lnTo>
                        <a:lnTo>
                          <a:pt x="430" y="186"/>
                        </a:lnTo>
                        <a:lnTo>
                          <a:pt x="425" y="186"/>
                        </a:lnTo>
                        <a:lnTo>
                          <a:pt x="423" y="182"/>
                        </a:lnTo>
                        <a:lnTo>
                          <a:pt x="423" y="179"/>
                        </a:lnTo>
                        <a:lnTo>
                          <a:pt x="423" y="177"/>
                        </a:lnTo>
                        <a:lnTo>
                          <a:pt x="425" y="177"/>
                        </a:lnTo>
                        <a:lnTo>
                          <a:pt x="423" y="174"/>
                        </a:lnTo>
                        <a:lnTo>
                          <a:pt x="418" y="177"/>
                        </a:lnTo>
                        <a:lnTo>
                          <a:pt x="416" y="177"/>
                        </a:lnTo>
                        <a:lnTo>
                          <a:pt x="421" y="174"/>
                        </a:lnTo>
                        <a:lnTo>
                          <a:pt x="423" y="170"/>
                        </a:lnTo>
                        <a:lnTo>
                          <a:pt x="423" y="167"/>
                        </a:lnTo>
                        <a:lnTo>
                          <a:pt x="423" y="165"/>
                        </a:lnTo>
                        <a:lnTo>
                          <a:pt x="423" y="162"/>
                        </a:lnTo>
                        <a:lnTo>
                          <a:pt x="421" y="158"/>
                        </a:lnTo>
                        <a:lnTo>
                          <a:pt x="421" y="155"/>
                        </a:lnTo>
                        <a:lnTo>
                          <a:pt x="421" y="153"/>
                        </a:lnTo>
                        <a:lnTo>
                          <a:pt x="421" y="151"/>
                        </a:lnTo>
                        <a:lnTo>
                          <a:pt x="418" y="148"/>
                        </a:lnTo>
                        <a:lnTo>
                          <a:pt x="416" y="146"/>
                        </a:lnTo>
                        <a:lnTo>
                          <a:pt x="413" y="143"/>
                        </a:lnTo>
                        <a:lnTo>
                          <a:pt x="411" y="141"/>
                        </a:lnTo>
                        <a:lnTo>
                          <a:pt x="409" y="141"/>
                        </a:lnTo>
                        <a:lnTo>
                          <a:pt x="406" y="141"/>
                        </a:lnTo>
                        <a:lnTo>
                          <a:pt x="404" y="141"/>
                        </a:lnTo>
                        <a:lnTo>
                          <a:pt x="401" y="141"/>
                        </a:lnTo>
                        <a:lnTo>
                          <a:pt x="401" y="139"/>
                        </a:lnTo>
                        <a:lnTo>
                          <a:pt x="401" y="134"/>
                        </a:lnTo>
                        <a:lnTo>
                          <a:pt x="404" y="131"/>
                        </a:lnTo>
                        <a:lnTo>
                          <a:pt x="404" y="129"/>
                        </a:lnTo>
                        <a:lnTo>
                          <a:pt x="406" y="127"/>
                        </a:lnTo>
                        <a:lnTo>
                          <a:pt x="413" y="124"/>
                        </a:lnTo>
                        <a:lnTo>
                          <a:pt x="416" y="122"/>
                        </a:lnTo>
                        <a:lnTo>
                          <a:pt x="418" y="119"/>
                        </a:lnTo>
                        <a:lnTo>
                          <a:pt x="418" y="115"/>
                        </a:lnTo>
                        <a:lnTo>
                          <a:pt x="418" y="115"/>
                        </a:lnTo>
                        <a:lnTo>
                          <a:pt x="416" y="110"/>
                        </a:lnTo>
                        <a:lnTo>
                          <a:pt x="416" y="108"/>
                        </a:lnTo>
                        <a:lnTo>
                          <a:pt x="413" y="105"/>
                        </a:lnTo>
                        <a:lnTo>
                          <a:pt x="416" y="100"/>
                        </a:lnTo>
                        <a:lnTo>
                          <a:pt x="416" y="98"/>
                        </a:lnTo>
                        <a:lnTo>
                          <a:pt x="416" y="96"/>
                        </a:lnTo>
                        <a:lnTo>
                          <a:pt x="418" y="93"/>
                        </a:lnTo>
                        <a:lnTo>
                          <a:pt x="418" y="88"/>
                        </a:lnTo>
                        <a:lnTo>
                          <a:pt x="418" y="86"/>
                        </a:lnTo>
                        <a:lnTo>
                          <a:pt x="418" y="76"/>
                        </a:lnTo>
                        <a:lnTo>
                          <a:pt x="418" y="72"/>
                        </a:lnTo>
                        <a:lnTo>
                          <a:pt x="416" y="69"/>
                        </a:lnTo>
                        <a:lnTo>
                          <a:pt x="413" y="69"/>
                        </a:lnTo>
                        <a:lnTo>
                          <a:pt x="411" y="69"/>
                        </a:lnTo>
                        <a:lnTo>
                          <a:pt x="409" y="69"/>
                        </a:lnTo>
                        <a:lnTo>
                          <a:pt x="404" y="69"/>
                        </a:lnTo>
                        <a:lnTo>
                          <a:pt x="401" y="67"/>
                        </a:lnTo>
                        <a:lnTo>
                          <a:pt x="399" y="67"/>
                        </a:lnTo>
                        <a:lnTo>
                          <a:pt x="397" y="65"/>
                        </a:lnTo>
                        <a:lnTo>
                          <a:pt x="397" y="62"/>
                        </a:lnTo>
                        <a:lnTo>
                          <a:pt x="397" y="60"/>
                        </a:lnTo>
                        <a:lnTo>
                          <a:pt x="394" y="55"/>
                        </a:lnTo>
                        <a:lnTo>
                          <a:pt x="392" y="53"/>
                        </a:lnTo>
                        <a:lnTo>
                          <a:pt x="385" y="50"/>
                        </a:lnTo>
                        <a:lnTo>
                          <a:pt x="382" y="50"/>
                        </a:lnTo>
                        <a:lnTo>
                          <a:pt x="380" y="50"/>
                        </a:lnTo>
                        <a:lnTo>
                          <a:pt x="380" y="53"/>
                        </a:lnTo>
                        <a:lnTo>
                          <a:pt x="378" y="55"/>
                        </a:lnTo>
                        <a:lnTo>
                          <a:pt x="375" y="57"/>
                        </a:lnTo>
                        <a:lnTo>
                          <a:pt x="375" y="60"/>
                        </a:lnTo>
                        <a:lnTo>
                          <a:pt x="373" y="62"/>
                        </a:lnTo>
                        <a:lnTo>
                          <a:pt x="370" y="65"/>
                        </a:lnTo>
                        <a:lnTo>
                          <a:pt x="366" y="67"/>
                        </a:lnTo>
                        <a:lnTo>
                          <a:pt x="366" y="69"/>
                        </a:lnTo>
                        <a:lnTo>
                          <a:pt x="363" y="69"/>
                        </a:lnTo>
                        <a:lnTo>
                          <a:pt x="361" y="67"/>
                        </a:lnTo>
                        <a:lnTo>
                          <a:pt x="358" y="67"/>
                        </a:lnTo>
                        <a:lnTo>
                          <a:pt x="356" y="67"/>
                        </a:lnTo>
                        <a:lnTo>
                          <a:pt x="351" y="65"/>
                        </a:lnTo>
                        <a:lnTo>
                          <a:pt x="349" y="65"/>
                        </a:lnTo>
                        <a:lnTo>
                          <a:pt x="347" y="67"/>
                        </a:lnTo>
                        <a:lnTo>
                          <a:pt x="342" y="67"/>
                        </a:lnTo>
                        <a:lnTo>
                          <a:pt x="339" y="67"/>
                        </a:lnTo>
                        <a:lnTo>
                          <a:pt x="339" y="65"/>
                        </a:lnTo>
                        <a:lnTo>
                          <a:pt x="337" y="62"/>
                        </a:lnTo>
                        <a:lnTo>
                          <a:pt x="332" y="62"/>
                        </a:lnTo>
                        <a:lnTo>
                          <a:pt x="330" y="60"/>
                        </a:lnTo>
                        <a:lnTo>
                          <a:pt x="327" y="60"/>
                        </a:lnTo>
                        <a:lnTo>
                          <a:pt x="325" y="60"/>
                        </a:lnTo>
                        <a:lnTo>
                          <a:pt x="323" y="60"/>
                        </a:lnTo>
                        <a:lnTo>
                          <a:pt x="320" y="57"/>
                        </a:lnTo>
                        <a:lnTo>
                          <a:pt x="318" y="57"/>
                        </a:lnTo>
                        <a:lnTo>
                          <a:pt x="316" y="55"/>
                        </a:lnTo>
                        <a:lnTo>
                          <a:pt x="313" y="55"/>
                        </a:lnTo>
                        <a:lnTo>
                          <a:pt x="311" y="53"/>
                        </a:lnTo>
                        <a:lnTo>
                          <a:pt x="311" y="55"/>
                        </a:lnTo>
                        <a:lnTo>
                          <a:pt x="311" y="57"/>
                        </a:lnTo>
                        <a:lnTo>
                          <a:pt x="311" y="60"/>
                        </a:lnTo>
                        <a:lnTo>
                          <a:pt x="311" y="62"/>
                        </a:lnTo>
                        <a:lnTo>
                          <a:pt x="308" y="65"/>
                        </a:lnTo>
                        <a:lnTo>
                          <a:pt x="308" y="69"/>
                        </a:lnTo>
                        <a:lnTo>
                          <a:pt x="308" y="72"/>
                        </a:lnTo>
                        <a:lnTo>
                          <a:pt x="308" y="76"/>
                        </a:lnTo>
                        <a:lnTo>
                          <a:pt x="304" y="76"/>
                        </a:lnTo>
                        <a:lnTo>
                          <a:pt x="301" y="76"/>
                        </a:lnTo>
                        <a:lnTo>
                          <a:pt x="299" y="74"/>
                        </a:lnTo>
                        <a:lnTo>
                          <a:pt x="296" y="72"/>
                        </a:lnTo>
                        <a:lnTo>
                          <a:pt x="294" y="69"/>
                        </a:lnTo>
                        <a:lnTo>
                          <a:pt x="292" y="67"/>
                        </a:lnTo>
                        <a:lnTo>
                          <a:pt x="287" y="65"/>
                        </a:lnTo>
                        <a:lnTo>
                          <a:pt x="284" y="65"/>
                        </a:lnTo>
                        <a:lnTo>
                          <a:pt x="282" y="65"/>
                        </a:lnTo>
                        <a:lnTo>
                          <a:pt x="280" y="62"/>
                        </a:lnTo>
                        <a:lnTo>
                          <a:pt x="280" y="62"/>
                        </a:lnTo>
                        <a:lnTo>
                          <a:pt x="275" y="62"/>
                        </a:lnTo>
                        <a:lnTo>
                          <a:pt x="273" y="65"/>
                        </a:lnTo>
                        <a:lnTo>
                          <a:pt x="270" y="65"/>
                        </a:lnTo>
                        <a:lnTo>
                          <a:pt x="268" y="65"/>
                        </a:lnTo>
                        <a:lnTo>
                          <a:pt x="263" y="65"/>
                        </a:lnTo>
                        <a:lnTo>
                          <a:pt x="261" y="62"/>
                        </a:lnTo>
                        <a:lnTo>
                          <a:pt x="263" y="62"/>
                        </a:lnTo>
                        <a:lnTo>
                          <a:pt x="263" y="60"/>
                        </a:lnTo>
                        <a:lnTo>
                          <a:pt x="268" y="55"/>
                        </a:lnTo>
                        <a:lnTo>
                          <a:pt x="265" y="55"/>
                        </a:lnTo>
                        <a:lnTo>
                          <a:pt x="265" y="53"/>
                        </a:lnTo>
                        <a:lnTo>
                          <a:pt x="265" y="50"/>
                        </a:lnTo>
                        <a:lnTo>
                          <a:pt x="265" y="48"/>
                        </a:lnTo>
                        <a:lnTo>
                          <a:pt x="268" y="45"/>
                        </a:lnTo>
                        <a:lnTo>
                          <a:pt x="265" y="45"/>
                        </a:lnTo>
                        <a:lnTo>
                          <a:pt x="261" y="45"/>
                        </a:lnTo>
                        <a:lnTo>
                          <a:pt x="258" y="45"/>
                        </a:lnTo>
                        <a:lnTo>
                          <a:pt x="256" y="45"/>
                        </a:lnTo>
                        <a:lnTo>
                          <a:pt x="253" y="45"/>
                        </a:lnTo>
                        <a:lnTo>
                          <a:pt x="249" y="45"/>
                        </a:lnTo>
                        <a:lnTo>
                          <a:pt x="249" y="43"/>
                        </a:lnTo>
                        <a:lnTo>
                          <a:pt x="251" y="41"/>
                        </a:lnTo>
                        <a:lnTo>
                          <a:pt x="249" y="38"/>
                        </a:lnTo>
                        <a:lnTo>
                          <a:pt x="249" y="36"/>
                        </a:lnTo>
                        <a:lnTo>
                          <a:pt x="246" y="33"/>
                        </a:lnTo>
                        <a:lnTo>
                          <a:pt x="249" y="33"/>
                        </a:lnTo>
                        <a:lnTo>
                          <a:pt x="249" y="31"/>
                        </a:lnTo>
                        <a:lnTo>
                          <a:pt x="249" y="29"/>
                        </a:lnTo>
                        <a:lnTo>
                          <a:pt x="246" y="29"/>
                        </a:lnTo>
                        <a:lnTo>
                          <a:pt x="244" y="29"/>
                        </a:lnTo>
                        <a:lnTo>
                          <a:pt x="242" y="29"/>
                        </a:lnTo>
                        <a:lnTo>
                          <a:pt x="239" y="29"/>
                        </a:lnTo>
                        <a:lnTo>
                          <a:pt x="237" y="31"/>
                        </a:lnTo>
                        <a:lnTo>
                          <a:pt x="234" y="31"/>
                        </a:lnTo>
                        <a:lnTo>
                          <a:pt x="232" y="31"/>
                        </a:lnTo>
                        <a:lnTo>
                          <a:pt x="230" y="31"/>
                        </a:lnTo>
                        <a:lnTo>
                          <a:pt x="227" y="29"/>
                        </a:lnTo>
                        <a:lnTo>
                          <a:pt x="225" y="29"/>
                        </a:lnTo>
                        <a:lnTo>
                          <a:pt x="222" y="29"/>
                        </a:lnTo>
                        <a:lnTo>
                          <a:pt x="222" y="26"/>
                        </a:lnTo>
                        <a:lnTo>
                          <a:pt x="220" y="26"/>
                        </a:lnTo>
                        <a:lnTo>
                          <a:pt x="218" y="24"/>
                        </a:lnTo>
                        <a:lnTo>
                          <a:pt x="215" y="24"/>
                        </a:lnTo>
                        <a:lnTo>
                          <a:pt x="215" y="24"/>
                        </a:lnTo>
                        <a:lnTo>
                          <a:pt x="213" y="21"/>
                        </a:lnTo>
                        <a:lnTo>
                          <a:pt x="210" y="21"/>
                        </a:lnTo>
                        <a:lnTo>
                          <a:pt x="208" y="21"/>
                        </a:lnTo>
                        <a:lnTo>
                          <a:pt x="206" y="21"/>
                        </a:lnTo>
                        <a:lnTo>
                          <a:pt x="203" y="21"/>
                        </a:lnTo>
                        <a:lnTo>
                          <a:pt x="201" y="21"/>
                        </a:lnTo>
                        <a:lnTo>
                          <a:pt x="199" y="24"/>
                        </a:lnTo>
                        <a:lnTo>
                          <a:pt x="196" y="24"/>
                        </a:lnTo>
                        <a:lnTo>
                          <a:pt x="194" y="24"/>
                        </a:lnTo>
                        <a:lnTo>
                          <a:pt x="191" y="24"/>
                        </a:lnTo>
                        <a:lnTo>
                          <a:pt x="189" y="24"/>
                        </a:lnTo>
                        <a:lnTo>
                          <a:pt x="187" y="24"/>
                        </a:lnTo>
                        <a:lnTo>
                          <a:pt x="184" y="24"/>
                        </a:lnTo>
                        <a:lnTo>
                          <a:pt x="182" y="21"/>
                        </a:lnTo>
                        <a:lnTo>
                          <a:pt x="182" y="19"/>
                        </a:lnTo>
                        <a:lnTo>
                          <a:pt x="179" y="19"/>
                        </a:lnTo>
                        <a:lnTo>
                          <a:pt x="179" y="17"/>
                        </a:lnTo>
                        <a:lnTo>
                          <a:pt x="177" y="14"/>
                        </a:lnTo>
                        <a:lnTo>
                          <a:pt x="177" y="12"/>
                        </a:lnTo>
                        <a:lnTo>
                          <a:pt x="175" y="12"/>
                        </a:lnTo>
                        <a:lnTo>
                          <a:pt x="172" y="12"/>
                        </a:lnTo>
                        <a:lnTo>
                          <a:pt x="170" y="12"/>
                        </a:lnTo>
                        <a:lnTo>
                          <a:pt x="170" y="10"/>
                        </a:lnTo>
                        <a:lnTo>
                          <a:pt x="168" y="10"/>
                        </a:lnTo>
                        <a:lnTo>
                          <a:pt x="168" y="7"/>
                        </a:lnTo>
                        <a:lnTo>
                          <a:pt x="168" y="5"/>
                        </a:lnTo>
                        <a:lnTo>
                          <a:pt x="170" y="5"/>
                        </a:lnTo>
                        <a:lnTo>
                          <a:pt x="170" y="2"/>
                        </a:lnTo>
                        <a:lnTo>
                          <a:pt x="168" y="0"/>
                        </a:lnTo>
                        <a:lnTo>
                          <a:pt x="165" y="0"/>
                        </a:lnTo>
                        <a:lnTo>
                          <a:pt x="163" y="2"/>
                        </a:lnTo>
                        <a:lnTo>
                          <a:pt x="160" y="2"/>
                        </a:lnTo>
                        <a:lnTo>
                          <a:pt x="160" y="5"/>
                        </a:lnTo>
                        <a:lnTo>
                          <a:pt x="163" y="7"/>
                        </a:lnTo>
                        <a:lnTo>
                          <a:pt x="163" y="10"/>
                        </a:lnTo>
                        <a:lnTo>
                          <a:pt x="165" y="10"/>
                        </a:lnTo>
                        <a:lnTo>
                          <a:pt x="165" y="12"/>
                        </a:lnTo>
                        <a:lnTo>
                          <a:pt x="168" y="14"/>
                        </a:lnTo>
                        <a:lnTo>
                          <a:pt x="168" y="17"/>
                        </a:lnTo>
                        <a:lnTo>
                          <a:pt x="168" y="19"/>
                        </a:lnTo>
                        <a:lnTo>
                          <a:pt x="170" y="19"/>
                        </a:lnTo>
                        <a:lnTo>
                          <a:pt x="170" y="21"/>
                        </a:lnTo>
                        <a:lnTo>
                          <a:pt x="170" y="24"/>
                        </a:lnTo>
                        <a:lnTo>
                          <a:pt x="170" y="26"/>
                        </a:lnTo>
                        <a:lnTo>
                          <a:pt x="172" y="29"/>
                        </a:lnTo>
                        <a:lnTo>
                          <a:pt x="172" y="31"/>
                        </a:lnTo>
                        <a:lnTo>
                          <a:pt x="172" y="33"/>
                        </a:lnTo>
                        <a:lnTo>
                          <a:pt x="172" y="36"/>
                        </a:lnTo>
                        <a:lnTo>
                          <a:pt x="170" y="38"/>
                        </a:lnTo>
                        <a:lnTo>
                          <a:pt x="168" y="38"/>
                        </a:lnTo>
                        <a:lnTo>
                          <a:pt x="165" y="41"/>
                        </a:lnTo>
                        <a:lnTo>
                          <a:pt x="165" y="43"/>
                        </a:lnTo>
                        <a:lnTo>
                          <a:pt x="165" y="45"/>
                        </a:lnTo>
                        <a:lnTo>
                          <a:pt x="165" y="48"/>
                        </a:lnTo>
                        <a:lnTo>
                          <a:pt x="165" y="50"/>
                        </a:lnTo>
                        <a:lnTo>
                          <a:pt x="168" y="53"/>
                        </a:lnTo>
                        <a:lnTo>
                          <a:pt x="168" y="55"/>
                        </a:lnTo>
                        <a:lnTo>
                          <a:pt x="168" y="57"/>
                        </a:lnTo>
                        <a:lnTo>
                          <a:pt x="165" y="60"/>
                        </a:lnTo>
                        <a:lnTo>
                          <a:pt x="163" y="62"/>
                        </a:lnTo>
                        <a:lnTo>
                          <a:pt x="163" y="65"/>
                        </a:lnTo>
                        <a:lnTo>
                          <a:pt x="163" y="67"/>
                        </a:lnTo>
                        <a:lnTo>
                          <a:pt x="163" y="69"/>
                        </a:lnTo>
                        <a:lnTo>
                          <a:pt x="163" y="72"/>
                        </a:lnTo>
                        <a:lnTo>
                          <a:pt x="163" y="74"/>
                        </a:lnTo>
                        <a:lnTo>
                          <a:pt x="165" y="76"/>
                        </a:lnTo>
                        <a:lnTo>
                          <a:pt x="163" y="79"/>
                        </a:lnTo>
                        <a:lnTo>
                          <a:pt x="163" y="81"/>
                        </a:lnTo>
                        <a:lnTo>
                          <a:pt x="160" y="84"/>
                        </a:lnTo>
                        <a:lnTo>
                          <a:pt x="158" y="84"/>
                        </a:lnTo>
                        <a:lnTo>
                          <a:pt x="156" y="84"/>
                        </a:lnTo>
                        <a:lnTo>
                          <a:pt x="153" y="86"/>
                        </a:lnTo>
                        <a:lnTo>
                          <a:pt x="153" y="86"/>
                        </a:lnTo>
                        <a:lnTo>
                          <a:pt x="151" y="88"/>
                        </a:lnTo>
                        <a:lnTo>
                          <a:pt x="148" y="88"/>
                        </a:lnTo>
                        <a:lnTo>
                          <a:pt x="148" y="91"/>
                        </a:lnTo>
                        <a:lnTo>
                          <a:pt x="148" y="103"/>
                        </a:lnTo>
                        <a:lnTo>
                          <a:pt x="148" y="105"/>
                        </a:lnTo>
                        <a:lnTo>
                          <a:pt x="148" y="108"/>
                        </a:lnTo>
                        <a:lnTo>
                          <a:pt x="148" y="110"/>
                        </a:lnTo>
                        <a:lnTo>
                          <a:pt x="148" y="115"/>
                        </a:lnTo>
                        <a:lnTo>
                          <a:pt x="146" y="115"/>
                        </a:lnTo>
                        <a:lnTo>
                          <a:pt x="144" y="115"/>
                        </a:lnTo>
                        <a:lnTo>
                          <a:pt x="141" y="115"/>
                        </a:lnTo>
                        <a:lnTo>
                          <a:pt x="139" y="115"/>
                        </a:lnTo>
                        <a:lnTo>
                          <a:pt x="139" y="112"/>
                        </a:lnTo>
                        <a:lnTo>
                          <a:pt x="136" y="112"/>
                        </a:lnTo>
                        <a:lnTo>
                          <a:pt x="134" y="112"/>
                        </a:lnTo>
                        <a:lnTo>
                          <a:pt x="132" y="115"/>
                        </a:lnTo>
                        <a:lnTo>
                          <a:pt x="129" y="115"/>
                        </a:lnTo>
                        <a:lnTo>
                          <a:pt x="127" y="115"/>
                        </a:lnTo>
                        <a:lnTo>
                          <a:pt x="125" y="112"/>
                        </a:lnTo>
                        <a:lnTo>
                          <a:pt x="125" y="110"/>
                        </a:lnTo>
                        <a:lnTo>
                          <a:pt x="122" y="108"/>
                        </a:lnTo>
                        <a:lnTo>
                          <a:pt x="120" y="105"/>
                        </a:lnTo>
                        <a:lnTo>
                          <a:pt x="120" y="103"/>
                        </a:lnTo>
                        <a:lnTo>
                          <a:pt x="117" y="103"/>
                        </a:lnTo>
                        <a:lnTo>
                          <a:pt x="117" y="100"/>
                        </a:lnTo>
                        <a:lnTo>
                          <a:pt x="115" y="100"/>
                        </a:lnTo>
                        <a:lnTo>
                          <a:pt x="113" y="98"/>
                        </a:lnTo>
                        <a:lnTo>
                          <a:pt x="110" y="96"/>
                        </a:lnTo>
                        <a:lnTo>
                          <a:pt x="108" y="96"/>
                        </a:lnTo>
                        <a:lnTo>
                          <a:pt x="108" y="98"/>
                        </a:lnTo>
                        <a:lnTo>
                          <a:pt x="105" y="98"/>
                        </a:lnTo>
                        <a:lnTo>
                          <a:pt x="101" y="98"/>
                        </a:lnTo>
                        <a:lnTo>
                          <a:pt x="101" y="100"/>
                        </a:lnTo>
                        <a:lnTo>
                          <a:pt x="98" y="100"/>
                        </a:lnTo>
                        <a:lnTo>
                          <a:pt x="98" y="103"/>
                        </a:lnTo>
                        <a:lnTo>
                          <a:pt x="98" y="105"/>
                        </a:lnTo>
                        <a:lnTo>
                          <a:pt x="101" y="105"/>
                        </a:lnTo>
                        <a:lnTo>
                          <a:pt x="101" y="108"/>
                        </a:lnTo>
                        <a:lnTo>
                          <a:pt x="103" y="108"/>
                        </a:lnTo>
                        <a:lnTo>
                          <a:pt x="103" y="110"/>
                        </a:lnTo>
                        <a:lnTo>
                          <a:pt x="101" y="112"/>
                        </a:lnTo>
                        <a:lnTo>
                          <a:pt x="98" y="112"/>
                        </a:lnTo>
                        <a:lnTo>
                          <a:pt x="96" y="112"/>
                        </a:lnTo>
                        <a:lnTo>
                          <a:pt x="94" y="115"/>
                        </a:lnTo>
                        <a:lnTo>
                          <a:pt x="94" y="115"/>
                        </a:lnTo>
                        <a:lnTo>
                          <a:pt x="96" y="115"/>
                        </a:lnTo>
                        <a:lnTo>
                          <a:pt x="96" y="117"/>
                        </a:lnTo>
                        <a:lnTo>
                          <a:pt x="96" y="119"/>
                        </a:lnTo>
                        <a:lnTo>
                          <a:pt x="96" y="122"/>
                        </a:lnTo>
                        <a:lnTo>
                          <a:pt x="94" y="124"/>
                        </a:lnTo>
                        <a:lnTo>
                          <a:pt x="94" y="127"/>
                        </a:lnTo>
                        <a:lnTo>
                          <a:pt x="91" y="131"/>
                        </a:lnTo>
                        <a:lnTo>
                          <a:pt x="91" y="134"/>
                        </a:lnTo>
                        <a:lnTo>
                          <a:pt x="91" y="134"/>
                        </a:lnTo>
                        <a:lnTo>
                          <a:pt x="89" y="131"/>
                        </a:lnTo>
                        <a:lnTo>
                          <a:pt x="89" y="134"/>
                        </a:lnTo>
                        <a:lnTo>
                          <a:pt x="89" y="136"/>
                        </a:lnTo>
                        <a:lnTo>
                          <a:pt x="86" y="139"/>
                        </a:lnTo>
                        <a:lnTo>
                          <a:pt x="84" y="139"/>
                        </a:lnTo>
                        <a:lnTo>
                          <a:pt x="82" y="139"/>
                        </a:lnTo>
                        <a:lnTo>
                          <a:pt x="82" y="141"/>
                        </a:lnTo>
                        <a:lnTo>
                          <a:pt x="82" y="143"/>
                        </a:lnTo>
                        <a:lnTo>
                          <a:pt x="84" y="146"/>
                        </a:lnTo>
                        <a:lnTo>
                          <a:pt x="82" y="146"/>
                        </a:lnTo>
                        <a:lnTo>
                          <a:pt x="82" y="148"/>
                        </a:lnTo>
                        <a:lnTo>
                          <a:pt x="84" y="151"/>
                        </a:lnTo>
                        <a:lnTo>
                          <a:pt x="86" y="151"/>
                        </a:lnTo>
                        <a:lnTo>
                          <a:pt x="89" y="151"/>
                        </a:lnTo>
                        <a:lnTo>
                          <a:pt x="91" y="153"/>
                        </a:lnTo>
                        <a:lnTo>
                          <a:pt x="94" y="155"/>
                        </a:lnTo>
                        <a:lnTo>
                          <a:pt x="101" y="165"/>
                        </a:lnTo>
                        <a:lnTo>
                          <a:pt x="103" y="167"/>
                        </a:lnTo>
                        <a:lnTo>
                          <a:pt x="105" y="167"/>
                        </a:lnTo>
                        <a:lnTo>
                          <a:pt x="105" y="167"/>
                        </a:lnTo>
                        <a:lnTo>
                          <a:pt x="108" y="170"/>
                        </a:lnTo>
                        <a:lnTo>
                          <a:pt x="108" y="172"/>
                        </a:lnTo>
                        <a:lnTo>
                          <a:pt x="110" y="174"/>
                        </a:lnTo>
                        <a:lnTo>
                          <a:pt x="110" y="174"/>
                        </a:lnTo>
                        <a:lnTo>
                          <a:pt x="108" y="174"/>
                        </a:lnTo>
                        <a:lnTo>
                          <a:pt x="105" y="174"/>
                        </a:lnTo>
                        <a:lnTo>
                          <a:pt x="103" y="174"/>
                        </a:lnTo>
                        <a:lnTo>
                          <a:pt x="101" y="174"/>
                        </a:lnTo>
                        <a:lnTo>
                          <a:pt x="91" y="174"/>
                        </a:lnTo>
                        <a:lnTo>
                          <a:pt x="91" y="177"/>
                        </a:lnTo>
                        <a:lnTo>
                          <a:pt x="89" y="177"/>
                        </a:lnTo>
                        <a:lnTo>
                          <a:pt x="89" y="179"/>
                        </a:lnTo>
                        <a:lnTo>
                          <a:pt x="89" y="182"/>
                        </a:lnTo>
                        <a:lnTo>
                          <a:pt x="89" y="186"/>
                        </a:lnTo>
                        <a:lnTo>
                          <a:pt x="89" y="189"/>
                        </a:lnTo>
                        <a:lnTo>
                          <a:pt x="86" y="191"/>
                        </a:lnTo>
                        <a:lnTo>
                          <a:pt x="86" y="194"/>
                        </a:lnTo>
                        <a:lnTo>
                          <a:pt x="84" y="194"/>
                        </a:lnTo>
                        <a:lnTo>
                          <a:pt x="82" y="196"/>
                        </a:lnTo>
                        <a:lnTo>
                          <a:pt x="82" y="198"/>
                        </a:lnTo>
                        <a:lnTo>
                          <a:pt x="79" y="198"/>
                        </a:lnTo>
                        <a:lnTo>
                          <a:pt x="79" y="201"/>
                        </a:lnTo>
                        <a:lnTo>
                          <a:pt x="77" y="203"/>
                        </a:lnTo>
                        <a:lnTo>
                          <a:pt x="74" y="203"/>
                        </a:lnTo>
                        <a:lnTo>
                          <a:pt x="72" y="206"/>
                        </a:lnTo>
                        <a:lnTo>
                          <a:pt x="70" y="208"/>
                        </a:lnTo>
                        <a:lnTo>
                          <a:pt x="70" y="210"/>
                        </a:lnTo>
                        <a:lnTo>
                          <a:pt x="70" y="210"/>
                        </a:lnTo>
                        <a:lnTo>
                          <a:pt x="70" y="213"/>
                        </a:lnTo>
                        <a:lnTo>
                          <a:pt x="67" y="213"/>
                        </a:lnTo>
                        <a:lnTo>
                          <a:pt x="65" y="213"/>
                        </a:lnTo>
                        <a:lnTo>
                          <a:pt x="62" y="213"/>
                        </a:lnTo>
                        <a:lnTo>
                          <a:pt x="60" y="213"/>
                        </a:lnTo>
                        <a:lnTo>
                          <a:pt x="58" y="213"/>
                        </a:lnTo>
                        <a:lnTo>
                          <a:pt x="55" y="215"/>
                        </a:lnTo>
                        <a:lnTo>
                          <a:pt x="53" y="217"/>
                        </a:lnTo>
                        <a:lnTo>
                          <a:pt x="53" y="220"/>
                        </a:lnTo>
                        <a:lnTo>
                          <a:pt x="55" y="222"/>
                        </a:lnTo>
                        <a:lnTo>
                          <a:pt x="53" y="225"/>
                        </a:lnTo>
                        <a:lnTo>
                          <a:pt x="53" y="227"/>
                        </a:lnTo>
                        <a:lnTo>
                          <a:pt x="51" y="227"/>
                        </a:lnTo>
                        <a:lnTo>
                          <a:pt x="51" y="229"/>
                        </a:lnTo>
                        <a:lnTo>
                          <a:pt x="51" y="232"/>
                        </a:lnTo>
                        <a:lnTo>
                          <a:pt x="48" y="232"/>
                        </a:lnTo>
                        <a:lnTo>
                          <a:pt x="48" y="234"/>
                        </a:lnTo>
                        <a:lnTo>
                          <a:pt x="48" y="237"/>
                        </a:lnTo>
                        <a:lnTo>
                          <a:pt x="48" y="241"/>
                        </a:lnTo>
                        <a:lnTo>
                          <a:pt x="48" y="246"/>
                        </a:lnTo>
                        <a:lnTo>
                          <a:pt x="48" y="246"/>
                        </a:lnTo>
                        <a:lnTo>
                          <a:pt x="48" y="251"/>
                        </a:lnTo>
                        <a:lnTo>
                          <a:pt x="48" y="253"/>
                        </a:lnTo>
                        <a:lnTo>
                          <a:pt x="53" y="253"/>
                        </a:lnTo>
                        <a:lnTo>
                          <a:pt x="55" y="253"/>
                        </a:lnTo>
                        <a:lnTo>
                          <a:pt x="58" y="256"/>
                        </a:lnTo>
                        <a:lnTo>
                          <a:pt x="55" y="258"/>
                        </a:lnTo>
                        <a:lnTo>
                          <a:pt x="53" y="260"/>
                        </a:lnTo>
                        <a:lnTo>
                          <a:pt x="58" y="260"/>
                        </a:lnTo>
                        <a:lnTo>
                          <a:pt x="62" y="258"/>
                        </a:lnTo>
                        <a:lnTo>
                          <a:pt x="62" y="260"/>
                        </a:lnTo>
                        <a:lnTo>
                          <a:pt x="58" y="260"/>
                        </a:lnTo>
                        <a:lnTo>
                          <a:pt x="53" y="260"/>
                        </a:lnTo>
                        <a:lnTo>
                          <a:pt x="53" y="263"/>
                        </a:lnTo>
                        <a:lnTo>
                          <a:pt x="51" y="263"/>
                        </a:lnTo>
                        <a:lnTo>
                          <a:pt x="51" y="265"/>
                        </a:lnTo>
                        <a:lnTo>
                          <a:pt x="53" y="268"/>
                        </a:lnTo>
                        <a:lnTo>
                          <a:pt x="53" y="270"/>
                        </a:lnTo>
                        <a:lnTo>
                          <a:pt x="55" y="272"/>
                        </a:lnTo>
                        <a:lnTo>
                          <a:pt x="58" y="275"/>
                        </a:lnTo>
                        <a:lnTo>
                          <a:pt x="58" y="277"/>
                        </a:lnTo>
                        <a:lnTo>
                          <a:pt x="58" y="282"/>
                        </a:lnTo>
                        <a:lnTo>
                          <a:pt x="55" y="284"/>
                        </a:lnTo>
                        <a:lnTo>
                          <a:pt x="53" y="284"/>
                        </a:lnTo>
                        <a:lnTo>
                          <a:pt x="51" y="289"/>
                        </a:lnTo>
                        <a:lnTo>
                          <a:pt x="48" y="292"/>
                        </a:lnTo>
                        <a:lnTo>
                          <a:pt x="51" y="296"/>
                        </a:lnTo>
                        <a:lnTo>
                          <a:pt x="53" y="299"/>
                        </a:lnTo>
                        <a:lnTo>
                          <a:pt x="55" y="299"/>
                        </a:lnTo>
                        <a:lnTo>
                          <a:pt x="58" y="299"/>
                        </a:lnTo>
                        <a:lnTo>
                          <a:pt x="58" y="301"/>
                        </a:lnTo>
                        <a:lnTo>
                          <a:pt x="58" y="303"/>
                        </a:lnTo>
                        <a:lnTo>
                          <a:pt x="60" y="306"/>
                        </a:lnTo>
                        <a:lnTo>
                          <a:pt x="60" y="308"/>
                        </a:lnTo>
                        <a:lnTo>
                          <a:pt x="60" y="311"/>
                        </a:lnTo>
                        <a:lnTo>
                          <a:pt x="60" y="313"/>
                        </a:lnTo>
                        <a:lnTo>
                          <a:pt x="58" y="313"/>
                        </a:lnTo>
                        <a:lnTo>
                          <a:pt x="55" y="315"/>
                        </a:lnTo>
                        <a:lnTo>
                          <a:pt x="53" y="318"/>
                        </a:lnTo>
                        <a:lnTo>
                          <a:pt x="48" y="323"/>
                        </a:lnTo>
                        <a:lnTo>
                          <a:pt x="46" y="325"/>
                        </a:lnTo>
                        <a:lnTo>
                          <a:pt x="43" y="325"/>
                        </a:lnTo>
                        <a:lnTo>
                          <a:pt x="41" y="327"/>
                        </a:lnTo>
                        <a:lnTo>
                          <a:pt x="41" y="330"/>
                        </a:lnTo>
                        <a:lnTo>
                          <a:pt x="41" y="332"/>
                        </a:lnTo>
                        <a:lnTo>
                          <a:pt x="43" y="335"/>
                        </a:lnTo>
                        <a:lnTo>
                          <a:pt x="46" y="335"/>
                        </a:lnTo>
                        <a:lnTo>
                          <a:pt x="46" y="337"/>
                        </a:lnTo>
                        <a:lnTo>
                          <a:pt x="46" y="339"/>
                        </a:lnTo>
                        <a:lnTo>
                          <a:pt x="46" y="342"/>
                        </a:lnTo>
                        <a:lnTo>
                          <a:pt x="46" y="344"/>
                        </a:lnTo>
                        <a:lnTo>
                          <a:pt x="43" y="344"/>
                        </a:lnTo>
                        <a:lnTo>
                          <a:pt x="41" y="344"/>
                        </a:lnTo>
                        <a:lnTo>
                          <a:pt x="39" y="346"/>
                        </a:lnTo>
                        <a:lnTo>
                          <a:pt x="36" y="349"/>
                        </a:lnTo>
                        <a:lnTo>
                          <a:pt x="34" y="351"/>
                        </a:lnTo>
                        <a:lnTo>
                          <a:pt x="34" y="354"/>
                        </a:lnTo>
                        <a:lnTo>
                          <a:pt x="34" y="356"/>
                        </a:lnTo>
                        <a:lnTo>
                          <a:pt x="36" y="356"/>
                        </a:lnTo>
                        <a:lnTo>
                          <a:pt x="36" y="358"/>
                        </a:lnTo>
                        <a:lnTo>
                          <a:pt x="34" y="358"/>
                        </a:lnTo>
                        <a:lnTo>
                          <a:pt x="34" y="361"/>
                        </a:lnTo>
                        <a:lnTo>
                          <a:pt x="34" y="363"/>
                        </a:lnTo>
                        <a:lnTo>
                          <a:pt x="34" y="366"/>
                        </a:lnTo>
                        <a:lnTo>
                          <a:pt x="34" y="368"/>
                        </a:lnTo>
                        <a:lnTo>
                          <a:pt x="36" y="368"/>
                        </a:lnTo>
                        <a:lnTo>
                          <a:pt x="41" y="368"/>
                        </a:lnTo>
                        <a:lnTo>
                          <a:pt x="43" y="368"/>
                        </a:lnTo>
                        <a:lnTo>
                          <a:pt x="46" y="368"/>
                        </a:lnTo>
                        <a:lnTo>
                          <a:pt x="48" y="368"/>
                        </a:lnTo>
                        <a:lnTo>
                          <a:pt x="51" y="368"/>
                        </a:lnTo>
                        <a:lnTo>
                          <a:pt x="55" y="370"/>
                        </a:lnTo>
                        <a:lnTo>
                          <a:pt x="60" y="373"/>
                        </a:lnTo>
                        <a:lnTo>
                          <a:pt x="65" y="373"/>
                        </a:lnTo>
                        <a:lnTo>
                          <a:pt x="67" y="375"/>
                        </a:lnTo>
                        <a:lnTo>
                          <a:pt x="70" y="375"/>
                        </a:lnTo>
                        <a:lnTo>
                          <a:pt x="70" y="380"/>
                        </a:lnTo>
                        <a:lnTo>
                          <a:pt x="70" y="380"/>
                        </a:lnTo>
                        <a:lnTo>
                          <a:pt x="67" y="382"/>
                        </a:lnTo>
                        <a:lnTo>
                          <a:pt x="65" y="382"/>
                        </a:lnTo>
                        <a:lnTo>
                          <a:pt x="62" y="382"/>
                        </a:lnTo>
                        <a:lnTo>
                          <a:pt x="58" y="385"/>
                        </a:lnTo>
                        <a:lnTo>
                          <a:pt x="55" y="385"/>
                        </a:lnTo>
                        <a:lnTo>
                          <a:pt x="55" y="387"/>
                        </a:lnTo>
                        <a:lnTo>
                          <a:pt x="53" y="387"/>
                        </a:lnTo>
                        <a:lnTo>
                          <a:pt x="51" y="387"/>
                        </a:lnTo>
                        <a:lnTo>
                          <a:pt x="48" y="390"/>
                        </a:lnTo>
                        <a:lnTo>
                          <a:pt x="46" y="392"/>
                        </a:lnTo>
                        <a:lnTo>
                          <a:pt x="46" y="394"/>
                        </a:lnTo>
                        <a:lnTo>
                          <a:pt x="43" y="397"/>
                        </a:lnTo>
                        <a:lnTo>
                          <a:pt x="41" y="399"/>
                        </a:lnTo>
                        <a:lnTo>
                          <a:pt x="34" y="406"/>
                        </a:lnTo>
                        <a:lnTo>
                          <a:pt x="31" y="411"/>
                        </a:lnTo>
                        <a:lnTo>
                          <a:pt x="27" y="416"/>
                        </a:lnTo>
                        <a:lnTo>
                          <a:pt x="24" y="421"/>
                        </a:lnTo>
                        <a:lnTo>
                          <a:pt x="22" y="425"/>
                        </a:lnTo>
                        <a:lnTo>
                          <a:pt x="20" y="430"/>
                        </a:lnTo>
                        <a:lnTo>
                          <a:pt x="20" y="433"/>
                        </a:lnTo>
                        <a:lnTo>
                          <a:pt x="22" y="433"/>
                        </a:lnTo>
                        <a:lnTo>
                          <a:pt x="24" y="435"/>
                        </a:lnTo>
                        <a:lnTo>
                          <a:pt x="27" y="435"/>
                        </a:lnTo>
                        <a:lnTo>
                          <a:pt x="29" y="435"/>
                        </a:lnTo>
                        <a:lnTo>
                          <a:pt x="31" y="435"/>
                        </a:lnTo>
                        <a:lnTo>
                          <a:pt x="36" y="430"/>
                        </a:lnTo>
                      </a:path>
                    </a:pathLst>
                  </a:custGeom>
                  <a:grpFill/>
                  <a:ln w="9525">
                    <a:solidFill>
                      <a:schemeClr val="bg1">
                        <a:lumMod val="95000"/>
                      </a:schemeClr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entury Gothic" pitchFamily="34" charset="0"/>
                    </a:endParaRPr>
                  </a:p>
                </p:txBody>
              </p:sp>
            </p:grpSp>
            <p:sp>
              <p:nvSpPr>
                <p:cNvPr id="139" name="ANDHRA PRADESH LABEL"/>
                <p:cNvSpPr>
                  <a:spLocks noChangeArrowheads="1"/>
                </p:cNvSpPr>
                <p:nvPr/>
              </p:nvSpPr>
              <p:spPr bwMode="gray">
                <a:xfrm>
                  <a:off x="5279065" y="3726452"/>
                  <a:ext cx="716154" cy="12311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1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800" b="0" i="0" u="none" strike="noStrike" kern="0" cap="none" spc="0" normalizeH="0" baseline="0" noProof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TELANGANA</a:t>
                  </a:r>
                  <a:endParaRPr kumimoji="0" lang="en-GB" sz="2800" b="0" i="0" u="none" strike="noStrike" kern="0" cap="none" spc="0" normalizeH="0" baseline="0" noProof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33" name="UTTAR PRADESH LABEL"/>
              <p:cNvSpPr>
                <a:spLocks noChangeArrowheads="1"/>
              </p:cNvSpPr>
              <p:nvPr/>
            </p:nvSpPr>
            <p:spPr bwMode="gray">
              <a:xfrm>
                <a:off x="4129843" y="3396608"/>
                <a:ext cx="1065459" cy="3847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10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0" cap="none" spc="0" normalizeH="0" baseline="0" noProof="1" smtClean="0">
                    <a:ln>
                      <a:noFill/>
                    </a:ln>
                    <a:effectLst/>
                    <a:uLnTx/>
                    <a:uFillTx/>
                  </a:rPr>
                  <a:t>Rajkot </a:t>
                </a:r>
                <a:r>
                  <a:rPr kumimoji="0" lang="en-GB" sz="1050" b="0" i="0" u="none" strike="noStrike" kern="0" cap="none" spc="0" normalizeH="0" baseline="0" noProof="1" smtClean="0">
                    <a:ln>
                      <a:noFill/>
                    </a:ln>
                    <a:effectLst/>
                    <a:uLnTx/>
                    <a:uFillTx/>
                  </a:rPr>
                  <a:t/>
                </a:r>
                <a:br>
                  <a:rPr kumimoji="0" lang="en-GB" sz="1050" b="0" i="0" u="none" strike="noStrike" kern="0" cap="none" spc="0" normalizeH="0" baseline="0" noProof="1" smtClean="0">
                    <a:ln>
                      <a:noFill/>
                    </a:ln>
                    <a:effectLst/>
                    <a:uLnTx/>
                    <a:uFillTx/>
                  </a:rPr>
                </a:br>
                <a:r>
                  <a:rPr kumimoji="0" lang="en-GB" sz="900" b="0" i="0" u="none" strike="noStrike" kern="0" cap="none" spc="0" normalizeH="0" baseline="0" noProof="1" smtClean="0">
                    <a:ln>
                      <a:noFill/>
                    </a:ln>
                    <a:effectLst/>
                    <a:uLnTx/>
                    <a:uFillTx/>
                  </a:rPr>
                  <a:t>Gujarat</a:t>
                </a:r>
                <a:endParaRPr kumimoji="0" lang="en-GB" sz="1050" b="0" i="0" u="none" strike="noStrike" kern="0" cap="none" spc="0" normalizeH="0" baseline="0" noProof="1" smtClean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  <p:sp>
            <p:nvSpPr>
              <p:cNvPr id="134" name="UTTAR PRADESH LABEL"/>
              <p:cNvSpPr>
                <a:spLocks noChangeArrowheads="1"/>
              </p:cNvSpPr>
              <p:nvPr/>
            </p:nvSpPr>
            <p:spPr bwMode="gray">
              <a:xfrm>
                <a:off x="5400282" y="3296351"/>
                <a:ext cx="1065459" cy="38472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10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0" cap="none" spc="0" normalizeH="0" baseline="0" noProof="1" smtClean="0">
                    <a:ln>
                      <a:noFill/>
                    </a:ln>
                    <a:effectLst/>
                    <a:uLnTx/>
                    <a:uFillTx/>
                  </a:rPr>
                  <a:t>Indore </a:t>
                </a:r>
                <a:r>
                  <a:rPr kumimoji="0" lang="en-GB" sz="1050" b="0" i="0" u="none" strike="noStrike" kern="0" cap="none" spc="0" normalizeH="0" baseline="0" noProof="1" smtClean="0">
                    <a:ln>
                      <a:noFill/>
                    </a:ln>
                    <a:effectLst/>
                    <a:uLnTx/>
                    <a:uFillTx/>
                  </a:rPr>
                  <a:t/>
                </a:r>
                <a:br>
                  <a:rPr kumimoji="0" lang="en-GB" sz="1050" b="0" i="0" u="none" strike="noStrike" kern="0" cap="none" spc="0" normalizeH="0" baseline="0" noProof="1" smtClean="0">
                    <a:ln>
                      <a:noFill/>
                    </a:ln>
                    <a:effectLst/>
                    <a:uLnTx/>
                    <a:uFillTx/>
                  </a:rPr>
                </a:br>
                <a:r>
                  <a:rPr kumimoji="0" lang="en-GB" sz="900" b="0" i="0" u="none" strike="noStrike" kern="0" cap="none" spc="0" normalizeH="0" baseline="0" noProof="1" smtClean="0">
                    <a:ln>
                      <a:noFill/>
                    </a:ln>
                    <a:effectLst/>
                    <a:uLnTx/>
                    <a:uFillTx/>
                  </a:rPr>
                  <a:t>Madhya Pradesh</a:t>
                </a:r>
                <a:endParaRPr kumimoji="0" lang="en-GB" sz="1050" b="0" i="0" u="none" strike="noStrike" kern="0" cap="none" spc="0" normalizeH="0" baseline="0" noProof="1" smtClean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  <p:sp>
            <p:nvSpPr>
              <p:cNvPr id="135" name="UTTAR PRADESH LABEL"/>
              <p:cNvSpPr>
                <a:spLocks noChangeArrowheads="1"/>
              </p:cNvSpPr>
              <p:nvPr/>
            </p:nvSpPr>
            <p:spPr bwMode="gray">
              <a:xfrm>
                <a:off x="5594864" y="5495532"/>
                <a:ext cx="1065459" cy="3847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10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0" cap="none" spc="0" normalizeH="0" baseline="0" noProof="1" smtClean="0">
                    <a:ln>
                      <a:noFill/>
                    </a:ln>
                    <a:effectLst/>
                    <a:uLnTx/>
                    <a:uFillTx/>
                  </a:rPr>
                  <a:t>Chennai</a:t>
                </a:r>
                <a:br>
                  <a:rPr kumimoji="0" lang="en-GB" sz="1600" b="1" i="0" u="none" strike="noStrike" kern="0" cap="none" spc="0" normalizeH="0" baseline="0" noProof="1" smtClean="0">
                    <a:ln>
                      <a:noFill/>
                    </a:ln>
                    <a:effectLst/>
                    <a:uLnTx/>
                    <a:uFillTx/>
                  </a:rPr>
                </a:br>
                <a:r>
                  <a:rPr kumimoji="0" lang="en-GB" sz="900" b="0" i="0" u="none" strike="noStrike" kern="0" cap="none" spc="0" normalizeH="0" baseline="0" noProof="1" smtClean="0">
                    <a:ln>
                      <a:noFill/>
                    </a:ln>
                    <a:effectLst/>
                    <a:uLnTx/>
                    <a:uFillTx/>
                  </a:rPr>
                  <a:t>Tamil Nadu</a:t>
                </a:r>
                <a:endParaRPr kumimoji="0" lang="en-GB" sz="1050" b="0" i="0" u="none" strike="noStrike" kern="0" cap="none" spc="0" normalizeH="0" baseline="0" noProof="1" smtClean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  <p:sp>
            <p:nvSpPr>
              <p:cNvPr id="136" name="UTTAR PRADESH LABEL"/>
              <p:cNvSpPr>
                <a:spLocks noChangeArrowheads="1"/>
              </p:cNvSpPr>
              <p:nvPr/>
            </p:nvSpPr>
            <p:spPr bwMode="gray">
              <a:xfrm>
                <a:off x="7786696" y="3368039"/>
                <a:ext cx="1065459" cy="3847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10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0" cap="none" spc="0" normalizeH="0" baseline="0" noProof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Agartala </a:t>
                </a:r>
                <a:r>
                  <a:rPr kumimoji="0" lang="en-GB" sz="1050" b="0" i="0" u="none" strike="noStrike" kern="0" cap="none" spc="0" normalizeH="0" baseline="0" noProof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/>
                </a:r>
                <a:br>
                  <a:rPr kumimoji="0" lang="en-GB" sz="1050" b="0" i="0" u="none" strike="noStrike" kern="0" cap="none" spc="0" normalizeH="0" baseline="0" noProof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</a:br>
                <a:r>
                  <a:rPr kumimoji="0" lang="en-GB" sz="900" b="0" i="0" u="none" strike="noStrike" kern="0" cap="none" spc="0" normalizeH="0" baseline="0" noProof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Tripura</a:t>
                </a:r>
                <a:endParaRPr kumimoji="0" lang="en-GB" sz="1050" b="0" i="0" u="none" strike="noStrike" kern="0" cap="none" spc="0" normalizeH="0" baseline="0" noProof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7" name="UTTAR PRADESH LABEL"/>
              <p:cNvSpPr>
                <a:spLocks noChangeArrowheads="1"/>
              </p:cNvSpPr>
              <p:nvPr/>
            </p:nvSpPr>
            <p:spPr bwMode="gray">
              <a:xfrm>
                <a:off x="6537285" y="3331725"/>
                <a:ext cx="129548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10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1" smtClean="0">
                    <a:ln>
                      <a:noFill/>
                    </a:ln>
                    <a:effectLst/>
                    <a:uLnTx/>
                    <a:uFillTx/>
                  </a:rPr>
                  <a:t>Ranchi</a:t>
                </a:r>
                <a:br>
                  <a:rPr kumimoji="0" lang="en-GB" sz="1400" b="1" i="0" u="none" strike="noStrike" kern="0" cap="none" spc="0" normalizeH="0" baseline="0" noProof="1" smtClean="0">
                    <a:ln>
                      <a:noFill/>
                    </a:ln>
                    <a:effectLst/>
                    <a:uLnTx/>
                    <a:uFillTx/>
                  </a:rPr>
                </a:br>
                <a:r>
                  <a:rPr kumimoji="0" lang="en-GB" sz="800" b="0" i="0" u="none" strike="noStrike" kern="0" cap="none" spc="0" normalizeH="0" baseline="0" noProof="1" smtClean="0">
                    <a:ln>
                      <a:noFill/>
                    </a:ln>
                    <a:effectLst/>
                    <a:uLnTx/>
                    <a:uFillTx/>
                  </a:rPr>
                  <a:t>Jharkhand</a:t>
                </a:r>
                <a:endParaRPr kumimoji="0" lang="en-GB" sz="1000" b="0" i="0" u="none" strike="noStrike" kern="0" cap="none" spc="0" normalizeH="0" baseline="0" noProof="1" smtClean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46"/>
            <a:stretch/>
          </p:blipFill>
          <p:spPr>
            <a:xfrm>
              <a:off x="8745928" y="2338666"/>
              <a:ext cx="354624" cy="374673"/>
            </a:xfrm>
            <a:prstGeom prst="rect">
              <a:avLst/>
            </a:prstGeom>
          </p:spPr>
        </p:pic>
        <p:pic>
          <p:nvPicPr>
            <p:cNvPr id="238" name="Picture 237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46"/>
            <a:stretch/>
          </p:blipFill>
          <p:spPr>
            <a:xfrm>
              <a:off x="6970724" y="3090746"/>
              <a:ext cx="354624" cy="374673"/>
            </a:xfrm>
            <a:prstGeom prst="rect">
              <a:avLst/>
            </a:prstGeom>
          </p:spPr>
        </p:pic>
        <p:pic>
          <p:nvPicPr>
            <p:cNvPr id="239" name="Picture 238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46"/>
            <a:stretch/>
          </p:blipFill>
          <p:spPr>
            <a:xfrm>
              <a:off x="7730048" y="3153822"/>
              <a:ext cx="354624" cy="374673"/>
            </a:xfrm>
            <a:prstGeom prst="rect">
              <a:avLst/>
            </a:prstGeom>
          </p:spPr>
        </p:pic>
        <p:pic>
          <p:nvPicPr>
            <p:cNvPr id="240" name="Picture 239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46"/>
            <a:stretch/>
          </p:blipFill>
          <p:spPr>
            <a:xfrm>
              <a:off x="9509206" y="2999157"/>
              <a:ext cx="354624" cy="374673"/>
            </a:xfrm>
            <a:prstGeom prst="rect">
              <a:avLst/>
            </a:prstGeom>
          </p:spPr>
        </p:pic>
        <p:pic>
          <p:nvPicPr>
            <p:cNvPr id="241" name="Picture 240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46"/>
            <a:stretch/>
          </p:blipFill>
          <p:spPr>
            <a:xfrm>
              <a:off x="10600310" y="2911346"/>
              <a:ext cx="354624" cy="374673"/>
            </a:xfrm>
            <a:prstGeom prst="rect">
              <a:avLst/>
            </a:prstGeom>
          </p:spPr>
        </p:pic>
        <p:pic>
          <p:nvPicPr>
            <p:cNvPr id="242" name="Picture 241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46"/>
            <a:stretch/>
          </p:blipFill>
          <p:spPr>
            <a:xfrm>
              <a:off x="8608388" y="5055867"/>
              <a:ext cx="354624" cy="374673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7831-5D5E-4B20-8D30-5F2B31E18E8A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5332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688A15B-8BDB-4A02-B5B1-01255C1321F1}"/>
              </a:ext>
            </a:extLst>
          </p:cNvPr>
          <p:cNvSpPr/>
          <p:nvPr/>
        </p:nvSpPr>
        <p:spPr>
          <a:xfrm>
            <a:off x="1" y="3092523"/>
            <a:ext cx="3306830" cy="1741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1440" algn="ctr"/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Technology </a:t>
            </a:r>
            <a:b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</a:br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Innovation Grant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w Cen MT Condensed" panose="020B0606020104020203" pitchFamily="34" charset="0"/>
              </a:rPr>
              <a:t/>
            </a:r>
            <a:b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w Cen MT Condensed" panose="020B0606020104020203" pitchFamily="34" charset="0"/>
              </a:rPr>
            </a:br>
            <a:r>
              <a:rPr lang="en-US" sz="4800" b="1" dirty="0" smtClean="0">
                <a:solidFill>
                  <a:schemeClr val="tx1"/>
                </a:solidFill>
                <a:latin typeface="Tw Cen MT Condensed" panose="020B0606020104020203" pitchFamily="34" charset="0"/>
              </a:rPr>
              <a:t>TIG</a:t>
            </a:r>
            <a:r>
              <a:rPr lang="en-US" sz="4400" b="1" dirty="0" smtClean="0">
                <a:solidFill>
                  <a:schemeClr val="tx1"/>
                </a:solidFill>
                <a:latin typeface="Tw Cen MT Condensed" panose="020B0606020104020203" pitchFamily="34" charset="0"/>
              </a:rPr>
              <a:t> </a:t>
            </a:r>
            <a:endParaRPr lang="en-US" sz="4400" b="1" dirty="0">
              <a:solidFill>
                <a:schemeClr val="tx1"/>
              </a:solidFill>
              <a:latin typeface="Tw Cen MT Condensed" panose="020B0606020104020203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298960" y="494967"/>
            <a:ext cx="0" cy="604394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982006" y="1509184"/>
            <a:ext cx="1343494" cy="1266192"/>
            <a:chOff x="1134786" y="1355361"/>
            <a:chExt cx="1343494" cy="126619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0EEA7C0-9F55-4288-882F-9E634875633A}"/>
                </a:ext>
              </a:extLst>
            </p:cNvPr>
            <p:cNvSpPr/>
            <p:nvPr/>
          </p:nvSpPr>
          <p:spPr>
            <a:xfrm>
              <a:off x="1134786" y="1355361"/>
              <a:ext cx="1343494" cy="1266192"/>
            </a:xfrm>
            <a:prstGeom prst="ellipse">
              <a:avLst/>
            </a:prstGeom>
            <a:solidFill>
              <a:srgbClr val="74C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500" dirty="0">
                <a:latin typeface="Century Gothic" panose="020B0502020202020204" pitchFamily="34" charset="0"/>
              </a:endParaRPr>
            </a:p>
          </p:txBody>
        </p:sp>
        <p:pic>
          <p:nvPicPr>
            <p:cNvPr id="13" name="Picture 12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6A7FC1D6-158F-4FB5-B607-E877BD1617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D7DF0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905" b="21590"/>
            <a:stretch/>
          </p:blipFill>
          <p:spPr>
            <a:xfrm>
              <a:off x="1258078" y="1479916"/>
              <a:ext cx="857319" cy="980684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3748161" y="857522"/>
            <a:ext cx="7711066" cy="5555706"/>
          </a:xfrm>
          <a:prstGeom prst="rect">
            <a:avLst/>
          </a:prstGeom>
          <a:solidFill>
            <a:srgbClr val="74CEE2"/>
          </a:solidFill>
        </p:spPr>
        <p:txBody>
          <a:bodyPr wrap="square" lIns="216000" tIns="180000" rIns="324000" bIns="180000">
            <a:spAutoFit/>
          </a:bodyPr>
          <a:lstStyle/>
          <a:p>
            <a:pPr marL="342900" indent="-342900" algn="just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IN" sz="2200" dirty="0"/>
              <a:t>Average cost of Rs. 8.00 </a:t>
            </a:r>
            <a:r>
              <a:rPr lang="en-IN" sz="2200" dirty="0" smtClean="0"/>
              <a:t>Lakh </a:t>
            </a:r>
            <a:r>
              <a:rPr lang="en-IN" sz="2200" dirty="0"/>
              <a:t>per DU has been assessed as per the existing DHPs guidelines formulated under TSM of PMAY (U). </a:t>
            </a:r>
            <a:endParaRPr lang="en-IN" sz="2200" dirty="0" smtClean="0"/>
          </a:p>
          <a:p>
            <a:pPr marL="342900" indent="-342900" algn="just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200" dirty="0" smtClean="0"/>
              <a:t>Rs</a:t>
            </a:r>
            <a:r>
              <a:rPr lang="en-US" sz="2200" dirty="0"/>
              <a:t>. 2.00 </a:t>
            </a:r>
            <a:r>
              <a:rPr lang="en-US" sz="2200" dirty="0" smtClean="0"/>
              <a:t>Lakh </a:t>
            </a:r>
            <a:r>
              <a:rPr lang="en-US" sz="2200" dirty="0"/>
              <a:t>or 20% of the estimated cost (including internal infrastructure), whichever is lesser will be released by </a:t>
            </a:r>
            <a:r>
              <a:rPr lang="en-US" sz="2200" dirty="0" err="1"/>
              <a:t>MoHUA</a:t>
            </a:r>
            <a:r>
              <a:rPr lang="en-US" sz="2200" dirty="0"/>
              <a:t> to the implementing agency as </a:t>
            </a:r>
            <a:r>
              <a:rPr lang="en-US" sz="2200" b="1" dirty="0"/>
              <a:t>Technology Innovation Grant (TIG)</a:t>
            </a:r>
          </a:p>
          <a:p>
            <a:pPr marL="342900" indent="-342900" algn="just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200" dirty="0" smtClean="0"/>
              <a:t>Break </a:t>
            </a:r>
            <a:r>
              <a:rPr lang="en-US" sz="2200" dirty="0"/>
              <a:t>up of funding of Rs 8 Lakh per dwelling </a:t>
            </a:r>
            <a:r>
              <a:rPr lang="en-US" sz="2200" dirty="0" smtClean="0"/>
              <a:t>Unit</a:t>
            </a:r>
            <a:endParaRPr lang="en-US" sz="2200" dirty="0"/>
          </a:p>
          <a:p>
            <a:pPr marL="790575" lvl="2" indent="-342900" defTabSz="666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2400" b="1" dirty="0">
                <a:latin typeface="Tw Cen MT Condensed" panose="020B0606020104020203" pitchFamily="34" charset="0"/>
              </a:rPr>
              <a:t>Central Share (</a:t>
            </a:r>
            <a:r>
              <a:rPr lang="en-IN" sz="2400" b="1" dirty="0" err="1">
                <a:latin typeface="Tw Cen MT Condensed" panose="020B0606020104020203" pitchFamily="34" charset="0"/>
              </a:rPr>
              <a:t>MoHUA</a:t>
            </a:r>
            <a:r>
              <a:rPr lang="en-IN" sz="2400" b="1" dirty="0">
                <a:latin typeface="Tw Cen MT Condensed" panose="020B0606020104020203" pitchFamily="34" charset="0"/>
              </a:rPr>
              <a:t>)			</a:t>
            </a:r>
            <a:r>
              <a:rPr lang="en-IN" sz="2400" b="1" dirty="0" smtClean="0">
                <a:latin typeface="Tw Cen MT Condensed" panose="020B0606020104020203" pitchFamily="34" charset="0"/>
              </a:rPr>
              <a:t>	1.5 </a:t>
            </a:r>
            <a:r>
              <a:rPr lang="en-IN" sz="2400" b="1" dirty="0">
                <a:latin typeface="Tw Cen MT Condensed" panose="020B0606020104020203" pitchFamily="34" charset="0"/>
              </a:rPr>
              <a:t>Lakh</a:t>
            </a:r>
          </a:p>
          <a:p>
            <a:pPr marL="790575" lvl="2" indent="-342900" defTabSz="666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w Cen MT Condensed" panose="020B0606020104020203" pitchFamily="34" charset="0"/>
              </a:rPr>
              <a:t>Technology Innovation Grant (TIG</a:t>
            </a:r>
            <a:r>
              <a:rPr lang="en-US" sz="2400" b="1" dirty="0" smtClean="0">
                <a:latin typeface="Tw Cen MT Condensed" panose="020B0606020104020203" pitchFamily="34" charset="0"/>
              </a:rPr>
              <a:t>)	</a:t>
            </a:r>
            <a:r>
              <a:rPr lang="en-US" sz="2400" b="1" dirty="0">
                <a:latin typeface="Tw Cen MT Condensed" panose="020B0606020104020203" pitchFamily="34" charset="0"/>
              </a:rPr>
              <a:t>	2.0 Lakh (max)</a:t>
            </a:r>
          </a:p>
          <a:p>
            <a:pPr marL="790575" lvl="2" indent="-342900" defTabSz="666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w Cen MT Condensed" panose="020B0606020104020203" pitchFamily="34" charset="0"/>
              </a:rPr>
              <a:t>State Share (Avg.)				1.0 Lakh </a:t>
            </a:r>
          </a:p>
          <a:p>
            <a:pPr marL="790575" lvl="2" indent="-342900" defTabSz="666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w Cen MT Condensed" panose="020B0606020104020203" pitchFamily="34" charset="0"/>
              </a:rPr>
              <a:t>Beneficiary Share 				3.5 Lakh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13779-8861-4717-A1B4-73C573F5FB6B}" type="slidenum">
              <a:rPr lang="en-IN" smtClean="0"/>
              <a:t>12</a:t>
            </a:fld>
            <a:endParaRPr lang="en-IN"/>
          </a:p>
        </p:txBody>
      </p:sp>
      <p:grpSp>
        <p:nvGrpSpPr>
          <p:cNvPr id="10" name="Group 9"/>
          <p:cNvGrpSpPr/>
          <p:nvPr/>
        </p:nvGrpSpPr>
        <p:grpSpPr>
          <a:xfrm>
            <a:off x="10008972" y="158832"/>
            <a:ext cx="1946425" cy="755568"/>
            <a:chOff x="10046754" y="158832"/>
            <a:chExt cx="1908643" cy="74090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754" y="158832"/>
              <a:ext cx="1034729" cy="740902"/>
            </a:xfrm>
            <a:prstGeom prst="rect">
              <a:avLst/>
            </a:prstGeom>
          </p:spPr>
        </p:pic>
        <p:pic>
          <p:nvPicPr>
            <p:cNvPr id="15" name="Picture 2" descr="Image result for swachh bharat 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2320" y="317650"/>
              <a:ext cx="973077" cy="423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Straight Connector 15"/>
            <p:cNvCxnSpPr/>
            <p:nvPr/>
          </p:nvCxnSpPr>
          <p:spPr>
            <a:xfrm>
              <a:off x="10982320" y="201723"/>
              <a:ext cx="1" cy="58248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042" y="158832"/>
            <a:ext cx="2130135" cy="66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3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688A15B-8BDB-4A02-B5B1-01255C1321F1}"/>
              </a:ext>
            </a:extLst>
          </p:cNvPr>
          <p:cNvSpPr/>
          <p:nvPr/>
        </p:nvSpPr>
        <p:spPr>
          <a:xfrm>
            <a:off x="8828" y="3338244"/>
            <a:ext cx="3306830" cy="1741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1440" algn="ctr">
              <a:lnSpc>
                <a:spcPct val="90000"/>
              </a:lnSpc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 Condensed" panose="020B0606020104020203" pitchFamily="34" charset="0"/>
              </a:rPr>
              <a:t>PMAY(U)</a:t>
            </a:r>
          </a:p>
          <a:p>
            <a:pPr marL="91440" algn="ctr">
              <a:lnSpc>
                <a:spcPct val="90000"/>
              </a:lnSpc>
            </a:pPr>
            <a:r>
              <a:rPr 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 Condensed" panose="020B0606020104020203" pitchFamily="34" charset="0"/>
              </a:rPr>
              <a:t>Awards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Tw Cen MT Condensed" panose="020B0606020104020203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298960" y="494967"/>
            <a:ext cx="0" cy="604394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880345" y="978985"/>
            <a:ext cx="7711066" cy="49003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216000" tIns="360000" rIns="468000" bIns="180000">
            <a:spAutoFit/>
          </a:bodyPr>
          <a:lstStyle/>
          <a:p>
            <a:pPr marL="533400" indent="-461963" algn="just">
              <a:spcAft>
                <a:spcPts val="1800"/>
              </a:spcAft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IN" sz="2300" b="1" dirty="0" smtClean="0"/>
              <a:t>PMAY(U) awards </a:t>
            </a:r>
            <a:r>
              <a:rPr lang="en-IN" sz="2300" dirty="0"/>
              <a:t>for Implementation </a:t>
            </a:r>
            <a:r>
              <a:rPr lang="en-IN" sz="2300" dirty="0" smtClean="0"/>
              <a:t>and Innovation institutionalised </a:t>
            </a:r>
            <a:r>
              <a:rPr lang="en-IN" sz="2300" dirty="0"/>
              <a:t>to identify and reward the “Top Performers” and to encourage others to compete and attain the goal of ‘Housing for All’ in a sustained </a:t>
            </a:r>
            <a:r>
              <a:rPr lang="en-IN" sz="2300" dirty="0" smtClean="0"/>
              <a:t>manner</a:t>
            </a:r>
          </a:p>
          <a:p>
            <a:pPr marL="533400" indent="-461963" algn="just">
              <a:spcAft>
                <a:spcPts val="1800"/>
              </a:spcAft>
              <a:buClr>
                <a:schemeClr val="accent2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IN" sz="2300" b="1" dirty="0" smtClean="0"/>
              <a:t>Beneficiary Awards </a:t>
            </a:r>
            <a:r>
              <a:rPr lang="en-IN" sz="2300" dirty="0" smtClean="0"/>
              <a:t>for </a:t>
            </a:r>
            <a:r>
              <a:rPr lang="en-IN" sz="2300" dirty="0"/>
              <a:t>each State/UT </a:t>
            </a:r>
            <a:r>
              <a:rPr lang="en-IN" sz="2300" dirty="0" smtClean="0"/>
              <a:t>for most </a:t>
            </a:r>
            <a:r>
              <a:rPr lang="en-IN" sz="2300" dirty="0"/>
              <a:t>aesthetic and innovative </a:t>
            </a:r>
            <a:r>
              <a:rPr lang="en-IN" sz="2300" dirty="0" smtClean="0"/>
              <a:t>houses built under the Beneficiary-Led Construction</a:t>
            </a:r>
            <a:endParaRPr lang="en-IN" sz="2300" dirty="0"/>
          </a:p>
          <a:p>
            <a:pPr marL="533400" indent="-461963" algn="just">
              <a:spcAft>
                <a:spcPts val="1800"/>
              </a:spcAft>
              <a:buClr>
                <a:schemeClr val="accent2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IN" sz="2300" b="1" dirty="0"/>
              <a:t>Special Category awards </a:t>
            </a:r>
            <a:r>
              <a:rPr lang="en-IN" sz="2300" dirty="0" smtClean="0"/>
              <a:t>for Community </a:t>
            </a:r>
            <a:r>
              <a:rPr lang="en-IN" sz="2300" dirty="0"/>
              <a:t>Mobilisation, Slum Redevelopment, Policy initiatives, Project monitoring </a:t>
            </a:r>
            <a:r>
              <a:rPr lang="en-IN" sz="2300" dirty="0" err="1" smtClean="0"/>
              <a:t>etc</a:t>
            </a:r>
            <a:r>
              <a:rPr lang="en-IN" sz="2300" dirty="0" smtClean="0"/>
              <a:t> </a:t>
            </a:r>
            <a:r>
              <a:rPr lang="en-IN" sz="2300" dirty="0"/>
              <a:t>have also been instituted</a:t>
            </a:r>
            <a:r>
              <a:rPr lang="en-IN" sz="2300" dirty="0" smtClean="0"/>
              <a:t>.</a:t>
            </a:r>
            <a:r>
              <a:rPr lang="en-IN" sz="23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13779-8861-4717-A1B4-73C573F5FB6B}" type="slidenum">
              <a:rPr lang="en-IN" smtClean="0"/>
              <a:t>13</a:t>
            </a:fld>
            <a:endParaRPr lang="en-IN" dirty="0"/>
          </a:p>
        </p:txBody>
      </p:sp>
      <p:grpSp>
        <p:nvGrpSpPr>
          <p:cNvPr id="10" name="Group 9"/>
          <p:cNvGrpSpPr/>
          <p:nvPr/>
        </p:nvGrpSpPr>
        <p:grpSpPr>
          <a:xfrm>
            <a:off x="10008972" y="158832"/>
            <a:ext cx="1946425" cy="755568"/>
            <a:chOff x="10046754" y="158832"/>
            <a:chExt cx="1908643" cy="74090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754" y="158832"/>
              <a:ext cx="1034729" cy="740902"/>
            </a:xfrm>
            <a:prstGeom prst="rect">
              <a:avLst/>
            </a:prstGeom>
          </p:spPr>
        </p:pic>
        <p:pic>
          <p:nvPicPr>
            <p:cNvPr id="15" name="Picture 2" descr="Image result for swachh bharat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2320" y="317650"/>
              <a:ext cx="973077" cy="423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Straight Connector 15"/>
            <p:cNvCxnSpPr/>
            <p:nvPr/>
          </p:nvCxnSpPr>
          <p:spPr>
            <a:xfrm>
              <a:off x="10982320" y="201723"/>
              <a:ext cx="1" cy="58248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42" y="158832"/>
            <a:ext cx="2280696" cy="7139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8" y="1879302"/>
            <a:ext cx="2110668" cy="119196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7187" y="3262383"/>
            <a:ext cx="2410111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Image result for Award certificate logo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390" y="4507187"/>
            <a:ext cx="502207" cy="8082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931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r>
              <a:rPr lang="en-IN" sz="3200" b="1" dirty="0" smtClean="0">
                <a:solidFill>
                  <a:schemeClr val="accent2">
                    <a:lumMod val="75000"/>
                  </a:schemeClr>
                </a:solidFill>
                <a:latin typeface="Univers Condensed" panose="020B0606020202060204" pitchFamily="34" charset="0"/>
              </a:rPr>
              <a:t>AHP - </a:t>
            </a:r>
            <a:r>
              <a:rPr lang="en-IN" sz="3200" b="1" dirty="0" err="1" smtClean="0">
                <a:solidFill>
                  <a:schemeClr val="accent2">
                    <a:lumMod val="75000"/>
                  </a:schemeClr>
                </a:solidFill>
                <a:latin typeface="Univers Condensed" panose="020B0606020202060204" pitchFamily="34" charset="0"/>
              </a:rPr>
              <a:t>Jodpur</a:t>
            </a:r>
            <a:r>
              <a:rPr lang="en-IN" sz="3200" b="1" dirty="0" smtClean="0">
                <a:solidFill>
                  <a:schemeClr val="accent2">
                    <a:lumMod val="75000"/>
                  </a:schemeClr>
                </a:solidFill>
                <a:latin typeface="Univers Condensed" panose="020B0606020202060204" pitchFamily="34" charset="0"/>
              </a:rPr>
              <a:t>, Rajasthan</a:t>
            </a:r>
            <a:endParaRPr lang="en-IN" sz="3200" b="1" dirty="0">
              <a:solidFill>
                <a:schemeClr val="accent2">
                  <a:lumMod val="75000"/>
                </a:schemeClr>
              </a:solidFill>
              <a:latin typeface="Univers Condensed" panose="020B060602020206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7831-5D5E-4B20-8D30-5F2B31E18E8A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3824437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5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r>
              <a:rPr lang="en-IN" sz="3200" b="1" dirty="0" smtClean="0">
                <a:solidFill>
                  <a:schemeClr val="accent1">
                    <a:lumMod val="50000"/>
                  </a:schemeClr>
                </a:solidFill>
                <a:latin typeface="Univers Condensed" panose="020B0606020202060204" pitchFamily="34" charset="0"/>
              </a:rPr>
              <a:t>AHP - </a:t>
            </a:r>
            <a:r>
              <a:rPr lang="en-IN" sz="3200" b="1" dirty="0" err="1" smtClean="0">
                <a:solidFill>
                  <a:schemeClr val="accent1">
                    <a:lumMod val="50000"/>
                  </a:schemeClr>
                </a:solidFill>
                <a:latin typeface="Univers Condensed" panose="020B0606020202060204" pitchFamily="34" charset="0"/>
              </a:rPr>
              <a:t>Vadodra</a:t>
            </a:r>
            <a:r>
              <a:rPr lang="en-IN" sz="3200" b="1" dirty="0" smtClean="0">
                <a:solidFill>
                  <a:schemeClr val="accent1">
                    <a:lumMod val="50000"/>
                  </a:schemeClr>
                </a:solidFill>
                <a:latin typeface="Univers Condensed" panose="020B0606020202060204" pitchFamily="34" charset="0"/>
              </a:rPr>
              <a:t>, Gujarat</a:t>
            </a:r>
            <a:endParaRPr lang="en-IN" sz="3200" b="1" dirty="0">
              <a:solidFill>
                <a:schemeClr val="accent1">
                  <a:lumMod val="50000"/>
                </a:schemeClr>
              </a:solidFill>
              <a:latin typeface="Univers Condensed" panose="020B060602020206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7831-5D5E-4B20-8D30-5F2B31E18E8A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1044349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r>
              <a:rPr lang="en-IN" sz="3200" b="1" dirty="0" smtClean="0">
                <a:solidFill>
                  <a:srgbClr val="FFFF00"/>
                </a:solidFill>
                <a:latin typeface="Univers Condensed" panose="020B0606020202060204" pitchFamily="34" charset="0"/>
              </a:rPr>
              <a:t>AHP - Rajkot, Gujarat</a:t>
            </a:r>
            <a:endParaRPr lang="en-IN" sz="3200" b="1" dirty="0">
              <a:solidFill>
                <a:srgbClr val="FFFF00"/>
              </a:solidFill>
              <a:latin typeface="Univers Condensed" panose="020B060602020206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7831-5D5E-4B20-8D30-5F2B31E18E8A}" type="slidenum">
              <a:rPr lang="en-IN" smtClean="0"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451030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380" y="0"/>
            <a:ext cx="11747619" cy="584775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r>
              <a:rPr lang="en-IN" sz="3200" b="1" dirty="0" smtClean="0">
                <a:solidFill>
                  <a:schemeClr val="accent2">
                    <a:lumMod val="50000"/>
                  </a:schemeClr>
                </a:solidFill>
                <a:latin typeface="Univers Condensed" panose="020B0606020202060204" pitchFamily="34" charset="0"/>
              </a:rPr>
              <a:t>AHP </a:t>
            </a:r>
            <a:r>
              <a:rPr lang="en-IN" sz="3200" b="1" dirty="0">
                <a:solidFill>
                  <a:schemeClr val="accent2">
                    <a:lumMod val="50000"/>
                  </a:schemeClr>
                </a:solidFill>
                <a:latin typeface="Univers Condensed" panose="020B0606020202060204" pitchFamily="34" charset="0"/>
              </a:rPr>
              <a:t>-</a:t>
            </a:r>
            <a:r>
              <a:rPr lang="en-IN" sz="3200" b="1" dirty="0" smtClean="0">
                <a:solidFill>
                  <a:schemeClr val="accent2">
                    <a:lumMod val="50000"/>
                  </a:schemeClr>
                </a:solidFill>
                <a:latin typeface="Univers Condensed" panose="020B0606020202060204" pitchFamily="34" charset="0"/>
              </a:rPr>
              <a:t> Coimbatore, Tamil </a:t>
            </a:r>
            <a:r>
              <a:rPr lang="en-IN" sz="3200" b="1" dirty="0">
                <a:solidFill>
                  <a:schemeClr val="accent2">
                    <a:lumMod val="50000"/>
                  </a:schemeClr>
                </a:solidFill>
                <a:latin typeface="Univers Condensed" panose="020B0606020202060204" pitchFamily="34" charset="0"/>
              </a:rPr>
              <a:t>N</a:t>
            </a:r>
            <a:r>
              <a:rPr lang="en-IN" sz="3200" b="1" dirty="0" smtClean="0">
                <a:solidFill>
                  <a:schemeClr val="accent2">
                    <a:lumMod val="50000"/>
                  </a:schemeClr>
                </a:solidFill>
                <a:latin typeface="Univers Condensed" panose="020B0606020202060204" pitchFamily="34" charset="0"/>
              </a:rPr>
              <a:t>adu</a:t>
            </a:r>
            <a:endParaRPr lang="en-IN" sz="3200" b="1" dirty="0">
              <a:solidFill>
                <a:schemeClr val="accent2">
                  <a:lumMod val="50000"/>
                </a:schemeClr>
              </a:solidFill>
              <a:latin typeface="Univers Condensed" panose="020B060602020206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7831-5D5E-4B20-8D30-5F2B31E18E8A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521731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" t="2917" r="2340" b="31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28187" y="6152972"/>
            <a:ext cx="12192000" cy="584775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r>
              <a:rPr lang="en-IN" sz="3200" b="1" dirty="0" smtClean="0">
                <a:solidFill>
                  <a:srgbClr val="FFFF00"/>
                </a:solidFill>
                <a:latin typeface="Univers Condensed" panose="020B0606020202060204" pitchFamily="34" charset="0"/>
              </a:rPr>
              <a:t>AHP – Atal Nagar, Chhattisgarh</a:t>
            </a:r>
            <a:endParaRPr lang="en-IN" sz="3200" b="1" dirty="0">
              <a:solidFill>
                <a:srgbClr val="FFFF00"/>
              </a:solidFill>
              <a:latin typeface="Univers Condensed" panose="020B060602020206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7831-5D5E-4B20-8D30-5F2B31E18E8A}" type="slidenum">
              <a:rPr lang="en-IN" smtClean="0"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6475100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/>
          <a:stretch/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r>
              <a:rPr lang="en-IN" sz="3200" b="1" dirty="0" smtClean="0">
                <a:solidFill>
                  <a:srgbClr val="FFFF00"/>
                </a:solidFill>
                <a:latin typeface="Univers Condensed" panose="020B0606020202060204" pitchFamily="34" charset="0"/>
              </a:rPr>
              <a:t>BLC - Ranchi, Jharkhand</a:t>
            </a:r>
            <a:endParaRPr lang="en-IN" sz="3200" b="1" dirty="0">
              <a:solidFill>
                <a:srgbClr val="FFFF00"/>
              </a:solidFill>
              <a:latin typeface="Univers Condensed" panose="020B060602020206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7831-5D5E-4B20-8D30-5F2B31E18E8A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593689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flipH="1">
            <a:off x="401652" y="2152805"/>
            <a:ext cx="10511328" cy="4106988"/>
            <a:chOff x="3756025" y="2001838"/>
            <a:chExt cx="4295775" cy="3330576"/>
          </a:xfrm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3756025" y="2001838"/>
              <a:ext cx="4295775" cy="3330575"/>
            </a:xfrm>
            <a:custGeom>
              <a:avLst/>
              <a:gdLst>
                <a:gd name="T0" fmla="*/ 3459 w 8118"/>
                <a:gd name="T1" fmla="*/ 6224 h 6296"/>
                <a:gd name="T2" fmla="*/ 4254 w 8118"/>
                <a:gd name="T3" fmla="*/ 5751 h 6296"/>
                <a:gd name="T4" fmla="*/ 4863 w 8118"/>
                <a:gd name="T5" fmla="*/ 5229 h 6296"/>
                <a:gd name="T6" fmla="*/ 5206 w 8118"/>
                <a:gd name="T7" fmla="*/ 4744 h 6296"/>
                <a:gd name="T8" fmla="*/ 5288 w 8118"/>
                <a:gd name="T9" fmla="*/ 4488 h 6296"/>
                <a:gd name="T10" fmla="*/ 5287 w 8118"/>
                <a:gd name="T11" fmla="*/ 4243 h 6296"/>
                <a:gd name="T12" fmla="*/ 5192 w 8118"/>
                <a:gd name="T13" fmla="*/ 4016 h 6296"/>
                <a:gd name="T14" fmla="*/ 4996 w 8118"/>
                <a:gd name="T15" fmla="*/ 3810 h 6296"/>
                <a:gd name="T16" fmla="*/ 4789 w 8118"/>
                <a:gd name="T17" fmla="*/ 3677 h 6296"/>
                <a:gd name="T18" fmla="*/ 4050 w 8118"/>
                <a:gd name="T19" fmla="*/ 3356 h 6296"/>
                <a:gd name="T20" fmla="*/ 2882 w 8118"/>
                <a:gd name="T21" fmla="*/ 3013 h 6296"/>
                <a:gd name="T22" fmla="*/ 1377 w 8118"/>
                <a:gd name="T23" fmla="*/ 2619 h 6296"/>
                <a:gd name="T24" fmla="*/ 747 w 8118"/>
                <a:gd name="T25" fmla="*/ 2387 h 6296"/>
                <a:gd name="T26" fmla="*/ 475 w 8118"/>
                <a:gd name="T27" fmla="*/ 2216 h 6296"/>
                <a:gd name="T28" fmla="*/ 356 w 8118"/>
                <a:gd name="T29" fmla="*/ 2023 h 6296"/>
                <a:gd name="T30" fmla="*/ 396 w 8118"/>
                <a:gd name="T31" fmla="*/ 1840 h 6296"/>
                <a:gd name="T32" fmla="*/ 516 w 8118"/>
                <a:gd name="T33" fmla="*/ 1693 h 6296"/>
                <a:gd name="T34" fmla="*/ 866 w 8118"/>
                <a:gd name="T35" fmla="*/ 1474 h 6296"/>
                <a:gd name="T36" fmla="*/ 1594 w 8118"/>
                <a:gd name="T37" fmla="*/ 1209 h 6296"/>
                <a:gd name="T38" fmla="*/ 2453 w 8118"/>
                <a:gd name="T39" fmla="*/ 910 h 6296"/>
                <a:gd name="T40" fmla="*/ 2644 w 8118"/>
                <a:gd name="T41" fmla="*/ 779 h 6296"/>
                <a:gd name="T42" fmla="*/ 2703 w 8118"/>
                <a:gd name="T43" fmla="*/ 649 h 6296"/>
                <a:gd name="T44" fmla="*/ 2661 w 8118"/>
                <a:gd name="T45" fmla="*/ 525 h 6296"/>
                <a:gd name="T46" fmla="*/ 2470 w 8118"/>
                <a:gd name="T47" fmla="*/ 377 h 6296"/>
                <a:gd name="T48" fmla="*/ 2062 w 8118"/>
                <a:gd name="T49" fmla="*/ 249 h 6296"/>
                <a:gd name="T50" fmla="*/ 1014 w 8118"/>
                <a:gd name="T51" fmla="*/ 123 h 6296"/>
                <a:gd name="T52" fmla="*/ 0 w 8118"/>
                <a:gd name="T53" fmla="*/ 95 h 6296"/>
                <a:gd name="T54" fmla="*/ 598 w 8118"/>
                <a:gd name="T55" fmla="*/ 5 h 6296"/>
                <a:gd name="T56" fmla="*/ 1918 w 8118"/>
                <a:gd name="T57" fmla="*/ 93 h 6296"/>
                <a:gd name="T58" fmla="*/ 2563 w 8118"/>
                <a:gd name="T59" fmla="*/ 221 h 6296"/>
                <a:gd name="T60" fmla="*/ 2929 w 8118"/>
                <a:gd name="T61" fmla="*/ 391 h 6296"/>
                <a:gd name="T62" fmla="*/ 3026 w 8118"/>
                <a:gd name="T63" fmla="*/ 502 h 6296"/>
                <a:gd name="T64" fmla="*/ 3059 w 8118"/>
                <a:gd name="T65" fmla="*/ 640 h 6296"/>
                <a:gd name="T66" fmla="*/ 2994 w 8118"/>
                <a:gd name="T67" fmla="*/ 767 h 6296"/>
                <a:gd name="T68" fmla="*/ 2689 w 8118"/>
                <a:gd name="T69" fmla="*/ 979 h 6296"/>
                <a:gd name="T70" fmla="*/ 1936 w 8118"/>
                <a:gd name="T71" fmla="*/ 1306 h 6296"/>
                <a:gd name="T72" fmla="*/ 1429 w 8118"/>
                <a:gd name="T73" fmla="*/ 1589 h 6296"/>
                <a:gd name="T74" fmla="*/ 1303 w 8118"/>
                <a:gd name="T75" fmla="*/ 1729 h 6296"/>
                <a:gd name="T76" fmla="*/ 1292 w 8118"/>
                <a:gd name="T77" fmla="*/ 1867 h 6296"/>
                <a:gd name="T78" fmla="*/ 1463 w 8118"/>
                <a:gd name="T79" fmla="*/ 2026 h 6296"/>
                <a:gd name="T80" fmla="*/ 1872 w 8118"/>
                <a:gd name="T81" fmla="*/ 2201 h 6296"/>
                <a:gd name="T82" fmla="*/ 2962 w 8118"/>
                <a:gd name="T83" fmla="*/ 2495 h 6296"/>
                <a:gd name="T84" fmla="*/ 5216 w 8118"/>
                <a:gd name="T85" fmla="*/ 3022 h 6296"/>
                <a:gd name="T86" fmla="*/ 6311 w 8118"/>
                <a:gd name="T87" fmla="*/ 3368 h 6296"/>
                <a:gd name="T88" fmla="*/ 6705 w 8118"/>
                <a:gd name="T89" fmla="*/ 3545 h 6296"/>
                <a:gd name="T90" fmla="*/ 7424 w 8118"/>
                <a:gd name="T91" fmla="*/ 3998 h 6296"/>
                <a:gd name="T92" fmla="*/ 7873 w 8118"/>
                <a:gd name="T93" fmla="*/ 4492 h 6296"/>
                <a:gd name="T94" fmla="*/ 8086 w 8118"/>
                <a:gd name="T95" fmla="*/ 5022 h 6296"/>
                <a:gd name="T96" fmla="*/ 8104 w 8118"/>
                <a:gd name="T97" fmla="*/ 5589 h 6296"/>
                <a:gd name="T98" fmla="*/ 7960 w 8118"/>
                <a:gd name="T99" fmla="*/ 6193 h 6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118" h="6296">
                  <a:moveTo>
                    <a:pt x="7922" y="6296"/>
                  </a:moveTo>
                  <a:lnTo>
                    <a:pt x="3312" y="6296"/>
                  </a:lnTo>
                  <a:lnTo>
                    <a:pt x="3459" y="6224"/>
                  </a:lnTo>
                  <a:lnTo>
                    <a:pt x="3740" y="6075"/>
                  </a:lnTo>
                  <a:lnTo>
                    <a:pt x="4007" y="5916"/>
                  </a:lnTo>
                  <a:lnTo>
                    <a:pt x="4254" y="5751"/>
                  </a:lnTo>
                  <a:lnTo>
                    <a:pt x="4480" y="5581"/>
                  </a:lnTo>
                  <a:lnTo>
                    <a:pt x="4685" y="5407"/>
                  </a:lnTo>
                  <a:lnTo>
                    <a:pt x="4863" y="5229"/>
                  </a:lnTo>
                  <a:lnTo>
                    <a:pt x="5016" y="5052"/>
                  </a:lnTo>
                  <a:lnTo>
                    <a:pt x="5137" y="4875"/>
                  </a:lnTo>
                  <a:lnTo>
                    <a:pt x="5206" y="4744"/>
                  </a:lnTo>
                  <a:lnTo>
                    <a:pt x="5242" y="4658"/>
                  </a:lnTo>
                  <a:lnTo>
                    <a:pt x="5270" y="4571"/>
                  </a:lnTo>
                  <a:lnTo>
                    <a:pt x="5288" y="4488"/>
                  </a:lnTo>
                  <a:lnTo>
                    <a:pt x="5297" y="4404"/>
                  </a:lnTo>
                  <a:lnTo>
                    <a:pt x="5297" y="4322"/>
                  </a:lnTo>
                  <a:lnTo>
                    <a:pt x="5287" y="4243"/>
                  </a:lnTo>
                  <a:lnTo>
                    <a:pt x="5265" y="4165"/>
                  </a:lnTo>
                  <a:lnTo>
                    <a:pt x="5234" y="4089"/>
                  </a:lnTo>
                  <a:lnTo>
                    <a:pt x="5192" y="4016"/>
                  </a:lnTo>
                  <a:lnTo>
                    <a:pt x="5138" y="3944"/>
                  </a:lnTo>
                  <a:lnTo>
                    <a:pt x="5074" y="3876"/>
                  </a:lnTo>
                  <a:lnTo>
                    <a:pt x="4996" y="3810"/>
                  </a:lnTo>
                  <a:lnTo>
                    <a:pt x="4908" y="3746"/>
                  </a:lnTo>
                  <a:lnTo>
                    <a:pt x="4858" y="3717"/>
                  </a:lnTo>
                  <a:lnTo>
                    <a:pt x="4789" y="3677"/>
                  </a:lnTo>
                  <a:lnTo>
                    <a:pt x="4640" y="3599"/>
                  </a:lnTo>
                  <a:lnTo>
                    <a:pt x="4401" y="3490"/>
                  </a:lnTo>
                  <a:lnTo>
                    <a:pt x="4050" y="3356"/>
                  </a:lnTo>
                  <a:lnTo>
                    <a:pt x="3674" y="3234"/>
                  </a:lnTo>
                  <a:lnTo>
                    <a:pt x="3282" y="3120"/>
                  </a:lnTo>
                  <a:lnTo>
                    <a:pt x="2882" y="3013"/>
                  </a:lnTo>
                  <a:lnTo>
                    <a:pt x="2284" y="2862"/>
                  </a:lnTo>
                  <a:lnTo>
                    <a:pt x="1722" y="2717"/>
                  </a:lnTo>
                  <a:lnTo>
                    <a:pt x="1377" y="2619"/>
                  </a:lnTo>
                  <a:lnTo>
                    <a:pt x="1069" y="2519"/>
                  </a:lnTo>
                  <a:lnTo>
                    <a:pt x="867" y="2442"/>
                  </a:lnTo>
                  <a:lnTo>
                    <a:pt x="747" y="2387"/>
                  </a:lnTo>
                  <a:lnTo>
                    <a:pt x="641" y="2332"/>
                  </a:lnTo>
                  <a:lnTo>
                    <a:pt x="550" y="2275"/>
                  </a:lnTo>
                  <a:lnTo>
                    <a:pt x="475" y="2216"/>
                  </a:lnTo>
                  <a:lnTo>
                    <a:pt x="416" y="2154"/>
                  </a:lnTo>
                  <a:lnTo>
                    <a:pt x="377" y="2090"/>
                  </a:lnTo>
                  <a:lnTo>
                    <a:pt x="356" y="2023"/>
                  </a:lnTo>
                  <a:lnTo>
                    <a:pt x="356" y="1952"/>
                  </a:lnTo>
                  <a:lnTo>
                    <a:pt x="376" y="1879"/>
                  </a:lnTo>
                  <a:lnTo>
                    <a:pt x="396" y="1840"/>
                  </a:lnTo>
                  <a:lnTo>
                    <a:pt x="415" y="1810"/>
                  </a:lnTo>
                  <a:lnTo>
                    <a:pt x="461" y="1751"/>
                  </a:lnTo>
                  <a:lnTo>
                    <a:pt x="516" y="1693"/>
                  </a:lnTo>
                  <a:lnTo>
                    <a:pt x="580" y="1640"/>
                  </a:lnTo>
                  <a:lnTo>
                    <a:pt x="691" y="1565"/>
                  </a:lnTo>
                  <a:lnTo>
                    <a:pt x="866" y="1474"/>
                  </a:lnTo>
                  <a:lnTo>
                    <a:pt x="1060" y="1391"/>
                  </a:lnTo>
                  <a:lnTo>
                    <a:pt x="1269" y="1314"/>
                  </a:lnTo>
                  <a:lnTo>
                    <a:pt x="1594" y="1209"/>
                  </a:lnTo>
                  <a:lnTo>
                    <a:pt x="2019" y="1078"/>
                  </a:lnTo>
                  <a:lnTo>
                    <a:pt x="2297" y="979"/>
                  </a:lnTo>
                  <a:lnTo>
                    <a:pt x="2453" y="910"/>
                  </a:lnTo>
                  <a:lnTo>
                    <a:pt x="2548" y="855"/>
                  </a:lnTo>
                  <a:lnTo>
                    <a:pt x="2601" y="817"/>
                  </a:lnTo>
                  <a:lnTo>
                    <a:pt x="2644" y="779"/>
                  </a:lnTo>
                  <a:lnTo>
                    <a:pt x="2676" y="737"/>
                  </a:lnTo>
                  <a:lnTo>
                    <a:pt x="2696" y="694"/>
                  </a:lnTo>
                  <a:lnTo>
                    <a:pt x="2703" y="649"/>
                  </a:lnTo>
                  <a:lnTo>
                    <a:pt x="2697" y="601"/>
                  </a:lnTo>
                  <a:lnTo>
                    <a:pt x="2677" y="551"/>
                  </a:lnTo>
                  <a:lnTo>
                    <a:pt x="2661" y="525"/>
                  </a:lnTo>
                  <a:lnTo>
                    <a:pt x="2637" y="492"/>
                  </a:lnTo>
                  <a:lnTo>
                    <a:pt x="2565" y="432"/>
                  </a:lnTo>
                  <a:lnTo>
                    <a:pt x="2470" y="377"/>
                  </a:lnTo>
                  <a:lnTo>
                    <a:pt x="2353" y="329"/>
                  </a:lnTo>
                  <a:lnTo>
                    <a:pt x="2216" y="286"/>
                  </a:lnTo>
                  <a:lnTo>
                    <a:pt x="2062" y="249"/>
                  </a:lnTo>
                  <a:lnTo>
                    <a:pt x="1806" y="203"/>
                  </a:lnTo>
                  <a:lnTo>
                    <a:pt x="1423" y="155"/>
                  </a:lnTo>
                  <a:lnTo>
                    <a:pt x="1014" y="123"/>
                  </a:lnTo>
                  <a:lnTo>
                    <a:pt x="598" y="105"/>
                  </a:lnTo>
                  <a:lnTo>
                    <a:pt x="192" y="96"/>
                  </a:lnTo>
                  <a:lnTo>
                    <a:pt x="0" y="95"/>
                  </a:lnTo>
                  <a:lnTo>
                    <a:pt x="0" y="1"/>
                  </a:lnTo>
                  <a:lnTo>
                    <a:pt x="186" y="0"/>
                  </a:lnTo>
                  <a:lnTo>
                    <a:pt x="598" y="5"/>
                  </a:lnTo>
                  <a:lnTo>
                    <a:pt x="1038" y="20"/>
                  </a:lnTo>
                  <a:lnTo>
                    <a:pt x="1486" y="48"/>
                  </a:lnTo>
                  <a:lnTo>
                    <a:pt x="1918" y="93"/>
                  </a:lnTo>
                  <a:lnTo>
                    <a:pt x="2215" y="141"/>
                  </a:lnTo>
                  <a:lnTo>
                    <a:pt x="2398" y="178"/>
                  </a:lnTo>
                  <a:lnTo>
                    <a:pt x="2563" y="221"/>
                  </a:lnTo>
                  <a:lnTo>
                    <a:pt x="2709" y="272"/>
                  </a:lnTo>
                  <a:lnTo>
                    <a:pt x="2831" y="328"/>
                  </a:lnTo>
                  <a:lnTo>
                    <a:pt x="2929" y="391"/>
                  </a:lnTo>
                  <a:lnTo>
                    <a:pt x="2967" y="427"/>
                  </a:lnTo>
                  <a:lnTo>
                    <a:pt x="2990" y="453"/>
                  </a:lnTo>
                  <a:lnTo>
                    <a:pt x="3026" y="502"/>
                  </a:lnTo>
                  <a:lnTo>
                    <a:pt x="3049" y="550"/>
                  </a:lnTo>
                  <a:lnTo>
                    <a:pt x="3060" y="596"/>
                  </a:lnTo>
                  <a:lnTo>
                    <a:pt x="3059" y="640"/>
                  </a:lnTo>
                  <a:lnTo>
                    <a:pt x="3047" y="684"/>
                  </a:lnTo>
                  <a:lnTo>
                    <a:pt x="3026" y="727"/>
                  </a:lnTo>
                  <a:lnTo>
                    <a:pt x="2994" y="767"/>
                  </a:lnTo>
                  <a:lnTo>
                    <a:pt x="2932" y="828"/>
                  </a:lnTo>
                  <a:lnTo>
                    <a:pt x="2823" y="904"/>
                  </a:lnTo>
                  <a:lnTo>
                    <a:pt x="2689" y="979"/>
                  </a:lnTo>
                  <a:lnTo>
                    <a:pt x="2535" y="1052"/>
                  </a:lnTo>
                  <a:lnTo>
                    <a:pt x="2284" y="1160"/>
                  </a:lnTo>
                  <a:lnTo>
                    <a:pt x="1936" y="1306"/>
                  </a:lnTo>
                  <a:lnTo>
                    <a:pt x="1694" y="1422"/>
                  </a:lnTo>
                  <a:lnTo>
                    <a:pt x="1550" y="1503"/>
                  </a:lnTo>
                  <a:lnTo>
                    <a:pt x="1429" y="1589"/>
                  </a:lnTo>
                  <a:lnTo>
                    <a:pt x="1357" y="1657"/>
                  </a:lnTo>
                  <a:lnTo>
                    <a:pt x="1319" y="1704"/>
                  </a:lnTo>
                  <a:lnTo>
                    <a:pt x="1303" y="1729"/>
                  </a:lnTo>
                  <a:lnTo>
                    <a:pt x="1287" y="1758"/>
                  </a:lnTo>
                  <a:lnTo>
                    <a:pt x="1277" y="1814"/>
                  </a:lnTo>
                  <a:lnTo>
                    <a:pt x="1292" y="1867"/>
                  </a:lnTo>
                  <a:lnTo>
                    <a:pt x="1328" y="1922"/>
                  </a:lnTo>
                  <a:lnTo>
                    <a:pt x="1385" y="1974"/>
                  </a:lnTo>
                  <a:lnTo>
                    <a:pt x="1463" y="2026"/>
                  </a:lnTo>
                  <a:lnTo>
                    <a:pt x="1558" y="2076"/>
                  </a:lnTo>
                  <a:lnTo>
                    <a:pt x="1673" y="2126"/>
                  </a:lnTo>
                  <a:lnTo>
                    <a:pt x="1872" y="2201"/>
                  </a:lnTo>
                  <a:lnTo>
                    <a:pt x="2190" y="2299"/>
                  </a:lnTo>
                  <a:lnTo>
                    <a:pt x="2558" y="2397"/>
                  </a:lnTo>
                  <a:lnTo>
                    <a:pt x="2962" y="2495"/>
                  </a:lnTo>
                  <a:lnTo>
                    <a:pt x="3618" y="2643"/>
                  </a:lnTo>
                  <a:lnTo>
                    <a:pt x="4539" y="2854"/>
                  </a:lnTo>
                  <a:lnTo>
                    <a:pt x="5216" y="3022"/>
                  </a:lnTo>
                  <a:lnTo>
                    <a:pt x="5644" y="3142"/>
                  </a:lnTo>
                  <a:lnTo>
                    <a:pt x="6041" y="3268"/>
                  </a:lnTo>
                  <a:lnTo>
                    <a:pt x="6311" y="3368"/>
                  </a:lnTo>
                  <a:lnTo>
                    <a:pt x="6478" y="3437"/>
                  </a:lnTo>
                  <a:lnTo>
                    <a:pt x="6556" y="3473"/>
                  </a:lnTo>
                  <a:lnTo>
                    <a:pt x="6705" y="3545"/>
                  </a:lnTo>
                  <a:lnTo>
                    <a:pt x="6978" y="3692"/>
                  </a:lnTo>
                  <a:lnTo>
                    <a:pt x="7217" y="3843"/>
                  </a:lnTo>
                  <a:lnTo>
                    <a:pt x="7424" y="3998"/>
                  </a:lnTo>
                  <a:lnTo>
                    <a:pt x="7603" y="4158"/>
                  </a:lnTo>
                  <a:lnTo>
                    <a:pt x="7751" y="4322"/>
                  </a:lnTo>
                  <a:lnTo>
                    <a:pt x="7873" y="4492"/>
                  </a:lnTo>
                  <a:lnTo>
                    <a:pt x="7968" y="4665"/>
                  </a:lnTo>
                  <a:lnTo>
                    <a:pt x="8039" y="4842"/>
                  </a:lnTo>
                  <a:lnTo>
                    <a:pt x="8086" y="5022"/>
                  </a:lnTo>
                  <a:lnTo>
                    <a:pt x="8112" y="5208"/>
                  </a:lnTo>
                  <a:lnTo>
                    <a:pt x="8118" y="5396"/>
                  </a:lnTo>
                  <a:lnTo>
                    <a:pt x="8104" y="5589"/>
                  </a:lnTo>
                  <a:lnTo>
                    <a:pt x="8072" y="5787"/>
                  </a:lnTo>
                  <a:lnTo>
                    <a:pt x="8023" y="5987"/>
                  </a:lnTo>
                  <a:lnTo>
                    <a:pt x="7960" y="6193"/>
                  </a:lnTo>
                  <a:lnTo>
                    <a:pt x="7922" y="6296"/>
                  </a:lnTo>
                  <a:lnTo>
                    <a:pt x="7922" y="629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3756025" y="2046288"/>
              <a:ext cx="2897188" cy="3286125"/>
            </a:xfrm>
            <a:custGeom>
              <a:avLst/>
              <a:gdLst>
                <a:gd name="T0" fmla="*/ 3641 w 5475"/>
                <a:gd name="T1" fmla="*/ 6137 h 6210"/>
                <a:gd name="T2" fmla="*/ 4407 w 5475"/>
                <a:gd name="T3" fmla="*/ 5659 h 6210"/>
                <a:gd name="T4" fmla="*/ 4989 w 5475"/>
                <a:gd name="T5" fmla="*/ 5136 h 6210"/>
                <a:gd name="T6" fmla="*/ 5310 w 5475"/>
                <a:gd name="T7" fmla="*/ 4651 h 6210"/>
                <a:gd name="T8" fmla="*/ 5380 w 5475"/>
                <a:gd name="T9" fmla="*/ 4395 h 6210"/>
                <a:gd name="T10" fmla="*/ 5370 w 5475"/>
                <a:gd name="T11" fmla="*/ 4151 h 6210"/>
                <a:gd name="T12" fmla="*/ 5268 w 5475"/>
                <a:gd name="T13" fmla="*/ 3924 h 6210"/>
                <a:gd name="T14" fmla="*/ 5069 w 5475"/>
                <a:gd name="T15" fmla="*/ 3718 h 6210"/>
                <a:gd name="T16" fmla="*/ 4861 w 5475"/>
                <a:gd name="T17" fmla="*/ 3584 h 6210"/>
                <a:gd name="T18" fmla="*/ 4119 w 5475"/>
                <a:gd name="T19" fmla="*/ 3263 h 6210"/>
                <a:gd name="T20" fmla="*/ 2945 w 5475"/>
                <a:gd name="T21" fmla="*/ 2919 h 6210"/>
                <a:gd name="T22" fmla="*/ 1432 w 5475"/>
                <a:gd name="T23" fmla="*/ 2523 h 6210"/>
                <a:gd name="T24" fmla="*/ 796 w 5475"/>
                <a:gd name="T25" fmla="*/ 2292 h 6210"/>
                <a:gd name="T26" fmla="*/ 521 w 5475"/>
                <a:gd name="T27" fmla="*/ 2121 h 6210"/>
                <a:gd name="T28" fmla="*/ 400 w 5475"/>
                <a:gd name="T29" fmla="*/ 1929 h 6210"/>
                <a:gd name="T30" fmla="*/ 439 w 5475"/>
                <a:gd name="T31" fmla="*/ 1749 h 6210"/>
                <a:gd name="T32" fmla="*/ 559 w 5475"/>
                <a:gd name="T33" fmla="*/ 1604 h 6210"/>
                <a:gd name="T34" fmla="*/ 904 w 5475"/>
                <a:gd name="T35" fmla="*/ 1385 h 6210"/>
                <a:gd name="T36" fmla="*/ 1627 w 5475"/>
                <a:gd name="T37" fmla="*/ 1120 h 6210"/>
                <a:gd name="T38" fmla="*/ 2476 w 5475"/>
                <a:gd name="T39" fmla="*/ 819 h 6210"/>
                <a:gd name="T40" fmla="*/ 2663 w 5475"/>
                <a:gd name="T41" fmla="*/ 688 h 6210"/>
                <a:gd name="T42" fmla="*/ 2719 w 5475"/>
                <a:gd name="T43" fmla="*/ 557 h 6210"/>
                <a:gd name="T44" fmla="*/ 2676 w 5475"/>
                <a:gd name="T45" fmla="*/ 435 h 6210"/>
                <a:gd name="T46" fmla="*/ 2481 w 5475"/>
                <a:gd name="T47" fmla="*/ 286 h 6210"/>
                <a:gd name="T48" fmla="*/ 2070 w 5475"/>
                <a:gd name="T49" fmla="*/ 158 h 6210"/>
                <a:gd name="T50" fmla="*/ 1015 w 5475"/>
                <a:gd name="T51" fmla="*/ 33 h 6210"/>
                <a:gd name="T52" fmla="*/ 0 w 5475"/>
                <a:gd name="T53" fmla="*/ 4 h 6210"/>
                <a:gd name="T54" fmla="*/ 598 w 5475"/>
                <a:gd name="T55" fmla="*/ 9 h 6210"/>
                <a:gd name="T56" fmla="*/ 1817 w 5475"/>
                <a:gd name="T57" fmla="*/ 105 h 6210"/>
                <a:gd name="T58" fmla="*/ 2373 w 5475"/>
                <a:gd name="T59" fmla="*/ 233 h 6210"/>
                <a:gd name="T60" fmla="*/ 2664 w 5475"/>
                <a:gd name="T61" fmla="*/ 396 h 6210"/>
                <a:gd name="T62" fmla="*/ 2729 w 5475"/>
                <a:gd name="T63" fmla="*/ 505 h 6210"/>
                <a:gd name="T64" fmla="*/ 2712 w 5475"/>
                <a:gd name="T65" fmla="*/ 642 h 6210"/>
                <a:gd name="T66" fmla="*/ 2591 w 5475"/>
                <a:gd name="T67" fmla="*/ 760 h 6210"/>
                <a:gd name="T68" fmla="*/ 2075 w 5475"/>
                <a:gd name="T69" fmla="*/ 985 h 6210"/>
                <a:gd name="T70" fmla="*/ 1135 w 5475"/>
                <a:gd name="T71" fmla="*/ 1300 h 6210"/>
                <a:gd name="T72" fmla="*/ 664 w 5475"/>
                <a:gd name="T73" fmla="*/ 1548 h 6210"/>
                <a:gd name="T74" fmla="*/ 501 w 5475"/>
                <a:gd name="T75" fmla="*/ 1713 h 6210"/>
                <a:gd name="T76" fmla="*/ 444 w 5475"/>
                <a:gd name="T77" fmla="*/ 1853 h 6210"/>
                <a:gd name="T78" fmla="*/ 508 w 5475"/>
                <a:gd name="T79" fmla="*/ 2052 h 6210"/>
                <a:gd name="T80" fmla="*/ 737 w 5475"/>
                <a:gd name="T81" fmla="*/ 2228 h 6210"/>
                <a:gd name="T82" fmla="*/ 1485 w 5475"/>
                <a:gd name="T83" fmla="*/ 2513 h 6210"/>
                <a:gd name="T84" fmla="*/ 3008 w 5475"/>
                <a:gd name="T85" fmla="*/ 2910 h 6210"/>
                <a:gd name="T86" fmla="*/ 4188 w 5475"/>
                <a:gd name="T87" fmla="*/ 3256 h 6210"/>
                <a:gd name="T88" fmla="*/ 4931 w 5475"/>
                <a:gd name="T89" fmla="*/ 3578 h 6210"/>
                <a:gd name="T90" fmla="*/ 5141 w 5475"/>
                <a:gd name="T91" fmla="*/ 3712 h 6210"/>
                <a:gd name="T92" fmla="*/ 5346 w 5475"/>
                <a:gd name="T93" fmla="*/ 3918 h 6210"/>
                <a:gd name="T94" fmla="*/ 5454 w 5475"/>
                <a:gd name="T95" fmla="*/ 4146 h 6210"/>
                <a:gd name="T96" fmla="*/ 5473 w 5475"/>
                <a:gd name="T97" fmla="*/ 4389 h 6210"/>
                <a:gd name="T98" fmla="*/ 5412 w 5475"/>
                <a:gd name="T99" fmla="*/ 4645 h 6210"/>
                <a:gd name="T100" fmla="*/ 5115 w 5475"/>
                <a:gd name="T101" fmla="*/ 5129 h 6210"/>
                <a:gd name="T102" fmla="*/ 4561 w 5475"/>
                <a:gd name="T103" fmla="*/ 5653 h 6210"/>
                <a:gd name="T104" fmla="*/ 3825 w 5475"/>
                <a:gd name="T105" fmla="*/ 6137 h 6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475" h="6210">
                  <a:moveTo>
                    <a:pt x="3688" y="6210"/>
                  </a:moveTo>
                  <a:lnTo>
                    <a:pt x="3500" y="6210"/>
                  </a:lnTo>
                  <a:lnTo>
                    <a:pt x="3641" y="6137"/>
                  </a:lnTo>
                  <a:lnTo>
                    <a:pt x="3913" y="5986"/>
                  </a:lnTo>
                  <a:lnTo>
                    <a:pt x="4169" y="5826"/>
                  </a:lnTo>
                  <a:lnTo>
                    <a:pt x="4407" y="5659"/>
                  </a:lnTo>
                  <a:lnTo>
                    <a:pt x="4624" y="5488"/>
                  </a:lnTo>
                  <a:lnTo>
                    <a:pt x="4819" y="5313"/>
                  </a:lnTo>
                  <a:lnTo>
                    <a:pt x="4989" y="5136"/>
                  </a:lnTo>
                  <a:lnTo>
                    <a:pt x="5133" y="4959"/>
                  </a:lnTo>
                  <a:lnTo>
                    <a:pt x="5245" y="4782"/>
                  </a:lnTo>
                  <a:lnTo>
                    <a:pt x="5310" y="4651"/>
                  </a:lnTo>
                  <a:lnTo>
                    <a:pt x="5342" y="4565"/>
                  </a:lnTo>
                  <a:lnTo>
                    <a:pt x="5366" y="4480"/>
                  </a:lnTo>
                  <a:lnTo>
                    <a:pt x="5380" y="4395"/>
                  </a:lnTo>
                  <a:lnTo>
                    <a:pt x="5386" y="4313"/>
                  </a:lnTo>
                  <a:lnTo>
                    <a:pt x="5383" y="4231"/>
                  </a:lnTo>
                  <a:lnTo>
                    <a:pt x="5370" y="4151"/>
                  </a:lnTo>
                  <a:lnTo>
                    <a:pt x="5346" y="4074"/>
                  </a:lnTo>
                  <a:lnTo>
                    <a:pt x="5313" y="3997"/>
                  </a:lnTo>
                  <a:lnTo>
                    <a:pt x="5268" y="3924"/>
                  </a:lnTo>
                  <a:lnTo>
                    <a:pt x="5213" y="3852"/>
                  </a:lnTo>
                  <a:lnTo>
                    <a:pt x="5147" y="3784"/>
                  </a:lnTo>
                  <a:lnTo>
                    <a:pt x="5069" y="3718"/>
                  </a:lnTo>
                  <a:lnTo>
                    <a:pt x="4980" y="3655"/>
                  </a:lnTo>
                  <a:lnTo>
                    <a:pt x="4930" y="3624"/>
                  </a:lnTo>
                  <a:lnTo>
                    <a:pt x="4861" y="3584"/>
                  </a:lnTo>
                  <a:lnTo>
                    <a:pt x="4711" y="3508"/>
                  </a:lnTo>
                  <a:lnTo>
                    <a:pt x="4470" y="3398"/>
                  </a:lnTo>
                  <a:lnTo>
                    <a:pt x="4119" y="3263"/>
                  </a:lnTo>
                  <a:lnTo>
                    <a:pt x="3742" y="3140"/>
                  </a:lnTo>
                  <a:lnTo>
                    <a:pt x="3347" y="3025"/>
                  </a:lnTo>
                  <a:lnTo>
                    <a:pt x="2945" y="2919"/>
                  </a:lnTo>
                  <a:lnTo>
                    <a:pt x="2345" y="2766"/>
                  </a:lnTo>
                  <a:lnTo>
                    <a:pt x="1779" y="2621"/>
                  </a:lnTo>
                  <a:lnTo>
                    <a:pt x="1432" y="2523"/>
                  </a:lnTo>
                  <a:lnTo>
                    <a:pt x="1120" y="2423"/>
                  </a:lnTo>
                  <a:lnTo>
                    <a:pt x="917" y="2346"/>
                  </a:lnTo>
                  <a:lnTo>
                    <a:pt x="796" y="2292"/>
                  </a:lnTo>
                  <a:lnTo>
                    <a:pt x="690" y="2238"/>
                  </a:lnTo>
                  <a:lnTo>
                    <a:pt x="598" y="2180"/>
                  </a:lnTo>
                  <a:lnTo>
                    <a:pt x="521" y="2121"/>
                  </a:lnTo>
                  <a:lnTo>
                    <a:pt x="462" y="2060"/>
                  </a:lnTo>
                  <a:lnTo>
                    <a:pt x="422" y="1996"/>
                  </a:lnTo>
                  <a:lnTo>
                    <a:pt x="400" y="1929"/>
                  </a:lnTo>
                  <a:lnTo>
                    <a:pt x="399" y="1860"/>
                  </a:lnTo>
                  <a:lnTo>
                    <a:pt x="421" y="1787"/>
                  </a:lnTo>
                  <a:lnTo>
                    <a:pt x="439" y="1749"/>
                  </a:lnTo>
                  <a:lnTo>
                    <a:pt x="458" y="1718"/>
                  </a:lnTo>
                  <a:lnTo>
                    <a:pt x="503" y="1659"/>
                  </a:lnTo>
                  <a:lnTo>
                    <a:pt x="559" y="1604"/>
                  </a:lnTo>
                  <a:lnTo>
                    <a:pt x="622" y="1551"/>
                  </a:lnTo>
                  <a:lnTo>
                    <a:pt x="733" y="1476"/>
                  </a:lnTo>
                  <a:lnTo>
                    <a:pt x="904" y="1385"/>
                  </a:lnTo>
                  <a:lnTo>
                    <a:pt x="1097" y="1303"/>
                  </a:lnTo>
                  <a:lnTo>
                    <a:pt x="1305" y="1227"/>
                  </a:lnTo>
                  <a:lnTo>
                    <a:pt x="1627" y="1120"/>
                  </a:lnTo>
                  <a:lnTo>
                    <a:pt x="2048" y="989"/>
                  </a:lnTo>
                  <a:lnTo>
                    <a:pt x="2322" y="888"/>
                  </a:lnTo>
                  <a:lnTo>
                    <a:pt x="2476" y="819"/>
                  </a:lnTo>
                  <a:lnTo>
                    <a:pt x="2569" y="765"/>
                  </a:lnTo>
                  <a:lnTo>
                    <a:pt x="2621" y="727"/>
                  </a:lnTo>
                  <a:lnTo>
                    <a:pt x="2663" y="688"/>
                  </a:lnTo>
                  <a:lnTo>
                    <a:pt x="2695" y="646"/>
                  </a:lnTo>
                  <a:lnTo>
                    <a:pt x="2713" y="603"/>
                  </a:lnTo>
                  <a:lnTo>
                    <a:pt x="2719" y="557"/>
                  </a:lnTo>
                  <a:lnTo>
                    <a:pt x="2713" y="510"/>
                  </a:lnTo>
                  <a:lnTo>
                    <a:pt x="2692" y="461"/>
                  </a:lnTo>
                  <a:lnTo>
                    <a:pt x="2676" y="435"/>
                  </a:lnTo>
                  <a:lnTo>
                    <a:pt x="2650" y="402"/>
                  </a:lnTo>
                  <a:lnTo>
                    <a:pt x="2578" y="341"/>
                  </a:lnTo>
                  <a:lnTo>
                    <a:pt x="2481" y="286"/>
                  </a:lnTo>
                  <a:lnTo>
                    <a:pt x="2363" y="238"/>
                  </a:lnTo>
                  <a:lnTo>
                    <a:pt x="2225" y="196"/>
                  </a:lnTo>
                  <a:lnTo>
                    <a:pt x="2070" y="158"/>
                  </a:lnTo>
                  <a:lnTo>
                    <a:pt x="1812" y="111"/>
                  </a:lnTo>
                  <a:lnTo>
                    <a:pt x="1427" y="63"/>
                  </a:lnTo>
                  <a:lnTo>
                    <a:pt x="1015" y="33"/>
                  </a:lnTo>
                  <a:lnTo>
                    <a:pt x="598" y="14"/>
                  </a:lnTo>
                  <a:lnTo>
                    <a:pt x="192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192" y="1"/>
                  </a:lnTo>
                  <a:lnTo>
                    <a:pt x="598" y="9"/>
                  </a:lnTo>
                  <a:lnTo>
                    <a:pt x="1017" y="27"/>
                  </a:lnTo>
                  <a:lnTo>
                    <a:pt x="1430" y="59"/>
                  </a:lnTo>
                  <a:lnTo>
                    <a:pt x="1817" y="105"/>
                  </a:lnTo>
                  <a:lnTo>
                    <a:pt x="2078" y="153"/>
                  </a:lnTo>
                  <a:lnTo>
                    <a:pt x="2234" y="190"/>
                  </a:lnTo>
                  <a:lnTo>
                    <a:pt x="2373" y="233"/>
                  </a:lnTo>
                  <a:lnTo>
                    <a:pt x="2493" y="281"/>
                  </a:lnTo>
                  <a:lnTo>
                    <a:pt x="2591" y="335"/>
                  </a:lnTo>
                  <a:lnTo>
                    <a:pt x="2664" y="396"/>
                  </a:lnTo>
                  <a:lnTo>
                    <a:pt x="2690" y="429"/>
                  </a:lnTo>
                  <a:lnTo>
                    <a:pt x="2707" y="456"/>
                  </a:lnTo>
                  <a:lnTo>
                    <a:pt x="2729" y="505"/>
                  </a:lnTo>
                  <a:lnTo>
                    <a:pt x="2736" y="553"/>
                  </a:lnTo>
                  <a:lnTo>
                    <a:pt x="2731" y="599"/>
                  </a:lnTo>
                  <a:lnTo>
                    <a:pt x="2712" y="642"/>
                  </a:lnTo>
                  <a:lnTo>
                    <a:pt x="2682" y="682"/>
                  </a:lnTo>
                  <a:lnTo>
                    <a:pt x="2641" y="723"/>
                  </a:lnTo>
                  <a:lnTo>
                    <a:pt x="2591" y="760"/>
                  </a:lnTo>
                  <a:lnTo>
                    <a:pt x="2499" y="816"/>
                  </a:lnTo>
                  <a:lnTo>
                    <a:pt x="2347" y="885"/>
                  </a:lnTo>
                  <a:lnTo>
                    <a:pt x="2075" y="985"/>
                  </a:lnTo>
                  <a:lnTo>
                    <a:pt x="1661" y="1117"/>
                  </a:lnTo>
                  <a:lnTo>
                    <a:pt x="1339" y="1224"/>
                  </a:lnTo>
                  <a:lnTo>
                    <a:pt x="1135" y="1300"/>
                  </a:lnTo>
                  <a:lnTo>
                    <a:pt x="943" y="1382"/>
                  </a:lnTo>
                  <a:lnTo>
                    <a:pt x="773" y="1473"/>
                  </a:lnTo>
                  <a:lnTo>
                    <a:pt x="664" y="1548"/>
                  </a:lnTo>
                  <a:lnTo>
                    <a:pt x="601" y="1600"/>
                  </a:lnTo>
                  <a:lnTo>
                    <a:pt x="546" y="1654"/>
                  </a:lnTo>
                  <a:lnTo>
                    <a:pt x="501" y="1713"/>
                  </a:lnTo>
                  <a:lnTo>
                    <a:pt x="482" y="1744"/>
                  </a:lnTo>
                  <a:lnTo>
                    <a:pt x="464" y="1781"/>
                  </a:lnTo>
                  <a:lnTo>
                    <a:pt x="444" y="1853"/>
                  </a:lnTo>
                  <a:lnTo>
                    <a:pt x="445" y="1922"/>
                  </a:lnTo>
                  <a:lnTo>
                    <a:pt x="467" y="1989"/>
                  </a:lnTo>
                  <a:lnTo>
                    <a:pt x="508" y="2052"/>
                  </a:lnTo>
                  <a:lnTo>
                    <a:pt x="567" y="2112"/>
                  </a:lnTo>
                  <a:lnTo>
                    <a:pt x="645" y="2171"/>
                  </a:lnTo>
                  <a:lnTo>
                    <a:pt x="737" y="2228"/>
                  </a:lnTo>
                  <a:lnTo>
                    <a:pt x="903" y="2310"/>
                  </a:lnTo>
                  <a:lnTo>
                    <a:pt x="1172" y="2413"/>
                  </a:lnTo>
                  <a:lnTo>
                    <a:pt x="1485" y="2513"/>
                  </a:lnTo>
                  <a:lnTo>
                    <a:pt x="1835" y="2611"/>
                  </a:lnTo>
                  <a:lnTo>
                    <a:pt x="2404" y="2757"/>
                  </a:lnTo>
                  <a:lnTo>
                    <a:pt x="3008" y="2910"/>
                  </a:lnTo>
                  <a:lnTo>
                    <a:pt x="3412" y="3017"/>
                  </a:lnTo>
                  <a:lnTo>
                    <a:pt x="3808" y="3132"/>
                  </a:lnTo>
                  <a:lnTo>
                    <a:pt x="4188" y="3256"/>
                  </a:lnTo>
                  <a:lnTo>
                    <a:pt x="4541" y="3391"/>
                  </a:lnTo>
                  <a:lnTo>
                    <a:pt x="4783" y="3500"/>
                  </a:lnTo>
                  <a:lnTo>
                    <a:pt x="4931" y="3578"/>
                  </a:lnTo>
                  <a:lnTo>
                    <a:pt x="5002" y="3619"/>
                  </a:lnTo>
                  <a:lnTo>
                    <a:pt x="5051" y="3649"/>
                  </a:lnTo>
                  <a:lnTo>
                    <a:pt x="5141" y="3712"/>
                  </a:lnTo>
                  <a:lnTo>
                    <a:pt x="5221" y="3778"/>
                  </a:lnTo>
                  <a:lnTo>
                    <a:pt x="5288" y="3847"/>
                  </a:lnTo>
                  <a:lnTo>
                    <a:pt x="5346" y="3918"/>
                  </a:lnTo>
                  <a:lnTo>
                    <a:pt x="5392" y="3991"/>
                  </a:lnTo>
                  <a:lnTo>
                    <a:pt x="5428" y="4068"/>
                  </a:lnTo>
                  <a:lnTo>
                    <a:pt x="5454" y="4146"/>
                  </a:lnTo>
                  <a:lnTo>
                    <a:pt x="5470" y="4225"/>
                  </a:lnTo>
                  <a:lnTo>
                    <a:pt x="5475" y="4307"/>
                  </a:lnTo>
                  <a:lnTo>
                    <a:pt x="5473" y="4389"/>
                  </a:lnTo>
                  <a:lnTo>
                    <a:pt x="5461" y="4474"/>
                  </a:lnTo>
                  <a:lnTo>
                    <a:pt x="5441" y="4559"/>
                  </a:lnTo>
                  <a:lnTo>
                    <a:pt x="5412" y="4645"/>
                  </a:lnTo>
                  <a:lnTo>
                    <a:pt x="5355" y="4776"/>
                  </a:lnTo>
                  <a:lnTo>
                    <a:pt x="5249" y="4952"/>
                  </a:lnTo>
                  <a:lnTo>
                    <a:pt x="5115" y="5129"/>
                  </a:lnTo>
                  <a:lnTo>
                    <a:pt x="4954" y="5306"/>
                  </a:lnTo>
                  <a:lnTo>
                    <a:pt x="4768" y="5482"/>
                  </a:lnTo>
                  <a:lnTo>
                    <a:pt x="4561" y="5653"/>
                  </a:lnTo>
                  <a:lnTo>
                    <a:pt x="4333" y="5820"/>
                  </a:lnTo>
                  <a:lnTo>
                    <a:pt x="4087" y="5981"/>
                  </a:lnTo>
                  <a:lnTo>
                    <a:pt x="3825" y="6137"/>
                  </a:lnTo>
                  <a:lnTo>
                    <a:pt x="3688" y="6210"/>
                  </a:lnTo>
                  <a:lnTo>
                    <a:pt x="3688" y="621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3756025" y="2025651"/>
              <a:ext cx="3509963" cy="3306763"/>
            </a:xfrm>
            <a:custGeom>
              <a:avLst/>
              <a:gdLst>
                <a:gd name="T0" fmla="*/ 5635 w 6632"/>
                <a:gd name="T1" fmla="*/ 6165 h 6250"/>
                <a:gd name="T2" fmla="*/ 6122 w 6632"/>
                <a:gd name="T3" fmla="*/ 5649 h 6250"/>
                <a:gd name="T4" fmla="*/ 6430 w 6632"/>
                <a:gd name="T5" fmla="*/ 5132 h 6250"/>
                <a:gd name="T6" fmla="*/ 6525 w 6632"/>
                <a:gd name="T7" fmla="*/ 4671 h 6250"/>
                <a:gd name="T8" fmla="*/ 6494 w 6632"/>
                <a:gd name="T9" fmla="*/ 4430 h 6250"/>
                <a:gd name="T10" fmla="*/ 6396 w 6632"/>
                <a:gd name="T11" fmla="*/ 4200 h 6250"/>
                <a:gd name="T12" fmla="*/ 6229 w 6632"/>
                <a:gd name="T13" fmla="*/ 3981 h 6250"/>
                <a:gd name="T14" fmla="*/ 5941 w 6632"/>
                <a:gd name="T15" fmla="*/ 3745 h 6250"/>
                <a:gd name="T16" fmla="*/ 5612 w 6632"/>
                <a:gd name="T17" fmla="*/ 3562 h 6250"/>
                <a:gd name="T18" fmla="*/ 4577 w 6632"/>
                <a:gd name="T19" fmla="*/ 3175 h 6250"/>
                <a:gd name="T20" fmla="*/ 3039 w 6632"/>
                <a:gd name="T21" fmla="*/ 2766 h 6250"/>
                <a:gd name="T22" fmla="*/ 1658 w 6632"/>
                <a:gd name="T23" fmla="*/ 2396 h 6250"/>
                <a:gd name="T24" fmla="*/ 1051 w 6632"/>
                <a:gd name="T25" fmla="*/ 2148 h 6250"/>
                <a:gd name="T26" fmla="*/ 835 w 6632"/>
                <a:gd name="T27" fmla="*/ 1971 h 6250"/>
                <a:gd name="T28" fmla="*/ 811 w 6632"/>
                <a:gd name="T29" fmla="*/ 1775 h 6250"/>
                <a:gd name="T30" fmla="*/ 887 w 6632"/>
                <a:gd name="T31" fmla="*/ 1660 h 6250"/>
                <a:gd name="T32" fmla="*/ 1259 w 6632"/>
                <a:gd name="T33" fmla="*/ 1402 h 6250"/>
                <a:gd name="T34" fmla="*/ 1921 w 6632"/>
                <a:gd name="T35" fmla="*/ 1139 h 6250"/>
                <a:gd name="T36" fmla="*/ 2680 w 6632"/>
                <a:gd name="T37" fmla="*/ 825 h 6250"/>
                <a:gd name="T38" fmla="*/ 2836 w 6632"/>
                <a:gd name="T39" fmla="*/ 686 h 6250"/>
                <a:gd name="T40" fmla="*/ 2867 w 6632"/>
                <a:gd name="T41" fmla="*/ 555 h 6250"/>
                <a:gd name="T42" fmla="*/ 2807 w 6632"/>
                <a:gd name="T43" fmla="*/ 432 h 6250"/>
                <a:gd name="T44" fmla="*/ 2585 w 6632"/>
                <a:gd name="T45" fmla="*/ 280 h 6250"/>
                <a:gd name="T46" fmla="*/ 2139 w 6632"/>
                <a:gd name="T47" fmla="*/ 151 h 6250"/>
                <a:gd name="T48" fmla="*/ 1030 w 6632"/>
                <a:gd name="T49" fmla="*/ 28 h 6250"/>
                <a:gd name="T50" fmla="*/ 0 w 6632"/>
                <a:gd name="T51" fmla="*/ 4 h 6250"/>
                <a:gd name="T52" fmla="*/ 601 w 6632"/>
                <a:gd name="T53" fmla="*/ 7 h 6250"/>
                <a:gd name="T54" fmla="*/ 1868 w 6632"/>
                <a:gd name="T55" fmla="*/ 99 h 6250"/>
                <a:gd name="T56" fmla="*/ 2466 w 6632"/>
                <a:gd name="T57" fmla="*/ 227 h 6250"/>
                <a:gd name="T58" fmla="*/ 2790 w 6632"/>
                <a:gd name="T59" fmla="*/ 394 h 6250"/>
                <a:gd name="T60" fmla="*/ 2870 w 6632"/>
                <a:gd name="T61" fmla="*/ 504 h 6250"/>
                <a:gd name="T62" fmla="*/ 2876 w 6632"/>
                <a:gd name="T63" fmla="*/ 640 h 6250"/>
                <a:gd name="T64" fmla="*/ 2781 w 6632"/>
                <a:gd name="T65" fmla="*/ 763 h 6250"/>
                <a:gd name="T66" fmla="*/ 2330 w 6632"/>
                <a:gd name="T67" fmla="*/ 997 h 6250"/>
                <a:gd name="T68" fmla="*/ 1473 w 6632"/>
                <a:gd name="T69" fmla="*/ 1319 h 6250"/>
                <a:gd name="T70" fmla="*/ 1008 w 6632"/>
                <a:gd name="T71" fmla="*/ 1579 h 6250"/>
                <a:gd name="T72" fmla="*/ 871 w 6632"/>
                <a:gd name="T73" fmla="*/ 1736 h 6250"/>
                <a:gd name="T74" fmla="*/ 848 w 6632"/>
                <a:gd name="T75" fmla="*/ 1900 h 6250"/>
                <a:gd name="T76" fmla="*/ 1007 w 6632"/>
                <a:gd name="T77" fmla="*/ 2082 h 6250"/>
                <a:gd name="T78" fmla="*/ 1401 w 6632"/>
                <a:gd name="T79" fmla="*/ 2279 h 6250"/>
                <a:gd name="T80" fmla="*/ 2461 w 6632"/>
                <a:gd name="T81" fmla="*/ 2597 h 6250"/>
                <a:gd name="T82" fmla="*/ 4212 w 6632"/>
                <a:gd name="T83" fmla="*/ 3042 h 6250"/>
                <a:gd name="T84" fmla="*/ 5429 w 6632"/>
                <a:gd name="T85" fmla="*/ 3441 h 6250"/>
                <a:gd name="T86" fmla="*/ 5909 w 6632"/>
                <a:gd name="T87" fmla="*/ 3676 h 6250"/>
                <a:gd name="T88" fmla="*/ 6305 w 6632"/>
                <a:gd name="T89" fmla="*/ 3975 h 6250"/>
                <a:gd name="T90" fmla="*/ 6479 w 6632"/>
                <a:gd name="T91" fmla="*/ 4194 h 6250"/>
                <a:gd name="T92" fmla="*/ 6587 w 6632"/>
                <a:gd name="T93" fmla="*/ 4423 h 6250"/>
                <a:gd name="T94" fmla="*/ 6632 w 6632"/>
                <a:gd name="T95" fmla="*/ 4786 h 6250"/>
                <a:gd name="T96" fmla="*/ 6491 w 6632"/>
                <a:gd name="T97" fmla="*/ 5294 h 6250"/>
                <a:gd name="T98" fmla="*/ 6151 w 6632"/>
                <a:gd name="T99" fmla="*/ 5816 h 6250"/>
                <a:gd name="T100" fmla="*/ 5739 w 6632"/>
                <a:gd name="T101" fmla="*/ 6250 h 6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632" h="6250">
                  <a:moveTo>
                    <a:pt x="5739" y="6250"/>
                  </a:moveTo>
                  <a:lnTo>
                    <a:pt x="5539" y="6250"/>
                  </a:lnTo>
                  <a:lnTo>
                    <a:pt x="5635" y="6165"/>
                  </a:lnTo>
                  <a:lnTo>
                    <a:pt x="5815" y="5994"/>
                  </a:lnTo>
                  <a:lnTo>
                    <a:pt x="5978" y="5821"/>
                  </a:lnTo>
                  <a:lnTo>
                    <a:pt x="6122" y="5649"/>
                  </a:lnTo>
                  <a:lnTo>
                    <a:pt x="6246" y="5476"/>
                  </a:lnTo>
                  <a:lnTo>
                    <a:pt x="6350" y="5303"/>
                  </a:lnTo>
                  <a:lnTo>
                    <a:pt x="6430" y="5132"/>
                  </a:lnTo>
                  <a:lnTo>
                    <a:pt x="6486" y="4962"/>
                  </a:lnTo>
                  <a:lnTo>
                    <a:pt x="6520" y="4795"/>
                  </a:lnTo>
                  <a:lnTo>
                    <a:pt x="6525" y="4671"/>
                  </a:lnTo>
                  <a:lnTo>
                    <a:pt x="6521" y="4590"/>
                  </a:lnTo>
                  <a:lnTo>
                    <a:pt x="6511" y="4510"/>
                  </a:lnTo>
                  <a:lnTo>
                    <a:pt x="6494" y="4430"/>
                  </a:lnTo>
                  <a:lnTo>
                    <a:pt x="6468" y="4353"/>
                  </a:lnTo>
                  <a:lnTo>
                    <a:pt x="6436" y="4275"/>
                  </a:lnTo>
                  <a:lnTo>
                    <a:pt x="6396" y="4200"/>
                  </a:lnTo>
                  <a:lnTo>
                    <a:pt x="6348" y="4125"/>
                  </a:lnTo>
                  <a:lnTo>
                    <a:pt x="6292" y="4053"/>
                  </a:lnTo>
                  <a:lnTo>
                    <a:pt x="6229" y="3981"/>
                  </a:lnTo>
                  <a:lnTo>
                    <a:pt x="6157" y="3912"/>
                  </a:lnTo>
                  <a:lnTo>
                    <a:pt x="6076" y="3844"/>
                  </a:lnTo>
                  <a:lnTo>
                    <a:pt x="5941" y="3745"/>
                  </a:lnTo>
                  <a:lnTo>
                    <a:pt x="5837" y="3682"/>
                  </a:lnTo>
                  <a:lnTo>
                    <a:pt x="5766" y="3641"/>
                  </a:lnTo>
                  <a:lnTo>
                    <a:pt x="5612" y="3562"/>
                  </a:lnTo>
                  <a:lnTo>
                    <a:pt x="5360" y="3448"/>
                  </a:lnTo>
                  <a:lnTo>
                    <a:pt x="4984" y="3306"/>
                  </a:lnTo>
                  <a:lnTo>
                    <a:pt x="4577" y="3175"/>
                  </a:lnTo>
                  <a:lnTo>
                    <a:pt x="4148" y="3051"/>
                  </a:lnTo>
                  <a:lnTo>
                    <a:pt x="3706" y="2933"/>
                  </a:lnTo>
                  <a:lnTo>
                    <a:pt x="3039" y="2766"/>
                  </a:lnTo>
                  <a:lnTo>
                    <a:pt x="2405" y="2606"/>
                  </a:lnTo>
                  <a:lnTo>
                    <a:pt x="2012" y="2501"/>
                  </a:lnTo>
                  <a:lnTo>
                    <a:pt x="1658" y="2396"/>
                  </a:lnTo>
                  <a:lnTo>
                    <a:pt x="1351" y="2288"/>
                  </a:lnTo>
                  <a:lnTo>
                    <a:pt x="1161" y="2206"/>
                  </a:lnTo>
                  <a:lnTo>
                    <a:pt x="1051" y="2148"/>
                  </a:lnTo>
                  <a:lnTo>
                    <a:pt x="961" y="2090"/>
                  </a:lnTo>
                  <a:lnTo>
                    <a:pt x="889" y="2031"/>
                  </a:lnTo>
                  <a:lnTo>
                    <a:pt x="835" y="1971"/>
                  </a:lnTo>
                  <a:lnTo>
                    <a:pt x="804" y="1908"/>
                  </a:lnTo>
                  <a:lnTo>
                    <a:pt x="795" y="1843"/>
                  </a:lnTo>
                  <a:lnTo>
                    <a:pt x="811" y="1775"/>
                  </a:lnTo>
                  <a:lnTo>
                    <a:pt x="828" y="1741"/>
                  </a:lnTo>
                  <a:lnTo>
                    <a:pt x="845" y="1713"/>
                  </a:lnTo>
                  <a:lnTo>
                    <a:pt x="887" y="1660"/>
                  </a:lnTo>
                  <a:lnTo>
                    <a:pt x="966" y="1584"/>
                  </a:lnTo>
                  <a:lnTo>
                    <a:pt x="1099" y="1489"/>
                  </a:lnTo>
                  <a:lnTo>
                    <a:pt x="1259" y="1402"/>
                  </a:lnTo>
                  <a:lnTo>
                    <a:pt x="1436" y="1321"/>
                  </a:lnTo>
                  <a:lnTo>
                    <a:pt x="1626" y="1245"/>
                  </a:lnTo>
                  <a:lnTo>
                    <a:pt x="1921" y="1139"/>
                  </a:lnTo>
                  <a:lnTo>
                    <a:pt x="2301" y="1002"/>
                  </a:lnTo>
                  <a:lnTo>
                    <a:pt x="2546" y="897"/>
                  </a:lnTo>
                  <a:lnTo>
                    <a:pt x="2680" y="825"/>
                  </a:lnTo>
                  <a:lnTo>
                    <a:pt x="2761" y="767"/>
                  </a:lnTo>
                  <a:lnTo>
                    <a:pt x="2803" y="728"/>
                  </a:lnTo>
                  <a:lnTo>
                    <a:pt x="2836" y="686"/>
                  </a:lnTo>
                  <a:lnTo>
                    <a:pt x="2857" y="645"/>
                  </a:lnTo>
                  <a:lnTo>
                    <a:pt x="2869" y="602"/>
                  </a:lnTo>
                  <a:lnTo>
                    <a:pt x="2867" y="555"/>
                  </a:lnTo>
                  <a:lnTo>
                    <a:pt x="2854" y="508"/>
                  </a:lnTo>
                  <a:lnTo>
                    <a:pt x="2826" y="458"/>
                  </a:lnTo>
                  <a:lnTo>
                    <a:pt x="2807" y="432"/>
                  </a:lnTo>
                  <a:lnTo>
                    <a:pt x="2777" y="398"/>
                  </a:lnTo>
                  <a:lnTo>
                    <a:pt x="2693" y="337"/>
                  </a:lnTo>
                  <a:lnTo>
                    <a:pt x="2585" y="280"/>
                  </a:lnTo>
                  <a:lnTo>
                    <a:pt x="2455" y="231"/>
                  </a:lnTo>
                  <a:lnTo>
                    <a:pt x="2304" y="188"/>
                  </a:lnTo>
                  <a:lnTo>
                    <a:pt x="2139" y="151"/>
                  </a:lnTo>
                  <a:lnTo>
                    <a:pt x="1862" y="105"/>
                  </a:lnTo>
                  <a:lnTo>
                    <a:pt x="1457" y="59"/>
                  </a:lnTo>
                  <a:lnTo>
                    <a:pt x="1030" y="28"/>
                  </a:lnTo>
                  <a:lnTo>
                    <a:pt x="601" y="11"/>
                  </a:lnTo>
                  <a:lnTo>
                    <a:pt x="19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189" y="0"/>
                  </a:lnTo>
                  <a:lnTo>
                    <a:pt x="601" y="7"/>
                  </a:lnTo>
                  <a:lnTo>
                    <a:pt x="1030" y="23"/>
                  </a:lnTo>
                  <a:lnTo>
                    <a:pt x="1460" y="53"/>
                  </a:lnTo>
                  <a:lnTo>
                    <a:pt x="1868" y="99"/>
                  </a:lnTo>
                  <a:lnTo>
                    <a:pt x="2146" y="146"/>
                  </a:lnTo>
                  <a:lnTo>
                    <a:pt x="2314" y="184"/>
                  </a:lnTo>
                  <a:lnTo>
                    <a:pt x="2466" y="227"/>
                  </a:lnTo>
                  <a:lnTo>
                    <a:pt x="2597" y="276"/>
                  </a:lnTo>
                  <a:lnTo>
                    <a:pt x="2706" y="331"/>
                  </a:lnTo>
                  <a:lnTo>
                    <a:pt x="2790" y="394"/>
                  </a:lnTo>
                  <a:lnTo>
                    <a:pt x="2821" y="427"/>
                  </a:lnTo>
                  <a:lnTo>
                    <a:pt x="2841" y="453"/>
                  </a:lnTo>
                  <a:lnTo>
                    <a:pt x="2870" y="504"/>
                  </a:lnTo>
                  <a:lnTo>
                    <a:pt x="2885" y="551"/>
                  </a:lnTo>
                  <a:lnTo>
                    <a:pt x="2886" y="596"/>
                  </a:lnTo>
                  <a:lnTo>
                    <a:pt x="2876" y="640"/>
                  </a:lnTo>
                  <a:lnTo>
                    <a:pt x="2854" y="682"/>
                  </a:lnTo>
                  <a:lnTo>
                    <a:pt x="2823" y="724"/>
                  </a:lnTo>
                  <a:lnTo>
                    <a:pt x="2781" y="763"/>
                  </a:lnTo>
                  <a:lnTo>
                    <a:pt x="2703" y="820"/>
                  </a:lnTo>
                  <a:lnTo>
                    <a:pt x="2571" y="894"/>
                  </a:lnTo>
                  <a:lnTo>
                    <a:pt x="2330" y="997"/>
                  </a:lnTo>
                  <a:lnTo>
                    <a:pt x="1954" y="1136"/>
                  </a:lnTo>
                  <a:lnTo>
                    <a:pt x="1662" y="1244"/>
                  </a:lnTo>
                  <a:lnTo>
                    <a:pt x="1473" y="1319"/>
                  </a:lnTo>
                  <a:lnTo>
                    <a:pt x="1298" y="1399"/>
                  </a:lnTo>
                  <a:lnTo>
                    <a:pt x="1141" y="1486"/>
                  </a:lnTo>
                  <a:lnTo>
                    <a:pt x="1008" y="1579"/>
                  </a:lnTo>
                  <a:lnTo>
                    <a:pt x="930" y="1656"/>
                  </a:lnTo>
                  <a:lnTo>
                    <a:pt x="889" y="1709"/>
                  </a:lnTo>
                  <a:lnTo>
                    <a:pt x="871" y="1736"/>
                  </a:lnTo>
                  <a:lnTo>
                    <a:pt x="854" y="1769"/>
                  </a:lnTo>
                  <a:lnTo>
                    <a:pt x="840" y="1837"/>
                  </a:lnTo>
                  <a:lnTo>
                    <a:pt x="848" y="1900"/>
                  </a:lnTo>
                  <a:lnTo>
                    <a:pt x="880" y="1962"/>
                  </a:lnTo>
                  <a:lnTo>
                    <a:pt x="933" y="2023"/>
                  </a:lnTo>
                  <a:lnTo>
                    <a:pt x="1007" y="2082"/>
                  </a:lnTo>
                  <a:lnTo>
                    <a:pt x="1099" y="2139"/>
                  </a:lnTo>
                  <a:lnTo>
                    <a:pt x="1208" y="2196"/>
                  </a:lnTo>
                  <a:lnTo>
                    <a:pt x="1401" y="2279"/>
                  </a:lnTo>
                  <a:lnTo>
                    <a:pt x="1709" y="2386"/>
                  </a:lnTo>
                  <a:lnTo>
                    <a:pt x="2067" y="2491"/>
                  </a:lnTo>
                  <a:lnTo>
                    <a:pt x="2461" y="2597"/>
                  </a:lnTo>
                  <a:lnTo>
                    <a:pt x="3099" y="2757"/>
                  </a:lnTo>
                  <a:lnTo>
                    <a:pt x="3767" y="2924"/>
                  </a:lnTo>
                  <a:lnTo>
                    <a:pt x="4212" y="3042"/>
                  </a:lnTo>
                  <a:lnTo>
                    <a:pt x="4645" y="3166"/>
                  </a:lnTo>
                  <a:lnTo>
                    <a:pt x="5054" y="3299"/>
                  </a:lnTo>
                  <a:lnTo>
                    <a:pt x="5429" y="3441"/>
                  </a:lnTo>
                  <a:lnTo>
                    <a:pt x="5683" y="3555"/>
                  </a:lnTo>
                  <a:lnTo>
                    <a:pt x="5837" y="3635"/>
                  </a:lnTo>
                  <a:lnTo>
                    <a:pt x="5909" y="3676"/>
                  </a:lnTo>
                  <a:lnTo>
                    <a:pt x="6013" y="3739"/>
                  </a:lnTo>
                  <a:lnTo>
                    <a:pt x="6193" y="3872"/>
                  </a:lnTo>
                  <a:lnTo>
                    <a:pt x="6305" y="3975"/>
                  </a:lnTo>
                  <a:lnTo>
                    <a:pt x="6371" y="4047"/>
                  </a:lnTo>
                  <a:lnTo>
                    <a:pt x="6429" y="4119"/>
                  </a:lnTo>
                  <a:lnTo>
                    <a:pt x="6479" y="4194"/>
                  </a:lnTo>
                  <a:lnTo>
                    <a:pt x="6522" y="4269"/>
                  </a:lnTo>
                  <a:lnTo>
                    <a:pt x="6558" y="4345"/>
                  </a:lnTo>
                  <a:lnTo>
                    <a:pt x="6587" y="4423"/>
                  </a:lnTo>
                  <a:lnTo>
                    <a:pt x="6609" y="4502"/>
                  </a:lnTo>
                  <a:lnTo>
                    <a:pt x="6629" y="4622"/>
                  </a:lnTo>
                  <a:lnTo>
                    <a:pt x="6632" y="4786"/>
                  </a:lnTo>
                  <a:lnTo>
                    <a:pt x="6609" y="4953"/>
                  </a:lnTo>
                  <a:lnTo>
                    <a:pt x="6561" y="5123"/>
                  </a:lnTo>
                  <a:lnTo>
                    <a:pt x="6491" y="5294"/>
                  </a:lnTo>
                  <a:lnTo>
                    <a:pt x="6399" y="5467"/>
                  </a:lnTo>
                  <a:lnTo>
                    <a:pt x="6285" y="5641"/>
                  </a:lnTo>
                  <a:lnTo>
                    <a:pt x="6151" y="5816"/>
                  </a:lnTo>
                  <a:lnTo>
                    <a:pt x="6000" y="5990"/>
                  </a:lnTo>
                  <a:lnTo>
                    <a:pt x="5830" y="6164"/>
                  </a:lnTo>
                  <a:lnTo>
                    <a:pt x="5739" y="6250"/>
                  </a:lnTo>
                  <a:lnTo>
                    <a:pt x="5739" y="625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3756025" y="2003426"/>
              <a:ext cx="4195763" cy="3328988"/>
            </a:xfrm>
            <a:custGeom>
              <a:avLst/>
              <a:gdLst>
                <a:gd name="T0" fmla="*/ 7817 w 7930"/>
                <a:gd name="T1" fmla="*/ 5993 h 6292"/>
                <a:gd name="T2" fmla="*/ 7928 w 7930"/>
                <a:gd name="T3" fmla="*/ 5427 h 6292"/>
                <a:gd name="T4" fmla="*/ 7873 w 7930"/>
                <a:gd name="T5" fmla="*/ 4903 h 6292"/>
                <a:gd name="T6" fmla="*/ 7644 w 7930"/>
                <a:gd name="T7" fmla="*/ 4421 h 6292"/>
                <a:gd name="T8" fmla="*/ 7232 w 7930"/>
                <a:gd name="T9" fmla="*/ 3978 h 6292"/>
                <a:gd name="T10" fmla="*/ 6744 w 7930"/>
                <a:gd name="T11" fmla="*/ 3641 h 6292"/>
                <a:gd name="T12" fmla="*/ 6338 w 7930"/>
                <a:gd name="T13" fmla="*/ 3440 h 6292"/>
                <a:gd name="T14" fmla="*/ 5416 w 7930"/>
                <a:gd name="T15" fmla="*/ 3120 h 6292"/>
                <a:gd name="T16" fmla="*/ 3750 w 7930"/>
                <a:gd name="T17" fmla="*/ 2701 h 6292"/>
                <a:gd name="T18" fmla="*/ 1885 w 7930"/>
                <a:gd name="T19" fmla="*/ 2232 h 6292"/>
                <a:gd name="T20" fmla="*/ 1440 w 7930"/>
                <a:gd name="T21" fmla="*/ 2046 h 6292"/>
                <a:gd name="T22" fmla="*/ 1251 w 7930"/>
                <a:gd name="T23" fmla="*/ 1879 h 6292"/>
                <a:gd name="T24" fmla="*/ 1260 w 7930"/>
                <a:gd name="T25" fmla="*/ 1731 h 6292"/>
                <a:gd name="T26" fmla="*/ 1385 w 7930"/>
                <a:gd name="T27" fmla="*/ 1588 h 6292"/>
                <a:gd name="T28" fmla="*/ 1895 w 7930"/>
                <a:gd name="T29" fmla="*/ 1302 h 6292"/>
                <a:gd name="T30" fmla="*/ 2659 w 7930"/>
                <a:gd name="T31" fmla="*/ 976 h 6292"/>
                <a:gd name="T32" fmla="*/ 2972 w 7930"/>
                <a:gd name="T33" fmla="*/ 767 h 6292"/>
                <a:gd name="T34" fmla="*/ 3040 w 7930"/>
                <a:gd name="T35" fmla="*/ 641 h 6292"/>
                <a:gd name="T36" fmla="*/ 3010 w 7930"/>
                <a:gd name="T37" fmla="*/ 502 h 6292"/>
                <a:gd name="T38" fmla="*/ 2915 w 7930"/>
                <a:gd name="T39" fmla="*/ 393 h 6292"/>
                <a:gd name="T40" fmla="*/ 2553 w 7930"/>
                <a:gd name="T41" fmla="*/ 223 h 6292"/>
                <a:gd name="T42" fmla="*/ 1914 w 7930"/>
                <a:gd name="T43" fmla="*/ 95 h 6292"/>
                <a:gd name="T44" fmla="*/ 598 w 7930"/>
                <a:gd name="T45" fmla="*/ 6 h 6292"/>
                <a:gd name="T46" fmla="*/ 0 w 7930"/>
                <a:gd name="T47" fmla="*/ 6 h 6292"/>
                <a:gd name="T48" fmla="*/ 1037 w 7930"/>
                <a:gd name="T49" fmla="*/ 26 h 6292"/>
                <a:gd name="T50" fmla="*/ 2202 w 7930"/>
                <a:gd name="T51" fmla="*/ 147 h 6292"/>
                <a:gd name="T52" fmla="*/ 2686 w 7930"/>
                <a:gd name="T53" fmla="*/ 278 h 6292"/>
                <a:gd name="T54" fmla="*/ 2938 w 7930"/>
                <a:gd name="T55" fmla="*/ 432 h 6292"/>
                <a:gd name="T56" fmla="*/ 3016 w 7930"/>
                <a:gd name="T57" fmla="*/ 556 h 6292"/>
                <a:gd name="T58" fmla="*/ 3008 w 7930"/>
                <a:gd name="T59" fmla="*/ 688 h 6292"/>
                <a:gd name="T60" fmla="*/ 2886 w 7930"/>
                <a:gd name="T61" fmla="*/ 831 h 6292"/>
                <a:gd name="T62" fmla="*/ 2474 w 7930"/>
                <a:gd name="T63" fmla="*/ 1051 h 6292"/>
                <a:gd name="T64" fmla="*/ 1612 w 7930"/>
                <a:gd name="T65" fmla="*/ 1421 h 6292"/>
                <a:gd name="T66" fmla="*/ 1270 w 7930"/>
                <a:gd name="T67" fmla="*/ 1662 h 6292"/>
                <a:gd name="T68" fmla="*/ 1201 w 7930"/>
                <a:gd name="T69" fmla="*/ 1767 h 6292"/>
                <a:gd name="T70" fmla="*/ 1247 w 7930"/>
                <a:gd name="T71" fmla="*/ 1944 h 6292"/>
                <a:gd name="T72" fmla="*/ 1498 w 7930"/>
                <a:gd name="T73" fmla="*/ 2108 h 6292"/>
                <a:gd name="T74" fmla="*/ 2176 w 7930"/>
                <a:gd name="T75" fmla="*/ 2344 h 6292"/>
                <a:gd name="T76" fmla="*/ 4413 w 7930"/>
                <a:gd name="T77" fmla="*/ 2881 h 6292"/>
                <a:gd name="T78" fmla="*/ 5782 w 7930"/>
                <a:gd name="T79" fmla="*/ 3263 h 6292"/>
                <a:gd name="T80" fmla="*/ 6442 w 7930"/>
                <a:gd name="T81" fmla="*/ 3525 h 6292"/>
                <a:gd name="T82" fmla="*/ 6782 w 7930"/>
                <a:gd name="T83" fmla="*/ 3712 h 6292"/>
                <a:gd name="T84" fmla="*/ 7307 w 7930"/>
                <a:gd name="T85" fmla="*/ 4128 h 6292"/>
                <a:gd name="T86" fmla="*/ 7636 w 7930"/>
                <a:gd name="T87" fmla="*/ 4585 h 6292"/>
                <a:gd name="T88" fmla="*/ 7777 w 7930"/>
                <a:gd name="T89" fmla="*/ 5083 h 6292"/>
                <a:gd name="T90" fmla="*/ 7742 w 7930"/>
                <a:gd name="T91" fmla="*/ 5619 h 6292"/>
                <a:gd name="T92" fmla="*/ 7542 w 7930"/>
                <a:gd name="T93" fmla="*/ 6193 h 6292"/>
                <a:gd name="T94" fmla="*/ 7699 w 7930"/>
                <a:gd name="T95" fmla="*/ 6292 h 6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30" h="6292">
                  <a:moveTo>
                    <a:pt x="7699" y="6292"/>
                  </a:moveTo>
                  <a:lnTo>
                    <a:pt x="7744" y="6190"/>
                  </a:lnTo>
                  <a:lnTo>
                    <a:pt x="7817" y="5993"/>
                  </a:lnTo>
                  <a:lnTo>
                    <a:pt x="7872" y="5799"/>
                  </a:lnTo>
                  <a:lnTo>
                    <a:pt x="7909" y="5610"/>
                  </a:lnTo>
                  <a:lnTo>
                    <a:pt x="7928" y="5427"/>
                  </a:lnTo>
                  <a:lnTo>
                    <a:pt x="7930" y="5247"/>
                  </a:lnTo>
                  <a:lnTo>
                    <a:pt x="7911" y="5073"/>
                  </a:lnTo>
                  <a:lnTo>
                    <a:pt x="7873" y="4903"/>
                  </a:lnTo>
                  <a:lnTo>
                    <a:pt x="7817" y="4737"/>
                  </a:lnTo>
                  <a:lnTo>
                    <a:pt x="7741" y="4576"/>
                  </a:lnTo>
                  <a:lnTo>
                    <a:pt x="7644" y="4421"/>
                  </a:lnTo>
                  <a:lnTo>
                    <a:pt x="7528" y="4269"/>
                  </a:lnTo>
                  <a:lnTo>
                    <a:pt x="7391" y="4121"/>
                  </a:lnTo>
                  <a:lnTo>
                    <a:pt x="7232" y="3978"/>
                  </a:lnTo>
                  <a:lnTo>
                    <a:pt x="7054" y="3840"/>
                  </a:lnTo>
                  <a:lnTo>
                    <a:pt x="6854" y="3706"/>
                  </a:lnTo>
                  <a:lnTo>
                    <a:pt x="6744" y="3641"/>
                  </a:lnTo>
                  <a:lnTo>
                    <a:pt x="6672" y="3598"/>
                  </a:lnTo>
                  <a:lnTo>
                    <a:pt x="6512" y="3518"/>
                  </a:lnTo>
                  <a:lnTo>
                    <a:pt x="6338" y="3440"/>
                  </a:lnTo>
                  <a:lnTo>
                    <a:pt x="6151" y="3365"/>
                  </a:lnTo>
                  <a:lnTo>
                    <a:pt x="5851" y="3256"/>
                  </a:lnTo>
                  <a:lnTo>
                    <a:pt x="5416" y="3120"/>
                  </a:lnTo>
                  <a:lnTo>
                    <a:pt x="4954" y="2992"/>
                  </a:lnTo>
                  <a:lnTo>
                    <a:pt x="4476" y="2873"/>
                  </a:lnTo>
                  <a:lnTo>
                    <a:pt x="3750" y="2701"/>
                  </a:lnTo>
                  <a:lnTo>
                    <a:pt x="2830" y="2490"/>
                  </a:lnTo>
                  <a:lnTo>
                    <a:pt x="2228" y="2334"/>
                  </a:lnTo>
                  <a:lnTo>
                    <a:pt x="1885" y="2232"/>
                  </a:lnTo>
                  <a:lnTo>
                    <a:pt x="1669" y="2153"/>
                  </a:lnTo>
                  <a:lnTo>
                    <a:pt x="1545" y="2099"/>
                  </a:lnTo>
                  <a:lnTo>
                    <a:pt x="1440" y="2046"/>
                  </a:lnTo>
                  <a:lnTo>
                    <a:pt x="1355" y="1991"/>
                  </a:lnTo>
                  <a:lnTo>
                    <a:pt x="1292" y="1935"/>
                  </a:lnTo>
                  <a:lnTo>
                    <a:pt x="1251" y="1879"/>
                  </a:lnTo>
                  <a:lnTo>
                    <a:pt x="1234" y="1820"/>
                  </a:lnTo>
                  <a:lnTo>
                    <a:pt x="1244" y="1761"/>
                  </a:lnTo>
                  <a:lnTo>
                    <a:pt x="1260" y="1731"/>
                  </a:lnTo>
                  <a:lnTo>
                    <a:pt x="1275" y="1705"/>
                  </a:lnTo>
                  <a:lnTo>
                    <a:pt x="1313" y="1657"/>
                  </a:lnTo>
                  <a:lnTo>
                    <a:pt x="1385" y="1588"/>
                  </a:lnTo>
                  <a:lnTo>
                    <a:pt x="1506" y="1500"/>
                  </a:lnTo>
                  <a:lnTo>
                    <a:pt x="1650" y="1418"/>
                  </a:lnTo>
                  <a:lnTo>
                    <a:pt x="1895" y="1302"/>
                  </a:lnTo>
                  <a:lnTo>
                    <a:pt x="2248" y="1156"/>
                  </a:lnTo>
                  <a:lnTo>
                    <a:pt x="2503" y="1048"/>
                  </a:lnTo>
                  <a:lnTo>
                    <a:pt x="2659" y="976"/>
                  </a:lnTo>
                  <a:lnTo>
                    <a:pt x="2795" y="903"/>
                  </a:lnTo>
                  <a:lnTo>
                    <a:pt x="2908" y="826"/>
                  </a:lnTo>
                  <a:lnTo>
                    <a:pt x="2972" y="767"/>
                  </a:lnTo>
                  <a:lnTo>
                    <a:pt x="3004" y="727"/>
                  </a:lnTo>
                  <a:lnTo>
                    <a:pt x="3027" y="684"/>
                  </a:lnTo>
                  <a:lnTo>
                    <a:pt x="3040" y="641"/>
                  </a:lnTo>
                  <a:lnTo>
                    <a:pt x="3042" y="596"/>
                  </a:lnTo>
                  <a:lnTo>
                    <a:pt x="3033" y="550"/>
                  </a:lnTo>
                  <a:lnTo>
                    <a:pt x="3010" y="502"/>
                  </a:lnTo>
                  <a:lnTo>
                    <a:pt x="2975" y="453"/>
                  </a:lnTo>
                  <a:lnTo>
                    <a:pt x="2952" y="428"/>
                  </a:lnTo>
                  <a:lnTo>
                    <a:pt x="2915" y="393"/>
                  </a:lnTo>
                  <a:lnTo>
                    <a:pt x="2820" y="330"/>
                  </a:lnTo>
                  <a:lnTo>
                    <a:pt x="2697" y="272"/>
                  </a:lnTo>
                  <a:lnTo>
                    <a:pt x="2553" y="223"/>
                  </a:lnTo>
                  <a:lnTo>
                    <a:pt x="2389" y="178"/>
                  </a:lnTo>
                  <a:lnTo>
                    <a:pt x="2209" y="141"/>
                  </a:lnTo>
                  <a:lnTo>
                    <a:pt x="1914" y="95"/>
                  </a:lnTo>
                  <a:lnTo>
                    <a:pt x="1483" y="49"/>
                  </a:lnTo>
                  <a:lnTo>
                    <a:pt x="1038" y="21"/>
                  </a:lnTo>
                  <a:lnTo>
                    <a:pt x="598" y="6"/>
                  </a:lnTo>
                  <a:lnTo>
                    <a:pt x="186" y="0"/>
                  </a:lnTo>
                  <a:lnTo>
                    <a:pt x="0" y="1"/>
                  </a:lnTo>
                  <a:lnTo>
                    <a:pt x="0" y="6"/>
                  </a:lnTo>
                  <a:lnTo>
                    <a:pt x="186" y="6"/>
                  </a:lnTo>
                  <a:lnTo>
                    <a:pt x="598" y="10"/>
                  </a:lnTo>
                  <a:lnTo>
                    <a:pt x="1037" y="26"/>
                  </a:lnTo>
                  <a:lnTo>
                    <a:pt x="1482" y="55"/>
                  </a:lnTo>
                  <a:lnTo>
                    <a:pt x="1908" y="99"/>
                  </a:lnTo>
                  <a:lnTo>
                    <a:pt x="2202" y="147"/>
                  </a:lnTo>
                  <a:lnTo>
                    <a:pt x="2382" y="184"/>
                  </a:lnTo>
                  <a:lnTo>
                    <a:pt x="2543" y="227"/>
                  </a:lnTo>
                  <a:lnTo>
                    <a:pt x="2686" y="278"/>
                  </a:lnTo>
                  <a:lnTo>
                    <a:pt x="2807" y="334"/>
                  </a:lnTo>
                  <a:lnTo>
                    <a:pt x="2902" y="397"/>
                  </a:lnTo>
                  <a:lnTo>
                    <a:pt x="2938" y="432"/>
                  </a:lnTo>
                  <a:lnTo>
                    <a:pt x="2961" y="458"/>
                  </a:lnTo>
                  <a:lnTo>
                    <a:pt x="2994" y="507"/>
                  </a:lnTo>
                  <a:lnTo>
                    <a:pt x="3016" y="556"/>
                  </a:lnTo>
                  <a:lnTo>
                    <a:pt x="3024" y="602"/>
                  </a:lnTo>
                  <a:lnTo>
                    <a:pt x="3021" y="645"/>
                  </a:lnTo>
                  <a:lnTo>
                    <a:pt x="3008" y="688"/>
                  </a:lnTo>
                  <a:lnTo>
                    <a:pt x="2984" y="731"/>
                  </a:lnTo>
                  <a:lnTo>
                    <a:pt x="2951" y="772"/>
                  </a:lnTo>
                  <a:lnTo>
                    <a:pt x="2886" y="831"/>
                  </a:lnTo>
                  <a:lnTo>
                    <a:pt x="2771" y="907"/>
                  </a:lnTo>
                  <a:lnTo>
                    <a:pt x="2631" y="980"/>
                  </a:lnTo>
                  <a:lnTo>
                    <a:pt x="2474" y="1051"/>
                  </a:lnTo>
                  <a:lnTo>
                    <a:pt x="2215" y="1159"/>
                  </a:lnTo>
                  <a:lnTo>
                    <a:pt x="1858" y="1304"/>
                  </a:lnTo>
                  <a:lnTo>
                    <a:pt x="1612" y="1421"/>
                  </a:lnTo>
                  <a:lnTo>
                    <a:pt x="1466" y="1503"/>
                  </a:lnTo>
                  <a:lnTo>
                    <a:pt x="1344" y="1591"/>
                  </a:lnTo>
                  <a:lnTo>
                    <a:pt x="1270" y="1662"/>
                  </a:lnTo>
                  <a:lnTo>
                    <a:pt x="1233" y="1711"/>
                  </a:lnTo>
                  <a:lnTo>
                    <a:pt x="1217" y="1735"/>
                  </a:lnTo>
                  <a:lnTo>
                    <a:pt x="1201" y="1767"/>
                  </a:lnTo>
                  <a:lnTo>
                    <a:pt x="1191" y="1827"/>
                  </a:lnTo>
                  <a:lnTo>
                    <a:pt x="1207" y="1886"/>
                  </a:lnTo>
                  <a:lnTo>
                    <a:pt x="1247" y="1944"/>
                  </a:lnTo>
                  <a:lnTo>
                    <a:pt x="1309" y="2000"/>
                  </a:lnTo>
                  <a:lnTo>
                    <a:pt x="1394" y="2055"/>
                  </a:lnTo>
                  <a:lnTo>
                    <a:pt x="1498" y="2108"/>
                  </a:lnTo>
                  <a:lnTo>
                    <a:pt x="1622" y="2161"/>
                  </a:lnTo>
                  <a:lnTo>
                    <a:pt x="1835" y="2240"/>
                  </a:lnTo>
                  <a:lnTo>
                    <a:pt x="2176" y="2344"/>
                  </a:lnTo>
                  <a:lnTo>
                    <a:pt x="2775" y="2500"/>
                  </a:lnTo>
                  <a:lnTo>
                    <a:pt x="3691" y="2711"/>
                  </a:lnTo>
                  <a:lnTo>
                    <a:pt x="4413" y="2881"/>
                  </a:lnTo>
                  <a:lnTo>
                    <a:pt x="4889" y="3001"/>
                  </a:lnTo>
                  <a:lnTo>
                    <a:pt x="5349" y="3127"/>
                  </a:lnTo>
                  <a:lnTo>
                    <a:pt x="5782" y="3263"/>
                  </a:lnTo>
                  <a:lnTo>
                    <a:pt x="6082" y="3371"/>
                  </a:lnTo>
                  <a:lnTo>
                    <a:pt x="6268" y="3447"/>
                  </a:lnTo>
                  <a:lnTo>
                    <a:pt x="6442" y="3525"/>
                  </a:lnTo>
                  <a:lnTo>
                    <a:pt x="6600" y="3605"/>
                  </a:lnTo>
                  <a:lnTo>
                    <a:pt x="6674" y="3647"/>
                  </a:lnTo>
                  <a:lnTo>
                    <a:pt x="6782" y="3712"/>
                  </a:lnTo>
                  <a:lnTo>
                    <a:pt x="6979" y="3846"/>
                  </a:lnTo>
                  <a:lnTo>
                    <a:pt x="7155" y="3984"/>
                  </a:lnTo>
                  <a:lnTo>
                    <a:pt x="7307" y="4128"/>
                  </a:lnTo>
                  <a:lnTo>
                    <a:pt x="7438" y="4275"/>
                  </a:lnTo>
                  <a:lnTo>
                    <a:pt x="7546" y="4428"/>
                  </a:lnTo>
                  <a:lnTo>
                    <a:pt x="7636" y="4585"/>
                  </a:lnTo>
                  <a:lnTo>
                    <a:pt x="7702" y="4746"/>
                  </a:lnTo>
                  <a:lnTo>
                    <a:pt x="7749" y="4912"/>
                  </a:lnTo>
                  <a:lnTo>
                    <a:pt x="7777" y="5083"/>
                  </a:lnTo>
                  <a:lnTo>
                    <a:pt x="7784" y="5257"/>
                  </a:lnTo>
                  <a:lnTo>
                    <a:pt x="7773" y="5436"/>
                  </a:lnTo>
                  <a:lnTo>
                    <a:pt x="7742" y="5619"/>
                  </a:lnTo>
                  <a:lnTo>
                    <a:pt x="7693" y="5806"/>
                  </a:lnTo>
                  <a:lnTo>
                    <a:pt x="7626" y="5997"/>
                  </a:lnTo>
                  <a:lnTo>
                    <a:pt x="7542" y="6193"/>
                  </a:lnTo>
                  <a:lnTo>
                    <a:pt x="7493" y="6292"/>
                  </a:lnTo>
                  <a:lnTo>
                    <a:pt x="7699" y="6292"/>
                  </a:lnTo>
                  <a:lnTo>
                    <a:pt x="7699" y="629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515809" y="1352305"/>
            <a:ext cx="573917" cy="782614"/>
            <a:chOff x="7423151" y="2651124"/>
            <a:chExt cx="2788288" cy="3802211"/>
          </a:xfrm>
          <a:effectLst>
            <a:outerShdw blurRad="127000" dir="13500000" sy="23000" kx="1200000" algn="br" rotWithShape="0">
              <a:prstClr val="black">
                <a:alpha val="15000"/>
              </a:prstClr>
            </a:outerShdw>
          </a:effectLst>
        </p:grpSpPr>
        <p:sp>
          <p:nvSpPr>
            <p:cNvPr id="10" name="Freeform 1004"/>
            <p:cNvSpPr>
              <a:spLocks/>
            </p:cNvSpPr>
            <p:nvPr/>
          </p:nvSpPr>
          <p:spPr bwMode="auto">
            <a:xfrm>
              <a:off x="7423151" y="2651124"/>
              <a:ext cx="2788288" cy="3802211"/>
            </a:xfrm>
            <a:custGeom>
              <a:avLst/>
              <a:gdLst>
                <a:gd name="T0" fmla="*/ 703 w 1407"/>
                <a:gd name="T1" fmla="*/ 1921 h 1921"/>
                <a:gd name="T2" fmla="*/ 680 w 1407"/>
                <a:gd name="T3" fmla="*/ 1909 h 1921"/>
                <a:gd name="T4" fmla="*/ 630 w 1407"/>
                <a:gd name="T5" fmla="*/ 1879 h 1921"/>
                <a:gd name="T6" fmla="*/ 548 w 1407"/>
                <a:gd name="T7" fmla="*/ 1817 h 1921"/>
                <a:gd name="T8" fmla="*/ 431 w 1407"/>
                <a:gd name="T9" fmla="*/ 1703 h 1921"/>
                <a:gd name="T10" fmla="*/ 315 w 1407"/>
                <a:gd name="T11" fmla="*/ 1562 h 1921"/>
                <a:gd name="T12" fmla="*/ 206 w 1407"/>
                <a:gd name="T13" fmla="*/ 1396 h 1921"/>
                <a:gd name="T14" fmla="*/ 134 w 1407"/>
                <a:gd name="T15" fmla="*/ 1260 h 1921"/>
                <a:gd name="T16" fmla="*/ 93 w 1407"/>
                <a:gd name="T17" fmla="*/ 1164 h 1921"/>
                <a:gd name="T18" fmla="*/ 58 w 1407"/>
                <a:gd name="T19" fmla="*/ 1065 h 1921"/>
                <a:gd name="T20" fmla="*/ 31 w 1407"/>
                <a:gd name="T21" fmla="*/ 964 h 1921"/>
                <a:gd name="T22" fmla="*/ 11 w 1407"/>
                <a:gd name="T23" fmla="*/ 860 h 1921"/>
                <a:gd name="T24" fmla="*/ 1 w 1407"/>
                <a:gd name="T25" fmla="*/ 757 h 1921"/>
                <a:gd name="T26" fmla="*/ 0 w 1407"/>
                <a:gd name="T27" fmla="*/ 704 h 1921"/>
                <a:gd name="T28" fmla="*/ 0 w 1407"/>
                <a:gd name="T29" fmla="*/ 667 h 1921"/>
                <a:gd name="T30" fmla="*/ 7 w 1407"/>
                <a:gd name="T31" fmla="*/ 597 h 1921"/>
                <a:gd name="T32" fmla="*/ 22 w 1407"/>
                <a:gd name="T33" fmla="*/ 529 h 1921"/>
                <a:gd name="T34" fmla="*/ 42 w 1407"/>
                <a:gd name="T35" fmla="*/ 461 h 1921"/>
                <a:gd name="T36" fmla="*/ 68 w 1407"/>
                <a:gd name="T37" fmla="*/ 399 h 1921"/>
                <a:gd name="T38" fmla="*/ 101 w 1407"/>
                <a:gd name="T39" fmla="*/ 339 h 1921"/>
                <a:gd name="T40" fmla="*/ 140 w 1407"/>
                <a:gd name="T41" fmla="*/ 282 h 1921"/>
                <a:gd name="T42" fmla="*/ 182 w 1407"/>
                <a:gd name="T43" fmla="*/ 230 h 1921"/>
                <a:gd name="T44" fmla="*/ 230 w 1407"/>
                <a:gd name="T45" fmla="*/ 183 h 1921"/>
                <a:gd name="T46" fmla="*/ 282 w 1407"/>
                <a:gd name="T47" fmla="*/ 140 h 1921"/>
                <a:gd name="T48" fmla="*/ 338 w 1407"/>
                <a:gd name="T49" fmla="*/ 102 h 1921"/>
                <a:gd name="T50" fmla="*/ 399 w 1407"/>
                <a:gd name="T51" fmla="*/ 70 h 1921"/>
                <a:gd name="T52" fmla="*/ 461 w 1407"/>
                <a:gd name="T53" fmla="*/ 43 h 1921"/>
                <a:gd name="T54" fmla="*/ 527 w 1407"/>
                <a:gd name="T55" fmla="*/ 22 h 1921"/>
                <a:gd name="T56" fmla="*/ 596 w 1407"/>
                <a:gd name="T57" fmla="*/ 8 h 1921"/>
                <a:gd name="T58" fmla="*/ 667 w 1407"/>
                <a:gd name="T59" fmla="*/ 1 h 1921"/>
                <a:gd name="T60" fmla="*/ 703 w 1407"/>
                <a:gd name="T61" fmla="*/ 0 h 1921"/>
                <a:gd name="T62" fmla="*/ 740 w 1407"/>
                <a:gd name="T63" fmla="*/ 1 h 1921"/>
                <a:gd name="T64" fmla="*/ 811 w 1407"/>
                <a:gd name="T65" fmla="*/ 8 h 1921"/>
                <a:gd name="T66" fmla="*/ 880 w 1407"/>
                <a:gd name="T67" fmla="*/ 22 h 1921"/>
                <a:gd name="T68" fmla="*/ 946 w 1407"/>
                <a:gd name="T69" fmla="*/ 43 h 1921"/>
                <a:gd name="T70" fmla="*/ 1009 w 1407"/>
                <a:gd name="T71" fmla="*/ 70 h 1921"/>
                <a:gd name="T72" fmla="*/ 1069 w 1407"/>
                <a:gd name="T73" fmla="*/ 102 h 1921"/>
                <a:gd name="T74" fmla="*/ 1125 w 1407"/>
                <a:gd name="T75" fmla="*/ 140 h 1921"/>
                <a:gd name="T76" fmla="*/ 1177 w 1407"/>
                <a:gd name="T77" fmla="*/ 183 h 1921"/>
                <a:gd name="T78" fmla="*/ 1225 w 1407"/>
                <a:gd name="T79" fmla="*/ 230 h 1921"/>
                <a:gd name="T80" fmla="*/ 1267 w 1407"/>
                <a:gd name="T81" fmla="*/ 282 h 1921"/>
                <a:gd name="T82" fmla="*/ 1306 w 1407"/>
                <a:gd name="T83" fmla="*/ 339 h 1921"/>
                <a:gd name="T84" fmla="*/ 1339 w 1407"/>
                <a:gd name="T85" fmla="*/ 399 h 1921"/>
                <a:gd name="T86" fmla="*/ 1365 w 1407"/>
                <a:gd name="T87" fmla="*/ 461 h 1921"/>
                <a:gd name="T88" fmla="*/ 1385 w 1407"/>
                <a:gd name="T89" fmla="*/ 529 h 1921"/>
                <a:gd name="T90" fmla="*/ 1400 w 1407"/>
                <a:gd name="T91" fmla="*/ 597 h 1921"/>
                <a:gd name="T92" fmla="*/ 1407 w 1407"/>
                <a:gd name="T93" fmla="*/ 667 h 1921"/>
                <a:gd name="T94" fmla="*/ 1407 w 1407"/>
                <a:gd name="T95" fmla="*/ 704 h 1921"/>
                <a:gd name="T96" fmla="*/ 1407 w 1407"/>
                <a:gd name="T97" fmla="*/ 757 h 1921"/>
                <a:gd name="T98" fmla="*/ 1397 w 1407"/>
                <a:gd name="T99" fmla="*/ 860 h 1921"/>
                <a:gd name="T100" fmla="*/ 1378 w 1407"/>
                <a:gd name="T101" fmla="*/ 964 h 1921"/>
                <a:gd name="T102" fmla="*/ 1349 w 1407"/>
                <a:gd name="T103" fmla="*/ 1065 h 1921"/>
                <a:gd name="T104" fmla="*/ 1314 w 1407"/>
                <a:gd name="T105" fmla="*/ 1164 h 1921"/>
                <a:gd name="T106" fmla="*/ 1273 w 1407"/>
                <a:gd name="T107" fmla="*/ 1260 h 1921"/>
                <a:gd name="T108" fmla="*/ 1201 w 1407"/>
                <a:gd name="T109" fmla="*/ 1396 h 1921"/>
                <a:gd name="T110" fmla="*/ 1092 w 1407"/>
                <a:gd name="T111" fmla="*/ 1562 h 1921"/>
                <a:gd name="T112" fmla="*/ 976 w 1407"/>
                <a:gd name="T113" fmla="*/ 1703 h 1921"/>
                <a:gd name="T114" fmla="*/ 859 w 1407"/>
                <a:gd name="T115" fmla="*/ 1817 h 1921"/>
                <a:gd name="T116" fmla="*/ 777 w 1407"/>
                <a:gd name="T117" fmla="*/ 1879 h 1921"/>
                <a:gd name="T118" fmla="*/ 727 w 1407"/>
                <a:gd name="T119" fmla="*/ 1909 h 1921"/>
                <a:gd name="T120" fmla="*/ 703 w 1407"/>
                <a:gd name="T121" fmla="*/ 1921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07" h="1921">
                  <a:moveTo>
                    <a:pt x="703" y="1921"/>
                  </a:moveTo>
                  <a:lnTo>
                    <a:pt x="680" y="1909"/>
                  </a:lnTo>
                  <a:lnTo>
                    <a:pt x="630" y="1879"/>
                  </a:lnTo>
                  <a:lnTo>
                    <a:pt x="548" y="1817"/>
                  </a:lnTo>
                  <a:lnTo>
                    <a:pt x="431" y="1703"/>
                  </a:lnTo>
                  <a:lnTo>
                    <a:pt x="315" y="1562"/>
                  </a:lnTo>
                  <a:lnTo>
                    <a:pt x="206" y="1396"/>
                  </a:lnTo>
                  <a:lnTo>
                    <a:pt x="134" y="1260"/>
                  </a:lnTo>
                  <a:lnTo>
                    <a:pt x="93" y="1164"/>
                  </a:lnTo>
                  <a:lnTo>
                    <a:pt x="58" y="1065"/>
                  </a:lnTo>
                  <a:lnTo>
                    <a:pt x="31" y="964"/>
                  </a:lnTo>
                  <a:lnTo>
                    <a:pt x="11" y="860"/>
                  </a:lnTo>
                  <a:lnTo>
                    <a:pt x="1" y="757"/>
                  </a:lnTo>
                  <a:lnTo>
                    <a:pt x="0" y="704"/>
                  </a:lnTo>
                  <a:lnTo>
                    <a:pt x="0" y="667"/>
                  </a:lnTo>
                  <a:lnTo>
                    <a:pt x="7" y="597"/>
                  </a:lnTo>
                  <a:lnTo>
                    <a:pt x="22" y="529"/>
                  </a:lnTo>
                  <a:lnTo>
                    <a:pt x="42" y="461"/>
                  </a:lnTo>
                  <a:lnTo>
                    <a:pt x="68" y="399"/>
                  </a:lnTo>
                  <a:lnTo>
                    <a:pt x="101" y="339"/>
                  </a:lnTo>
                  <a:lnTo>
                    <a:pt x="140" y="282"/>
                  </a:lnTo>
                  <a:lnTo>
                    <a:pt x="182" y="230"/>
                  </a:lnTo>
                  <a:lnTo>
                    <a:pt x="230" y="183"/>
                  </a:lnTo>
                  <a:lnTo>
                    <a:pt x="282" y="140"/>
                  </a:lnTo>
                  <a:lnTo>
                    <a:pt x="338" y="102"/>
                  </a:lnTo>
                  <a:lnTo>
                    <a:pt x="399" y="70"/>
                  </a:lnTo>
                  <a:lnTo>
                    <a:pt x="461" y="43"/>
                  </a:lnTo>
                  <a:lnTo>
                    <a:pt x="527" y="22"/>
                  </a:lnTo>
                  <a:lnTo>
                    <a:pt x="596" y="8"/>
                  </a:lnTo>
                  <a:lnTo>
                    <a:pt x="667" y="1"/>
                  </a:lnTo>
                  <a:lnTo>
                    <a:pt x="703" y="0"/>
                  </a:lnTo>
                  <a:lnTo>
                    <a:pt x="740" y="1"/>
                  </a:lnTo>
                  <a:lnTo>
                    <a:pt x="811" y="8"/>
                  </a:lnTo>
                  <a:lnTo>
                    <a:pt x="880" y="22"/>
                  </a:lnTo>
                  <a:lnTo>
                    <a:pt x="946" y="43"/>
                  </a:lnTo>
                  <a:lnTo>
                    <a:pt x="1009" y="70"/>
                  </a:lnTo>
                  <a:lnTo>
                    <a:pt x="1069" y="102"/>
                  </a:lnTo>
                  <a:lnTo>
                    <a:pt x="1125" y="140"/>
                  </a:lnTo>
                  <a:lnTo>
                    <a:pt x="1177" y="183"/>
                  </a:lnTo>
                  <a:lnTo>
                    <a:pt x="1225" y="230"/>
                  </a:lnTo>
                  <a:lnTo>
                    <a:pt x="1267" y="282"/>
                  </a:lnTo>
                  <a:lnTo>
                    <a:pt x="1306" y="339"/>
                  </a:lnTo>
                  <a:lnTo>
                    <a:pt x="1339" y="399"/>
                  </a:lnTo>
                  <a:lnTo>
                    <a:pt x="1365" y="461"/>
                  </a:lnTo>
                  <a:lnTo>
                    <a:pt x="1385" y="529"/>
                  </a:lnTo>
                  <a:lnTo>
                    <a:pt x="1400" y="597"/>
                  </a:lnTo>
                  <a:lnTo>
                    <a:pt x="1407" y="667"/>
                  </a:lnTo>
                  <a:lnTo>
                    <a:pt x="1407" y="704"/>
                  </a:lnTo>
                  <a:lnTo>
                    <a:pt x="1407" y="757"/>
                  </a:lnTo>
                  <a:lnTo>
                    <a:pt x="1397" y="860"/>
                  </a:lnTo>
                  <a:lnTo>
                    <a:pt x="1378" y="964"/>
                  </a:lnTo>
                  <a:lnTo>
                    <a:pt x="1349" y="1065"/>
                  </a:lnTo>
                  <a:lnTo>
                    <a:pt x="1314" y="1164"/>
                  </a:lnTo>
                  <a:lnTo>
                    <a:pt x="1273" y="1260"/>
                  </a:lnTo>
                  <a:lnTo>
                    <a:pt x="1201" y="1396"/>
                  </a:lnTo>
                  <a:lnTo>
                    <a:pt x="1092" y="1562"/>
                  </a:lnTo>
                  <a:lnTo>
                    <a:pt x="976" y="1703"/>
                  </a:lnTo>
                  <a:lnTo>
                    <a:pt x="859" y="1817"/>
                  </a:lnTo>
                  <a:lnTo>
                    <a:pt x="777" y="1879"/>
                  </a:lnTo>
                  <a:lnTo>
                    <a:pt x="727" y="1909"/>
                  </a:lnTo>
                  <a:lnTo>
                    <a:pt x="703" y="1921"/>
                  </a:lnTo>
                  <a:close/>
                </a:path>
              </a:pathLst>
            </a:custGeom>
            <a:solidFill>
              <a:srgbClr val="F39C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05"/>
            <p:cNvSpPr>
              <a:spLocks/>
            </p:cNvSpPr>
            <p:nvPr/>
          </p:nvSpPr>
          <p:spPr bwMode="auto">
            <a:xfrm>
              <a:off x="8817295" y="2651124"/>
              <a:ext cx="1394144" cy="3802211"/>
            </a:xfrm>
            <a:custGeom>
              <a:avLst/>
              <a:gdLst>
                <a:gd name="T0" fmla="*/ 0 w 704"/>
                <a:gd name="T1" fmla="*/ 0 h 1921"/>
                <a:gd name="T2" fmla="*/ 37 w 704"/>
                <a:gd name="T3" fmla="*/ 1 h 1921"/>
                <a:gd name="T4" fmla="*/ 108 w 704"/>
                <a:gd name="T5" fmla="*/ 8 h 1921"/>
                <a:gd name="T6" fmla="*/ 177 w 704"/>
                <a:gd name="T7" fmla="*/ 22 h 1921"/>
                <a:gd name="T8" fmla="*/ 243 w 704"/>
                <a:gd name="T9" fmla="*/ 43 h 1921"/>
                <a:gd name="T10" fmla="*/ 306 w 704"/>
                <a:gd name="T11" fmla="*/ 70 h 1921"/>
                <a:gd name="T12" fmla="*/ 366 w 704"/>
                <a:gd name="T13" fmla="*/ 102 h 1921"/>
                <a:gd name="T14" fmla="*/ 422 w 704"/>
                <a:gd name="T15" fmla="*/ 140 h 1921"/>
                <a:gd name="T16" fmla="*/ 474 w 704"/>
                <a:gd name="T17" fmla="*/ 183 h 1921"/>
                <a:gd name="T18" fmla="*/ 522 w 704"/>
                <a:gd name="T19" fmla="*/ 230 h 1921"/>
                <a:gd name="T20" fmla="*/ 564 w 704"/>
                <a:gd name="T21" fmla="*/ 282 h 1921"/>
                <a:gd name="T22" fmla="*/ 603 w 704"/>
                <a:gd name="T23" fmla="*/ 339 h 1921"/>
                <a:gd name="T24" fmla="*/ 636 w 704"/>
                <a:gd name="T25" fmla="*/ 399 h 1921"/>
                <a:gd name="T26" fmla="*/ 662 w 704"/>
                <a:gd name="T27" fmla="*/ 461 h 1921"/>
                <a:gd name="T28" fmla="*/ 682 w 704"/>
                <a:gd name="T29" fmla="*/ 529 h 1921"/>
                <a:gd name="T30" fmla="*/ 697 w 704"/>
                <a:gd name="T31" fmla="*/ 597 h 1921"/>
                <a:gd name="T32" fmla="*/ 704 w 704"/>
                <a:gd name="T33" fmla="*/ 667 h 1921"/>
                <a:gd name="T34" fmla="*/ 704 w 704"/>
                <a:gd name="T35" fmla="*/ 704 h 1921"/>
                <a:gd name="T36" fmla="*/ 704 w 704"/>
                <a:gd name="T37" fmla="*/ 757 h 1921"/>
                <a:gd name="T38" fmla="*/ 694 w 704"/>
                <a:gd name="T39" fmla="*/ 860 h 1921"/>
                <a:gd name="T40" fmla="*/ 675 w 704"/>
                <a:gd name="T41" fmla="*/ 964 h 1921"/>
                <a:gd name="T42" fmla="*/ 646 w 704"/>
                <a:gd name="T43" fmla="*/ 1065 h 1921"/>
                <a:gd name="T44" fmla="*/ 611 w 704"/>
                <a:gd name="T45" fmla="*/ 1164 h 1921"/>
                <a:gd name="T46" fmla="*/ 570 w 704"/>
                <a:gd name="T47" fmla="*/ 1260 h 1921"/>
                <a:gd name="T48" fmla="*/ 498 w 704"/>
                <a:gd name="T49" fmla="*/ 1396 h 1921"/>
                <a:gd name="T50" fmla="*/ 389 w 704"/>
                <a:gd name="T51" fmla="*/ 1562 h 1921"/>
                <a:gd name="T52" fmla="*/ 273 w 704"/>
                <a:gd name="T53" fmla="*/ 1703 h 1921"/>
                <a:gd name="T54" fmla="*/ 156 w 704"/>
                <a:gd name="T55" fmla="*/ 1817 h 1921"/>
                <a:gd name="T56" fmla="*/ 74 w 704"/>
                <a:gd name="T57" fmla="*/ 1879 h 1921"/>
                <a:gd name="T58" fmla="*/ 24 w 704"/>
                <a:gd name="T59" fmla="*/ 1909 h 1921"/>
                <a:gd name="T60" fmla="*/ 0 w 704"/>
                <a:gd name="T61" fmla="*/ 1921 h 1921"/>
                <a:gd name="T62" fmla="*/ 0 w 704"/>
                <a:gd name="T63" fmla="*/ 0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4" h="1921">
                  <a:moveTo>
                    <a:pt x="0" y="0"/>
                  </a:moveTo>
                  <a:lnTo>
                    <a:pt x="37" y="1"/>
                  </a:lnTo>
                  <a:lnTo>
                    <a:pt x="108" y="8"/>
                  </a:lnTo>
                  <a:lnTo>
                    <a:pt x="177" y="22"/>
                  </a:lnTo>
                  <a:lnTo>
                    <a:pt x="243" y="43"/>
                  </a:lnTo>
                  <a:lnTo>
                    <a:pt x="306" y="70"/>
                  </a:lnTo>
                  <a:lnTo>
                    <a:pt x="366" y="102"/>
                  </a:lnTo>
                  <a:lnTo>
                    <a:pt x="422" y="140"/>
                  </a:lnTo>
                  <a:lnTo>
                    <a:pt x="474" y="183"/>
                  </a:lnTo>
                  <a:lnTo>
                    <a:pt x="522" y="230"/>
                  </a:lnTo>
                  <a:lnTo>
                    <a:pt x="564" y="282"/>
                  </a:lnTo>
                  <a:lnTo>
                    <a:pt x="603" y="339"/>
                  </a:lnTo>
                  <a:lnTo>
                    <a:pt x="636" y="399"/>
                  </a:lnTo>
                  <a:lnTo>
                    <a:pt x="662" y="461"/>
                  </a:lnTo>
                  <a:lnTo>
                    <a:pt x="682" y="529"/>
                  </a:lnTo>
                  <a:lnTo>
                    <a:pt x="697" y="597"/>
                  </a:lnTo>
                  <a:lnTo>
                    <a:pt x="704" y="667"/>
                  </a:lnTo>
                  <a:lnTo>
                    <a:pt x="704" y="704"/>
                  </a:lnTo>
                  <a:lnTo>
                    <a:pt x="704" y="757"/>
                  </a:lnTo>
                  <a:lnTo>
                    <a:pt x="694" y="860"/>
                  </a:lnTo>
                  <a:lnTo>
                    <a:pt x="675" y="964"/>
                  </a:lnTo>
                  <a:lnTo>
                    <a:pt x="646" y="1065"/>
                  </a:lnTo>
                  <a:lnTo>
                    <a:pt x="611" y="1164"/>
                  </a:lnTo>
                  <a:lnTo>
                    <a:pt x="570" y="1260"/>
                  </a:lnTo>
                  <a:lnTo>
                    <a:pt x="498" y="1396"/>
                  </a:lnTo>
                  <a:lnTo>
                    <a:pt x="389" y="1562"/>
                  </a:lnTo>
                  <a:lnTo>
                    <a:pt x="273" y="1703"/>
                  </a:lnTo>
                  <a:lnTo>
                    <a:pt x="156" y="1817"/>
                  </a:lnTo>
                  <a:lnTo>
                    <a:pt x="74" y="1879"/>
                  </a:lnTo>
                  <a:lnTo>
                    <a:pt x="24" y="1909"/>
                  </a:lnTo>
                  <a:lnTo>
                    <a:pt x="0" y="19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06"/>
            <p:cNvSpPr>
              <a:spLocks/>
            </p:cNvSpPr>
            <p:nvPr/>
          </p:nvSpPr>
          <p:spPr bwMode="auto">
            <a:xfrm>
              <a:off x="7668708" y="2904605"/>
              <a:ext cx="2289250" cy="228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45720" rIns="0" bIns="45720" numCol="1" anchor="ctr" anchorCtr="0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200" b="1" dirty="0" smtClean="0">
                  <a:solidFill>
                    <a:srgbClr val="F39C1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2014</a:t>
              </a:r>
              <a:endParaRPr lang="en-US" sz="1200" b="1" dirty="0">
                <a:solidFill>
                  <a:srgbClr val="F39C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972143" y="2011480"/>
            <a:ext cx="786988" cy="1073165"/>
            <a:chOff x="7423151" y="2651124"/>
            <a:chExt cx="2788288" cy="3802211"/>
          </a:xfrm>
          <a:effectLst>
            <a:outerShdw blurRad="127000" dir="13500000" sy="23000" kx="1200000" algn="br" rotWithShape="0">
              <a:prstClr val="black">
                <a:alpha val="15000"/>
              </a:prstClr>
            </a:outerShdw>
          </a:effectLst>
        </p:grpSpPr>
        <p:sp>
          <p:nvSpPr>
            <p:cNvPr id="14" name="Freeform 1004"/>
            <p:cNvSpPr>
              <a:spLocks/>
            </p:cNvSpPr>
            <p:nvPr/>
          </p:nvSpPr>
          <p:spPr bwMode="auto">
            <a:xfrm>
              <a:off x="7423151" y="2651124"/>
              <a:ext cx="2788288" cy="3802211"/>
            </a:xfrm>
            <a:custGeom>
              <a:avLst/>
              <a:gdLst>
                <a:gd name="T0" fmla="*/ 703 w 1407"/>
                <a:gd name="T1" fmla="*/ 1921 h 1921"/>
                <a:gd name="T2" fmla="*/ 680 w 1407"/>
                <a:gd name="T3" fmla="*/ 1909 h 1921"/>
                <a:gd name="T4" fmla="*/ 630 w 1407"/>
                <a:gd name="T5" fmla="*/ 1879 h 1921"/>
                <a:gd name="T6" fmla="*/ 548 w 1407"/>
                <a:gd name="T7" fmla="*/ 1817 h 1921"/>
                <a:gd name="T8" fmla="*/ 431 w 1407"/>
                <a:gd name="T9" fmla="*/ 1703 h 1921"/>
                <a:gd name="T10" fmla="*/ 315 w 1407"/>
                <a:gd name="T11" fmla="*/ 1562 h 1921"/>
                <a:gd name="T12" fmla="*/ 206 w 1407"/>
                <a:gd name="T13" fmla="*/ 1396 h 1921"/>
                <a:gd name="T14" fmla="*/ 134 w 1407"/>
                <a:gd name="T15" fmla="*/ 1260 h 1921"/>
                <a:gd name="T16" fmla="*/ 93 w 1407"/>
                <a:gd name="T17" fmla="*/ 1164 h 1921"/>
                <a:gd name="T18" fmla="*/ 58 w 1407"/>
                <a:gd name="T19" fmla="*/ 1065 h 1921"/>
                <a:gd name="T20" fmla="*/ 31 w 1407"/>
                <a:gd name="T21" fmla="*/ 964 h 1921"/>
                <a:gd name="T22" fmla="*/ 11 w 1407"/>
                <a:gd name="T23" fmla="*/ 860 h 1921"/>
                <a:gd name="T24" fmla="*/ 1 w 1407"/>
                <a:gd name="T25" fmla="*/ 757 h 1921"/>
                <a:gd name="T26" fmla="*/ 0 w 1407"/>
                <a:gd name="T27" fmla="*/ 704 h 1921"/>
                <a:gd name="T28" fmla="*/ 0 w 1407"/>
                <a:gd name="T29" fmla="*/ 667 h 1921"/>
                <a:gd name="T30" fmla="*/ 7 w 1407"/>
                <a:gd name="T31" fmla="*/ 597 h 1921"/>
                <a:gd name="T32" fmla="*/ 22 w 1407"/>
                <a:gd name="T33" fmla="*/ 529 h 1921"/>
                <a:gd name="T34" fmla="*/ 42 w 1407"/>
                <a:gd name="T35" fmla="*/ 461 h 1921"/>
                <a:gd name="T36" fmla="*/ 68 w 1407"/>
                <a:gd name="T37" fmla="*/ 399 h 1921"/>
                <a:gd name="T38" fmla="*/ 101 w 1407"/>
                <a:gd name="T39" fmla="*/ 339 h 1921"/>
                <a:gd name="T40" fmla="*/ 140 w 1407"/>
                <a:gd name="T41" fmla="*/ 282 h 1921"/>
                <a:gd name="T42" fmla="*/ 182 w 1407"/>
                <a:gd name="T43" fmla="*/ 230 h 1921"/>
                <a:gd name="T44" fmla="*/ 230 w 1407"/>
                <a:gd name="T45" fmla="*/ 183 h 1921"/>
                <a:gd name="T46" fmla="*/ 282 w 1407"/>
                <a:gd name="T47" fmla="*/ 140 h 1921"/>
                <a:gd name="T48" fmla="*/ 338 w 1407"/>
                <a:gd name="T49" fmla="*/ 102 h 1921"/>
                <a:gd name="T50" fmla="*/ 399 w 1407"/>
                <a:gd name="T51" fmla="*/ 70 h 1921"/>
                <a:gd name="T52" fmla="*/ 461 w 1407"/>
                <a:gd name="T53" fmla="*/ 43 h 1921"/>
                <a:gd name="T54" fmla="*/ 527 w 1407"/>
                <a:gd name="T55" fmla="*/ 22 h 1921"/>
                <a:gd name="T56" fmla="*/ 596 w 1407"/>
                <a:gd name="T57" fmla="*/ 8 h 1921"/>
                <a:gd name="T58" fmla="*/ 667 w 1407"/>
                <a:gd name="T59" fmla="*/ 1 h 1921"/>
                <a:gd name="T60" fmla="*/ 703 w 1407"/>
                <a:gd name="T61" fmla="*/ 0 h 1921"/>
                <a:gd name="T62" fmla="*/ 740 w 1407"/>
                <a:gd name="T63" fmla="*/ 1 h 1921"/>
                <a:gd name="T64" fmla="*/ 811 w 1407"/>
                <a:gd name="T65" fmla="*/ 8 h 1921"/>
                <a:gd name="T66" fmla="*/ 880 w 1407"/>
                <a:gd name="T67" fmla="*/ 22 h 1921"/>
                <a:gd name="T68" fmla="*/ 946 w 1407"/>
                <a:gd name="T69" fmla="*/ 43 h 1921"/>
                <a:gd name="T70" fmla="*/ 1009 w 1407"/>
                <a:gd name="T71" fmla="*/ 70 h 1921"/>
                <a:gd name="T72" fmla="*/ 1069 w 1407"/>
                <a:gd name="T73" fmla="*/ 102 h 1921"/>
                <a:gd name="T74" fmla="*/ 1125 w 1407"/>
                <a:gd name="T75" fmla="*/ 140 h 1921"/>
                <a:gd name="T76" fmla="*/ 1177 w 1407"/>
                <a:gd name="T77" fmla="*/ 183 h 1921"/>
                <a:gd name="T78" fmla="*/ 1225 w 1407"/>
                <a:gd name="T79" fmla="*/ 230 h 1921"/>
                <a:gd name="T80" fmla="*/ 1267 w 1407"/>
                <a:gd name="T81" fmla="*/ 282 h 1921"/>
                <a:gd name="T82" fmla="*/ 1306 w 1407"/>
                <a:gd name="T83" fmla="*/ 339 h 1921"/>
                <a:gd name="T84" fmla="*/ 1339 w 1407"/>
                <a:gd name="T85" fmla="*/ 399 h 1921"/>
                <a:gd name="T86" fmla="*/ 1365 w 1407"/>
                <a:gd name="T87" fmla="*/ 461 h 1921"/>
                <a:gd name="T88" fmla="*/ 1385 w 1407"/>
                <a:gd name="T89" fmla="*/ 529 h 1921"/>
                <a:gd name="T90" fmla="*/ 1400 w 1407"/>
                <a:gd name="T91" fmla="*/ 597 h 1921"/>
                <a:gd name="T92" fmla="*/ 1407 w 1407"/>
                <a:gd name="T93" fmla="*/ 667 h 1921"/>
                <a:gd name="T94" fmla="*/ 1407 w 1407"/>
                <a:gd name="T95" fmla="*/ 704 h 1921"/>
                <a:gd name="T96" fmla="*/ 1407 w 1407"/>
                <a:gd name="T97" fmla="*/ 757 h 1921"/>
                <a:gd name="T98" fmla="*/ 1397 w 1407"/>
                <a:gd name="T99" fmla="*/ 860 h 1921"/>
                <a:gd name="T100" fmla="*/ 1378 w 1407"/>
                <a:gd name="T101" fmla="*/ 964 h 1921"/>
                <a:gd name="T102" fmla="*/ 1349 w 1407"/>
                <a:gd name="T103" fmla="*/ 1065 h 1921"/>
                <a:gd name="T104" fmla="*/ 1314 w 1407"/>
                <a:gd name="T105" fmla="*/ 1164 h 1921"/>
                <a:gd name="T106" fmla="*/ 1273 w 1407"/>
                <a:gd name="T107" fmla="*/ 1260 h 1921"/>
                <a:gd name="T108" fmla="*/ 1201 w 1407"/>
                <a:gd name="T109" fmla="*/ 1396 h 1921"/>
                <a:gd name="T110" fmla="*/ 1092 w 1407"/>
                <a:gd name="T111" fmla="*/ 1562 h 1921"/>
                <a:gd name="T112" fmla="*/ 976 w 1407"/>
                <a:gd name="T113" fmla="*/ 1703 h 1921"/>
                <a:gd name="T114" fmla="*/ 859 w 1407"/>
                <a:gd name="T115" fmla="*/ 1817 h 1921"/>
                <a:gd name="T116" fmla="*/ 777 w 1407"/>
                <a:gd name="T117" fmla="*/ 1879 h 1921"/>
                <a:gd name="T118" fmla="*/ 727 w 1407"/>
                <a:gd name="T119" fmla="*/ 1909 h 1921"/>
                <a:gd name="T120" fmla="*/ 703 w 1407"/>
                <a:gd name="T121" fmla="*/ 1921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07" h="1921">
                  <a:moveTo>
                    <a:pt x="703" y="1921"/>
                  </a:moveTo>
                  <a:lnTo>
                    <a:pt x="680" y="1909"/>
                  </a:lnTo>
                  <a:lnTo>
                    <a:pt x="630" y="1879"/>
                  </a:lnTo>
                  <a:lnTo>
                    <a:pt x="548" y="1817"/>
                  </a:lnTo>
                  <a:lnTo>
                    <a:pt x="431" y="1703"/>
                  </a:lnTo>
                  <a:lnTo>
                    <a:pt x="315" y="1562"/>
                  </a:lnTo>
                  <a:lnTo>
                    <a:pt x="206" y="1396"/>
                  </a:lnTo>
                  <a:lnTo>
                    <a:pt x="134" y="1260"/>
                  </a:lnTo>
                  <a:lnTo>
                    <a:pt x="93" y="1164"/>
                  </a:lnTo>
                  <a:lnTo>
                    <a:pt x="58" y="1065"/>
                  </a:lnTo>
                  <a:lnTo>
                    <a:pt x="31" y="964"/>
                  </a:lnTo>
                  <a:lnTo>
                    <a:pt x="11" y="860"/>
                  </a:lnTo>
                  <a:lnTo>
                    <a:pt x="1" y="757"/>
                  </a:lnTo>
                  <a:lnTo>
                    <a:pt x="0" y="704"/>
                  </a:lnTo>
                  <a:lnTo>
                    <a:pt x="0" y="667"/>
                  </a:lnTo>
                  <a:lnTo>
                    <a:pt x="7" y="597"/>
                  </a:lnTo>
                  <a:lnTo>
                    <a:pt x="22" y="529"/>
                  </a:lnTo>
                  <a:lnTo>
                    <a:pt x="42" y="461"/>
                  </a:lnTo>
                  <a:lnTo>
                    <a:pt x="68" y="399"/>
                  </a:lnTo>
                  <a:lnTo>
                    <a:pt x="101" y="339"/>
                  </a:lnTo>
                  <a:lnTo>
                    <a:pt x="140" y="282"/>
                  </a:lnTo>
                  <a:lnTo>
                    <a:pt x="182" y="230"/>
                  </a:lnTo>
                  <a:lnTo>
                    <a:pt x="230" y="183"/>
                  </a:lnTo>
                  <a:lnTo>
                    <a:pt x="282" y="140"/>
                  </a:lnTo>
                  <a:lnTo>
                    <a:pt x="338" y="102"/>
                  </a:lnTo>
                  <a:lnTo>
                    <a:pt x="399" y="70"/>
                  </a:lnTo>
                  <a:lnTo>
                    <a:pt x="461" y="43"/>
                  </a:lnTo>
                  <a:lnTo>
                    <a:pt x="527" y="22"/>
                  </a:lnTo>
                  <a:lnTo>
                    <a:pt x="596" y="8"/>
                  </a:lnTo>
                  <a:lnTo>
                    <a:pt x="667" y="1"/>
                  </a:lnTo>
                  <a:lnTo>
                    <a:pt x="703" y="0"/>
                  </a:lnTo>
                  <a:lnTo>
                    <a:pt x="740" y="1"/>
                  </a:lnTo>
                  <a:lnTo>
                    <a:pt x="811" y="8"/>
                  </a:lnTo>
                  <a:lnTo>
                    <a:pt x="880" y="22"/>
                  </a:lnTo>
                  <a:lnTo>
                    <a:pt x="946" y="43"/>
                  </a:lnTo>
                  <a:lnTo>
                    <a:pt x="1009" y="70"/>
                  </a:lnTo>
                  <a:lnTo>
                    <a:pt x="1069" y="102"/>
                  </a:lnTo>
                  <a:lnTo>
                    <a:pt x="1125" y="140"/>
                  </a:lnTo>
                  <a:lnTo>
                    <a:pt x="1177" y="183"/>
                  </a:lnTo>
                  <a:lnTo>
                    <a:pt x="1225" y="230"/>
                  </a:lnTo>
                  <a:lnTo>
                    <a:pt x="1267" y="282"/>
                  </a:lnTo>
                  <a:lnTo>
                    <a:pt x="1306" y="339"/>
                  </a:lnTo>
                  <a:lnTo>
                    <a:pt x="1339" y="399"/>
                  </a:lnTo>
                  <a:lnTo>
                    <a:pt x="1365" y="461"/>
                  </a:lnTo>
                  <a:lnTo>
                    <a:pt x="1385" y="529"/>
                  </a:lnTo>
                  <a:lnTo>
                    <a:pt x="1400" y="597"/>
                  </a:lnTo>
                  <a:lnTo>
                    <a:pt x="1407" y="667"/>
                  </a:lnTo>
                  <a:lnTo>
                    <a:pt x="1407" y="704"/>
                  </a:lnTo>
                  <a:lnTo>
                    <a:pt x="1407" y="757"/>
                  </a:lnTo>
                  <a:lnTo>
                    <a:pt x="1397" y="860"/>
                  </a:lnTo>
                  <a:lnTo>
                    <a:pt x="1378" y="964"/>
                  </a:lnTo>
                  <a:lnTo>
                    <a:pt x="1349" y="1065"/>
                  </a:lnTo>
                  <a:lnTo>
                    <a:pt x="1314" y="1164"/>
                  </a:lnTo>
                  <a:lnTo>
                    <a:pt x="1273" y="1260"/>
                  </a:lnTo>
                  <a:lnTo>
                    <a:pt x="1201" y="1396"/>
                  </a:lnTo>
                  <a:lnTo>
                    <a:pt x="1092" y="1562"/>
                  </a:lnTo>
                  <a:lnTo>
                    <a:pt x="976" y="1703"/>
                  </a:lnTo>
                  <a:lnTo>
                    <a:pt x="859" y="1817"/>
                  </a:lnTo>
                  <a:lnTo>
                    <a:pt x="777" y="1879"/>
                  </a:lnTo>
                  <a:lnTo>
                    <a:pt x="727" y="1909"/>
                  </a:lnTo>
                  <a:lnTo>
                    <a:pt x="703" y="1921"/>
                  </a:lnTo>
                  <a:close/>
                </a:path>
              </a:pathLst>
            </a:custGeom>
            <a:solidFill>
              <a:srgbClr val="E84C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05"/>
            <p:cNvSpPr>
              <a:spLocks/>
            </p:cNvSpPr>
            <p:nvPr/>
          </p:nvSpPr>
          <p:spPr bwMode="auto">
            <a:xfrm>
              <a:off x="8817295" y="2651124"/>
              <a:ext cx="1394144" cy="3802211"/>
            </a:xfrm>
            <a:custGeom>
              <a:avLst/>
              <a:gdLst>
                <a:gd name="T0" fmla="*/ 0 w 704"/>
                <a:gd name="T1" fmla="*/ 0 h 1921"/>
                <a:gd name="T2" fmla="*/ 37 w 704"/>
                <a:gd name="T3" fmla="*/ 1 h 1921"/>
                <a:gd name="T4" fmla="*/ 108 w 704"/>
                <a:gd name="T5" fmla="*/ 8 h 1921"/>
                <a:gd name="T6" fmla="*/ 177 w 704"/>
                <a:gd name="T7" fmla="*/ 22 h 1921"/>
                <a:gd name="T8" fmla="*/ 243 w 704"/>
                <a:gd name="T9" fmla="*/ 43 h 1921"/>
                <a:gd name="T10" fmla="*/ 306 w 704"/>
                <a:gd name="T11" fmla="*/ 70 h 1921"/>
                <a:gd name="T12" fmla="*/ 366 w 704"/>
                <a:gd name="T13" fmla="*/ 102 h 1921"/>
                <a:gd name="T14" fmla="*/ 422 w 704"/>
                <a:gd name="T15" fmla="*/ 140 h 1921"/>
                <a:gd name="T16" fmla="*/ 474 w 704"/>
                <a:gd name="T17" fmla="*/ 183 h 1921"/>
                <a:gd name="T18" fmla="*/ 522 w 704"/>
                <a:gd name="T19" fmla="*/ 230 h 1921"/>
                <a:gd name="T20" fmla="*/ 564 w 704"/>
                <a:gd name="T21" fmla="*/ 282 h 1921"/>
                <a:gd name="T22" fmla="*/ 603 w 704"/>
                <a:gd name="T23" fmla="*/ 339 h 1921"/>
                <a:gd name="T24" fmla="*/ 636 w 704"/>
                <a:gd name="T25" fmla="*/ 399 h 1921"/>
                <a:gd name="T26" fmla="*/ 662 w 704"/>
                <a:gd name="T27" fmla="*/ 461 h 1921"/>
                <a:gd name="T28" fmla="*/ 682 w 704"/>
                <a:gd name="T29" fmla="*/ 529 h 1921"/>
                <a:gd name="T30" fmla="*/ 697 w 704"/>
                <a:gd name="T31" fmla="*/ 597 h 1921"/>
                <a:gd name="T32" fmla="*/ 704 w 704"/>
                <a:gd name="T33" fmla="*/ 667 h 1921"/>
                <a:gd name="T34" fmla="*/ 704 w 704"/>
                <a:gd name="T35" fmla="*/ 704 h 1921"/>
                <a:gd name="T36" fmla="*/ 704 w 704"/>
                <a:gd name="T37" fmla="*/ 757 h 1921"/>
                <a:gd name="T38" fmla="*/ 694 w 704"/>
                <a:gd name="T39" fmla="*/ 860 h 1921"/>
                <a:gd name="T40" fmla="*/ 675 w 704"/>
                <a:gd name="T41" fmla="*/ 964 h 1921"/>
                <a:gd name="T42" fmla="*/ 646 w 704"/>
                <a:gd name="T43" fmla="*/ 1065 h 1921"/>
                <a:gd name="T44" fmla="*/ 611 w 704"/>
                <a:gd name="T45" fmla="*/ 1164 h 1921"/>
                <a:gd name="T46" fmla="*/ 570 w 704"/>
                <a:gd name="T47" fmla="*/ 1260 h 1921"/>
                <a:gd name="T48" fmla="*/ 498 w 704"/>
                <a:gd name="T49" fmla="*/ 1396 h 1921"/>
                <a:gd name="T50" fmla="*/ 389 w 704"/>
                <a:gd name="T51" fmla="*/ 1562 h 1921"/>
                <a:gd name="T52" fmla="*/ 273 w 704"/>
                <a:gd name="T53" fmla="*/ 1703 h 1921"/>
                <a:gd name="T54" fmla="*/ 156 w 704"/>
                <a:gd name="T55" fmla="*/ 1817 h 1921"/>
                <a:gd name="T56" fmla="*/ 74 w 704"/>
                <a:gd name="T57" fmla="*/ 1879 h 1921"/>
                <a:gd name="T58" fmla="*/ 24 w 704"/>
                <a:gd name="T59" fmla="*/ 1909 h 1921"/>
                <a:gd name="T60" fmla="*/ 0 w 704"/>
                <a:gd name="T61" fmla="*/ 1921 h 1921"/>
                <a:gd name="T62" fmla="*/ 0 w 704"/>
                <a:gd name="T63" fmla="*/ 0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4" h="1921">
                  <a:moveTo>
                    <a:pt x="0" y="0"/>
                  </a:moveTo>
                  <a:lnTo>
                    <a:pt x="37" y="1"/>
                  </a:lnTo>
                  <a:lnTo>
                    <a:pt x="108" y="8"/>
                  </a:lnTo>
                  <a:lnTo>
                    <a:pt x="177" y="22"/>
                  </a:lnTo>
                  <a:lnTo>
                    <a:pt x="243" y="43"/>
                  </a:lnTo>
                  <a:lnTo>
                    <a:pt x="306" y="70"/>
                  </a:lnTo>
                  <a:lnTo>
                    <a:pt x="366" y="102"/>
                  </a:lnTo>
                  <a:lnTo>
                    <a:pt x="422" y="140"/>
                  </a:lnTo>
                  <a:lnTo>
                    <a:pt x="474" y="183"/>
                  </a:lnTo>
                  <a:lnTo>
                    <a:pt x="522" y="230"/>
                  </a:lnTo>
                  <a:lnTo>
                    <a:pt x="564" y="282"/>
                  </a:lnTo>
                  <a:lnTo>
                    <a:pt x="603" y="339"/>
                  </a:lnTo>
                  <a:lnTo>
                    <a:pt x="636" y="399"/>
                  </a:lnTo>
                  <a:lnTo>
                    <a:pt x="662" y="461"/>
                  </a:lnTo>
                  <a:lnTo>
                    <a:pt x="682" y="529"/>
                  </a:lnTo>
                  <a:lnTo>
                    <a:pt x="697" y="597"/>
                  </a:lnTo>
                  <a:lnTo>
                    <a:pt x="704" y="667"/>
                  </a:lnTo>
                  <a:lnTo>
                    <a:pt x="704" y="704"/>
                  </a:lnTo>
                  <a:lnTo>
                    <a:pt x="704" y="757"/>
                  </a:lnTo>
                  <a:lnTo>
                    <a:pt x="694" y="860"/>
                  </a:lnTo>
                  <a:lnTo>
                    <a:pt x="675" y="964"/>
                  </a:lnTo>
                  <a:lnTo>
                    <a:pt x="646" y="1065"/>
                  </a:lnTo>
                  <a:lnTo>
                    <a:pt x="611" y="1164"/>
                  </a:lnTo>
                  <a:lnTo>
                    <a:pt x="570" y="1260"/>
                  </a:lnTo>
                  <a:lnTo>
                    <a:pt x="498" y="1396"/>
                  </a:lnTo>
                  <a:lnTo>
                    <a:pt x="389" y="1562"/>
                  </a:lnTo>
                  <a:lnTo>
                    <a:pt x="273" y="1703"/>
                  </a:lnTo>
                  <a:lnTo>
                    <a:pt x="156" y="1817"/>
                  </a:lnTo>
                  <a:lnTo>
                    <a:pt x="74" y="1879"/>
                  </a:lnTo>
                  <a:lnTo>
                    <a:pt x="24" y="1909"/>
                  </a:lnTo>
                  <a:lnTo>
                    <a:pt x="0" y="19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06"/>
            <p:cNvSpPr>
              <a:spLocks/>
            </p:cNvSpPr>
            <p:nvPr/>
          </p:nvSpPr>
          <p:spPr bwMode="auto">
            <a:xfrm>
              <a:off x="7668708" y="2904605"/>
              <a:ext cx="2289250" cy="228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45720" rIns="0" bIns="45720" numCol="1" anchor="ctr" anchorCtr="0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b="1" dirty="0" smtClean="0">
                  <a:solidFill>
                    <a:srgbClr val="E84C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2015</a:t>
              </a:r>
              <a:endParaRPr lang="en-US" sz="1600" b="1" dirty="0">
                <a:solidFill>
                  <a:srgbClr val="E84C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684031" y="2207616"/>
            <a:ext cx="1055514" cy="1439337"/>
            <a:chOff x="7423151" y="2651124"/>
            <a:chExt cx="2788288" cy="3802211"/>
          </a:xfrm>
          <a:effectLst>
            <a:outerShdw blurRad="127000" dir="13500000" sy="23000" kx="1200000" algn="br" rotWithShape="0">
              <a:prstClr val="black">
                <a:alpha val="15000"/>
              </a:prstClr>
            </a:outerShdw>
          </a:effectLst>
        </p:grpSpPr>
        <p:sp>
          <p:nvSpPr>
            <p:cNvPr id="18" name="Freeform 1004"/>
            <p:cNvSpPr>
              <a:spLocks/>
            </p:cNvSpPr>
            <p:nvPr/>
          </p:nvSpPr>
          <p:spPr bwMode="auto">
            <a:xfrm>
              <a:off x="7423151" y="2651124"/>
              <a:ext cx="2788288" cy="3802211"/>
            </a:xfrm>
            <a:custGeom>
              <a:avLst/>
              <a:gdLst>
                <a:gd name="T0" fmla="*/ 703 w 1407"/>
                <a:gd name="T1" fmla="*/ 1921 h 1921"/>
                <a:gd name="T2" fmla="*/ 680 w 1407"/>
                <a:gd name="T3" fmla="*/ 1909 h 1921"/>
                <a:gd name="T4" fmla="*/ 630 w 1407"/>
                <a:gd name="T5" fmla="*/ 1879 h 1921"/>
                <a:gd name="T6" fmla="*/ 548 w 1407"/>
                <a:gd name="T7" fmla="*/ 1817 h 1921"/>
                <a:gd name="T8" fmla="*/ 431 w 1407"/>
                <a:gd name="T9" fmla="*/ 1703 h 1921"/>
                <a:gd name="T10" fmla="*/ 315 w 1407"/>
                <a:gd name="T11" fmla="*/ 1562 h 1921"/>
                <a:gd name="T12" fmla="*/ 206 w 1407"/>
                <a:gd name="T13" fmla="*/ 1396 h 1921"/>
                <a:gd name="T14" fmla="*/ 134 w 1407"/>
                <a:gd name="T15" fmla="*/ 1260 h 1921"/>
                <a:gd name="T16" fmla="*/ 93 w 1407"/>
                <a:gd name="T17" fmla="*/ 1164 h 1921"/>
                <a:gd name="T18" fmla="*/ 58 w 1407"/>
                <a:gd name="T19" fmla="*/ 1065 h 1921"/>
                <a:gd name="T20" fmla="*/ 31 w 1407"/>
                <a:gd name="T21" fmla="*/ 964 h 1921"/>
                <a:gd name="T22" fmla="*/ 11 w 1407"/>
                <a:gd name="T23" fmla="*/ 860 h 1921"/>
                <a:gd name="T24" fmla="*/ 1 w 1407"/>
                <a:gd name="T25" fmla="*/ 757 h 1921"/>
                <a:gd name="T26" fmla="*/ 0 w 1407"/>
                <a:gd name="T27" fmla="*/ 704 h 1921"/>
                <a:gd name="T28" fmla="*/ 0 w 1407"/>
                <a:gd name="T29" fmla="*/ 667 h 1921"/>
                <a:gd name="T30" fmla="*/ 7 w 1407"/>
                <a:gd name="T31" fmla="*/ 597 h 1921"/>
                <a:gd name="T32" fmla="*/ 22 w 1407"/>
                <a:gd name="T33" fmla="*/ 529 h 1921"/>
                <a:gd name="T34" fmla="*/ 42 w 1407"/>
                <a:gd name="T35" fmla="*/ 461 h 1921"/>
                <a:gd name="T36" fmla="*/ 68 w 1407"/>
                <a:gd name="T37" fmla="*/ 399 h 1921"/>
                <a:gd name="T38" fmla="*/ 101 w 1407"/>
                <a:gd name="T39" fmla="*/ 339 h 1921"/>
                <a:gd name="T40" fmla="*/ 140 w 1407"/>
                <a:gd name="T41" fmla="*/ 282 h 1921"/>
                <a:gd name="T42" fmla="*/ 182 w 1407"/>
                <a:gd name="T43" fmla="*/ 230 h 1921"/>
                <a:gd name="T44" fmla="*/ 230 w 1407"/>
                <a:gd name="T45" fmla="*/ 183 h 1921"/>
                <a:gd name="T46" fmla="*/ 282 w 1407"/>
                <a:gd name="T47" fmla="*/ 140 h 1921"/>
                <a:gd name="T48" fmla="*/ 338 w 1407"/>
                <a:gd name="T49" fmla="*/ 102 h 1921"/>
                <a:gd name="T50" fmla="*/ 399 w 1407"/>
                <a:gd name="T51" fmla="*/ 70 h 1921"/>
                <a:gd name="T52" fmla="*/ 461 w 1407"/>
                <a:gd name="T53" fmla="*/ 43 h 1921"/>
                <a:gd name="T54" fmla="*/ 527 w 1407"/>
                <a:gd name="T55" fmla="*/ 22 h 1921"/>
                <a:gd name="T56" fmla="*/ 596 w 1407"/>
                <a:gd name="T57" fmla="*/ 8 h 1921"/>
                <a:gd name="T58" fmla="*/ 667 w 1407"/>
                <a:gd name="T59" fmla="*/ 1 h 1921"/>
                <a:gd name="T60" fmla="*/ 703 w 1407"/>
                <a:gd name="T61" fmla="*/ 0 h 1921"/>
                <a:gd name="T62" fmla="*/ 740 w 1407"/>
                <a:gd name="T63" fmla="*/ 1 h 1921"/>
                <a:gd name="T64" fmla="*/ 811 w 1407"/>
                <a:gd name="T65" fmla="*/ 8 h 1921"/>
                <a:gd name="T66" fmla="*/ 880 w 1407"/>
                <a:gd name="T67" fmla="*/ 22 h 1921"/>
                <a:gd name="T68" fmla="*/ 946 w 1407"/>
                <a:gd name="T69" fmla="*/ 43 h 1921"/>
                <a:gd name="T70" fmla="*/ 1009 w 1407"/>
                <a:gd name="T71" fmla="*/ 70 h 1921"/>
                <a:gd name="T72" fmla="*/ 1069 w 1407"/>
                <a:gd name="T73" fmla="*/ 102 h 1921"/>
                <a:gd name="T74" fmla="*/ 1125 w 1407"/>
                <a:gd name="T75" fmla="*/ 140 h 1921"/>
                <a:gd name="T76" fmla="*/ 1177 w 1407"/>
                <a:gd name="T77" fmla="*/ 183 h 1921"/>
                <a:gd name="T78" fmla="*/ 1225 w 1407"/>
                <a:gd name="T79" fmla="*/ 230 h 1921"/>
                <a:gd name="T80" fmla="*/ 1267 w 1407"/>
                <a:gd name="T81" fmla="*/ 282 h 1921"/>
                <a:gd name="T82" fmla="*/ 1306 w 1407"/>
                <a:gd name="T83" fmla="*/ 339 h 1921"/>
                <a:gd name="T84" fmla="*/ 1339 w 1407"/>
                <a:gd name="T85" fmla="*/ 399 h 1921"/>
                <a:gd name="T86" fmla="*/ 1365 w 1407"/>
                <a:gd name="T87" fmla="*/ 461 h 1921"/>
                <a:gd name="T88" fmla="*/ 1385 w 1407"/>
                <a:gd name="T89" fmla="*/ 529 h 1921"/>
                <a:gd name="T90" fmla="*/ 1400 w 1407"/>
                <a:gd name="T91" fmla="*/ 597 h 1921"/>
                <a:gd name="T92" fmla="*/ 1407 w 1407"/>
                <a:gd name="T93" fmla="*/ 667 h 1921"/>
                <a:gd name="T94" fmla="*/ 1407 w 1407"/>
                <a:gd name="T95" fmla="*/ 704 h 1921"/>
                <a:gd name="T96" fmla="*/ 1407 w 1407"/>
                <a:gd name="T97" fmla="*/ 757 h 1921"/>
                <a:gd name="T98" fmla="*/ 1397 w 1407"/>
                <a:gd name="T99" fmla="*/ 860 h 1921"/>
                <a:gd name="T100" fmla="*/ 1378 w 1407"/>
                <a:gd name="T101" fmla="*/ 964 h 1921"/>
                <a:gd name="T102" fmla="*/ 1349 w 1407"/>
                <a:gd name="T103" fmla="*/ 1065 h 1921"/>
                <a:gd name="T104" fmla="*/ 1314 w 1407"/>
                <a:gd name="T105" fmla="*/ 1164 h 1921"/>
                <a:gd name="T106" fmla="*/ 1273 w 1407"/>
                <a:gd name="T107" fmla="*/ 1260 h 1921"/>
                <a:gd name="T108" fmla="*/ 1201 w 1407"/>
                <a:gd name="T109" fmla="*/ 1396 h 1921"/>
                <a:gd name="T110" fmla="*/ 1092 w 1407"/>
                <a:gd name="T111" fmla="*/ 1562 h 1921"/>
                <a:gd name="T112" fmla="*/ 976 w 1407"/>
                <a:gd name="T113" fmla="*/ 1703 h 1921"/>
                <a:gd name="T114" fmla="*/ 859 w 1407"/>
                <a:gd name="T115" fmla="*/ 1817 h 1921"/>
                <a:gd name="T116" fmla="*/ 777 w 1407"/>
                <a:gd name="T117" fmla="*/ 1879 h 1921"/>
                <a:gd name="T118" fmla="*/ 727 w 1407"/>
                <a:gd name="T119" fmla="*/ 1909 h 1921"/>
                <a:gd name="T120" fmla="*/ 703 w 1407"/>
                <a:gd name="T121" fmla="*/ 1921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07" h="1921">
                  <a:moveTo>
                    <a:pt x="703" y="1921"/>
                  </a:moveTo>
                  <a:lnTo>
                    <a:pt x="680" y="1909"/>
                  </a:lnTo>
                  <a:lnTo>
                    <a:pt x="630" y="1879"/>
                  </a:lnTo>
                  <a:lnTo>
                    <a:pt x="548" y="1817"/>
                  </a:lnTo>
                  <a:lnTo>
                    <a:pt x="431" y="1703"/>
                  </a:lnTo>
                  <a:lnTo>
                    <a:pt x="315" y="1562"/>
                  </a:lnTo>
                  <a:lnTo>
                    <a:pt x="206" y="1396"/>
                  </a:lnTo>
                  <a:lnTo>
                    <a:pt x="134" y="1260"/>
                  </a:lnTo>
                  <a:lnTo>
                    <a:pt x="93" y="1164"/>
                  </a:lnTo>
                  <a:lnTo>
                    <a:pt x="58" y="1065"/>
                  </a:lnTo>
                  <a:lnTo>
                    <a:pt x="31" y="964"/>
                  </a:lnTo>
                  <a:lnTo>
                    <a:pt x="11" y="860"/>
                  </a:lnTo>
                  <a:lnTo>
                    <a:pt x="1" y="757"/>
                  </a:lnTo>
                  <a:lnTo>
                    <a:pt x="0" y="704"/>
                  </a:lnTo>
                  <a:lnTo>
                    <a:pt x="0" y="667"/>
                  </a:lnTo>
                  <a:lnTo>
                    <a:pt x="7" y="597"/>
                  </a:lnTo>
                  <a:lnTo>
                    <a:pt x="22" y="529"/>
                  </a:lnTo>
                  <a:lnTo>
                    <a:pt x="42" y="461"/>
                  </a:lnTo>
                  <a:lnTo>
                    <a:pt x="68" y="399"/>
                  </a:lnTo>
                  <a:lnTo>
                    <a:pt x="101" y="339"/>
                  </a:lnTo>
                  <a:lnTo>
                    <a:pt x="140" y="282"/>
                  </a:lnTo>
                  <a:lnTo>
                    <a:pt x="182" y="230"/>
                  </a:lnTo>
                  <a:lnTo>
                    <a:pt x="230" y="183"/>
                  </a:lnTo>
                  <a:lnTo>
                    <a:pt x="282" y="140"/>
                  </a:lnTo>
                  <a:lnTo>
                    <a:pt x="338" y="102"/>
                  </a:lnTo>
                  <a:lnTo>
                    <a:pt x="399" y="70"/>
                  </a:lnTo>
                  <a:lnTo>
                    <a:pt x="461" y="43"/>
                  </a:lnTo>
                  <a:lnTo>
                    <a:pt x="527" y="22"/>
                  </a:lnTo>
                  <a:lnTo>
                    <a:pt x="596" y="8"/>
                  </a:lnTo>
                  <a:lnTo>
                    <a:pt x="667" y="1"/>
                  </a:lnTo>
                  <a:lnTo>
                    <a:pt x="703" y="0"/>
                  </a:lnTo>
                  <a:lnTo>
                    <a:pt x="740" y="1"/>
                  </a:lnTo>
                  <a:lnTo>
                    <a:pt x="811" y="8"/>
                  </a:lnTo>
                  <a:lnTo>
                    <a:pt x="880" y="22"/>
                  </a:lnTo>
                  <a:lnTo>
                    <a:pt x="946" y="43"/>
                  </a:lnTo>
                  <a:lnTo>
                    <a:pt x="1009" y="70"/>
                  </a:lnTo>
                  <a:lnTo>
                    <a:pt x="1069" y="102"/>
                  </a:lnTo>
                  <a:lnTo>
                    <a:pt x="1125" y="140"/>
                  </a:lnTo>
                  <a:lnTo>
                    <a:pt x="1177" y="183"/>
                  </a:lnTo>
                  <a:lnTo>
                    <a:pt x="1225" y="230"/>
                  </a:lnTo>
                  <a:lnTo>
                    <a:pt x="1267" y="282"/>
                  </a:lnTo>
                  <a:lnTo>
                    <a:pt x="1306" y="339"/>
                  </a:lnTo>
                  <a:lnTo>
                    <a:pt x="1339" y="399"/>
                  </a:lnTo>
                  <a:lnTo>
                    <a:pt x="1365" y="461"/>
                  </a:lnTo>
                  <a:lnTo>
                    <a:pt x="1385" y="529"/>
                  </a:lnTo>
                  <a:lnTo>
                    <a:pt x="1400" y="597"/>
                  </a:lnTo>
                  <a:lnTo>
                    <a:pt x="1407" y="667"/>
                  </a:lnTo>
                  <a:lnTo>
                    <a:pt x="1407" y="704"/>
                  </a:lnTo>
                  <a:lnTo>
                    <a:pt x="1407" y="757"/>
                  </a:lnTo>
                  <a:lnTo>
                    <a:pt x="1397" y="860"/>
                  </a:lnTo>
                  <a:lnTo>
                    <a:pt x="1378" y="964"/>
                  </a:lnTo>
                  <a:lnTo>
                    <a:pt x="1349" y="1065"/>
                  </a:lnTo>
                  <a:lnTo>
                    <a:pt x="1314" y="1164"/>
                  </a:lnTo>
                  <a:lnTo>
                    <a:pt x="1273" y="1260"/>
                  </a:lnTo>
                  <a:lnTo>
                    <a:pt x="1201" y="1396"/>
                  </a:lnTo>
                  <a:lnTo>
                    <a:pt x="1092" y="1562"/>
                  </a:lnTo>
                  <a:lnTo>
                    <a:pt x="976" y="1703"/>
                  </a:lnTo>
                  <a:lnTo>
                    <a:pt x="859" y="1817"/>
                  </a:lnTo>
                  <a:lnTo>
                    <a:pt x="777" y="1879"/>
                  </a:lnTo>
                  <a:lnTo>
                    <a:pt x="727" y="1909"/>
                  </a:lnTo>
                  <a:lnTo>
                    <a:pt x="703" y="1921"/>
                  </a:lnTo>
                  <a:close/>
                </a:path>
              </a:pathLst>
            </a:custGeom>
            <a:solidFill>
              <a:srgbClr val="27AE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05"/>
            <p:cNvSpPr>
              <a:spLocks/>
            </p:cNvSpPr>
            <p:nvPr/>
          </p:nvSpPr>
          <p:spPr bwMode="auto">
            <a:xfrm>
              <a:off x="8817295" y="2651124"/>
              <a:ext cx="1394144" cy="3802211"/>
            </a:xfrm>
            <a:custGeom>
              <a:avLst/>
              <a:gdLst>
                <a:gd name="T0" fmla="*/ 0 w 704"/>
                <a:gd name="T1" fmla="*/ 0 h 1921"/>
                <a:gd name="T2" fmla="*/ 37 w 704"/>
                <a:gd name="T3" fmla="*/ 1 h 1921"/>
                <a:gd name="T4" fmla="*/ 108 w 704"/>
                <a:gd name="T5" fmla="*/ 8 h 1921"/>
                <a:gd name="T6" fmla="*/ 177 w 704"/>
                <a:gd name="T7" fmla="*/ 22 h 1921"/>
                <a:gd name="T8" fmla="*/ 243 w 704"/>
                <a:gd name="T9" fmla="*/ 43 h 1921"/>
                <a:gd name="T10" fmla="*/ 306 w 704"/>
                <a:gd name="T11" fmla="*/ 70 h 1921"/>
                <a:gd name="T12" fmla="*/ 366 w 704"/>
                <a:gd name="T13" fmla="*/ 102 h 1921"/>
                <a:gd name="T14" fmla="*/ 422 w 704"/>
                <a:gd name="T15" fmla="*/ 140 h 1921"/>
                <a:gd name="T16" fmla="*/ 474 w 704"/>
                <a:gd name="T17" fmla="*/ 183 h 1921"/>
                <a:gd name="T18" fmla="*/ 522 w 704"/>
                <a:gd name="T19" fmla="*/ 230 h 1921"/>
                <a:gd name="T20" fmla="*/ 564 w 704"/>
                <a:gd name="T21" fmla="*/ 282 h 1921"/>
                <a:gd name="T22" fmla="*/ 603 w 704"/>
                <a:gd name="T23" fmla="*/ 339 h 1921"/>
                <a:gd name="T24" fmla="*/ 636 w 704"/>
                <a:gd name="T25" fmla="*/ 399 h 1921"/>
                <a:gd name="T26" fmla="*/ 662 w 704"/>
                <a:gd name="T27" fmla="*/ 461 h 1921"/>
                <a:gd name="T28" fmla="*/ 682 w 704"/>
                <a:gd name="T29" fmla="*/ 529 h 1921"/>
                <a:gd name="T30" fmla="*/ 697 w 704"/>
                <a:gd name="T31" fmla="*/ 597 h 1921"/>
                <a:gd name="T32" fmla="*/ 704 w 704"/>
                <a:gd name="T33" fmla="*/ 667 h 1921"/>
                <a:gd name="T34" fmla="*/ 704 w 704"/>
                <a:gd name="T35" fmla="*/ 704 h 1921"/>
                <a:gd name="T36" fmla="*/ 704 w 704"/>
                <a:gd name="T37" fmla="*/ 757 h 1921"/>
                <a:gd name="T38" fmla="*/ 694 w 704"/>
                <a:gd name="T39" fmla="*/ 860 h 1921"/>
                <a:gd name="T40" fmla="*/ 675 w 704"/>
                <a:gd name="T41" fmla="*/ 964 h 1921"/>
                <a:gd name="T42" fmla="*/ 646 w 704"/>
                <a:gd name="T43" fmla="*/ 1065 h 1921"/>
                <a:gd name="T44" fmla="*/ 611 w 704"/>
                <a:gd name="T45" fmla="*/ 1164 h 1921"/>
                <a:gd name="T46" fmla="*/ 570 w 704"/>
                <a:gd name="T47" fmla="*/ 1260 h 1921"/>
                <a:gd name="T48" fmla="*/ 498 w 704"/>
                <a:gd name="T49" fmla="*/ 1396 h 1921"/>
                <a:gd name="T50" fmla="*/ 389 w 704"/>
                <a:gd name="T51" fmla="*/ 1562 h 1921"/>
                <a:gd name="T52" fmla="*/ 273 w 704"/>
                <a:gd name="T53" fmla="*/ 1703 h 1921"/>
                <a:gd name="T54" fmla="*/ 156 w 704"/>
                <a:gd name="T55" fmla="*/ 1817 h 1921"/>
                <a:gd name="T56" fmla="*/ 74 w 704"/>
                <a:gd name="T57" fmla="*/ 1879 h 1921"/>
                <a:gd name="T58" fmla="*/ 24 w 704"/>
                <a:gd name="T59" fmla="*/ 1909 h 1921"/>
                <a:gd name="T60" fmla="*/ 0 w 704"/>
                <a:gd name="T61" fmla="*/ 1921 h 1921"/>
                <a:gd name="T62" fmla="*/ 0 w 704"/>
                <a:gd name="T63" fmla="*/ 0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4" h="1921">
                  <a:moveTo>
                    <a:pt x="0" y="0"/>
                  </a:moveTo>
                  <a:lnTo>
                    <a:pt x="37" y="1"/>
                  </a:lnTo>
                  <a:lnTo>
                    <a:pt x="108" y="8"/>
                  </a:lnTo>
                  <a:lnTo>
                    <a:pt x="177" y="22"/>
                  </a:lnTo>
                  <a:lnTo>
                    <a:pt x="243" y="43"/>
                  </a:lnTo>
                  <a:lnTo>
                    <a:pt x="306" y="70"/>
                  </a:lnTo>
                  <a:lnTo>
                    <a:pt x="366" y="102"/>
                  </a:lnTo>
                  <a:lnTo>
                    <a:pt x="422" y="140"/>
                  </a:lnTo>
                  <a:lnTo>
                    <a:pt x="474" y="183"/>
                  </a:lnTo>
                  <a:lnTo>
                    <a:pt x="522" y="230"/>
                  </a:lnTo>
                  <a:lnTo>
                    <a:pt x="564" y="282"/>
                  </a:lnTo>
                  <a:lnTo>
                    <a:pt x="603" y="339"/>
                  </a:lnTo>
                  <a:lnTo>
                    <a:pt x="636" y="399"/>
                  </a:lnTo>
                  <a:lnTo>
                    <a:pt x="662" y="461"/>
                  </a:lnTo>
                  <a:lnTo>
                    <a:pt x="682" y="529"/>
                  </a:lnTo>
                  <a:lnTo>
                    <a:pt x="697" y="597"/>
                  </a:lnTo>
                  <a:lnTo>
                    <a:pt x="704" y="667"/>
                  </a:lnTo>
                  <a:lnTo>
                    <a:pt x="704" y="704"/>
                  </a:lnTo>
                  <a:lnTo>
                    <a:pt x="704" y="757"/>
                  </a:lnTo>
                  <a:lnTo>
                    <a:pt x="694" y="860"/>
                  </a:lnTo>
                  <a:lnTo>
                    <a:pt x="675" y="964"/>
                  </a:lnTo>
                  <a:lnTo>
                    <a:pt x="646" y="1065"/>
                  </a:lnTo>
                  <a:lnTo>
                    <a:pt x="611" y="1164"/>
                  </a:lnTo>
                  <a:lnTo>
                    <a:pt x="570" y="1260"/>
                  </a:lnTo>
                  <a:lnTo>
                    <a:pt x="498" y="1396"/>
                  </a:lnTo>
                  <a:lnTo>
                    <a:pt x="389" y="1562"/>
                  </a:lnTo>
                  <a:lnTo>
                    <a:pt x="273" y="1703"/>
                  </a:lnTo>
                  <a:lnTo>
                    <a:pt x="156" y="1817"/>
                  </a:lnTo>
                  <a:lnTo>
                    <a:pt x="74" y="1879"/>
                  </a:lnTo>
                  <a:lnTo>
                    <a:pt x="24" y="1909"/>
                  </a:lnTo>
                  <a:lnTo>
                    <a:pt x="0" y="19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06"/>
            <p:cNvSpPr>
              <a:spLocks/>
            </p:cNvSpPr>
            <p:nvPr/>
          </p:nvSpPr>
          <p:spPr bwMode="auto">
            <a:xfrm>
              <a:off x="7668708" y="2904605"/>
              <a:ext cx="2289250" cy="228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45720" rIns="0" bIns="45720" numCol="1" anchor="ctr" anchorCtr="0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2000" b="1" dirty="0" smtClean="0">
                  <a:solidFill>
                    <a:srgbClr val="27AE6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2016</a:t>
              </a:r>
              <a:endParaRPr lang="en-US" sz="2000" b="1" dirty="0">
                <a:solidFill>
                  <a:srgbClr val="27AE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032770" y="2340819"/>
            <a:ext cx="1234120" cy="1658709"/>
            <a:chOff x="7423151" y="2651124"/>
            <a:chExt cx="2788288" cy="3802211"/>
          </a:xfrm>
          <a:effectLst>
            <a:outerShdw blurRad="127000" dir="13500000" sy="23000" kx="1200000" algn="br" rotWithShape="0">
              <a:prstClr val="black">
                <a:alpha val="15000"/>
              </a:prstClr>
            </a:outerShdw>
          </a:effectLst>
        </p:grpSpPr>
        <p:sp>
          <p:nvSpPr>
            <p:cNvPr id="22" name="Freeform 1004"/>
            <p:cNvSpPr>
              <a:spLocks/>
            </p:cNvSpPr>
            <p:nvPr/>
          </p:nvSpPr>
          <p:spPr bwMode="auto">
            <a:xfrm>
              <a:off x="7423151" y="2651124"/>
              <a:ext cx="2788288" cy="3802211"/>
            </a:xfrm>
            <a:custGeom>
              <a:avLst/>
              <a:gdLst>
                <a:gd name="T0" fmla="*/ 703 w 1407"/>
                <a:gd name="T1" fmla="*/ 1921 h 1921"/>
                <a:gd name="T2" fmla="*/ 680 w 1407"/>
                <a:gd name="T3" fmla="*/ 1909 h 1921"/>
                <a:gd name="T4" fmla="*/ 630 w 1407"/>
                <a:gd name="T5" fmla="*/ 1879 h 1921"/>
                <a:gd name="T6" fmla="*/ 548 w 1407"/>
                <a:gd name="T7" fmla="*/ 1817 h 1921"/>
                <a:gd name="T8" fmla="*/ 431 w 1407"/>
                <a:gd name="T9" fmla="*/ 1703 h 1921"/>
                <a:gd name="T10" fmla="*/ 315 w 1407"/>
                <a:gd name="T11" fmla="*/ 1562 h 1921"/>
                <a:gd name="T12" fmla="*/ 206 w 1407"/>
                <a:gd name="T13" fmla="*/ 1396 h 1921"/>
                <a:gd name="T14" fmla="*/ 134 w 1407"/>
                <a:gd name="T15" fmla="*/ 1260 h 1921"/>
                <a:gd name="T16" fmla="*/ 93 w 1407"/>
                <a:gd name="T17" fmla="*/ 1164 h 1921"/>
                <a:gd name="T18" fmla="*/ 58 w 1407"/>
                <a:gd name="T19" fmla="*/ 1065 h 1921"/>
                <a:gd name="T20" fmla="*/ 31 w 1407"/>
                <a:gd name="T21" fmla="*/ 964 h 1921"/>
                <a:gd name="T22" fmla="*/ 11 w 1407"/>
                <a:gd name="T23" fmla="*/ 860 h 1921"/>
                <a:gd name="T24" fmla="*/ 1 w 1407"/>
                <a:gd name="T25" fmla="*/ 757 h 1921"/>
                <a:gd name="T26" fmla="*/ 0 w 1407"/>
                <a:gd name="T27" fmla="*/ 704 h 1921"/>
                <a:gd name="T28" fmla="*/ 0 w 1407"/>
                <a:gd name="T29" fmla="*/ 667 h 1921"/>
                <a:gd name="T30" fmla="*/ 7 w 1407"/>
                <a:gd name="T31" fmla="*/ 597 h 1921"/>
                <a:gd name="T32" fmla="*/ 22 w 1407"/>
                <a:gd name="T33" fmla="*/ 529 h 1921"/>
                <a:gd name="T34" fmla="*/ 42 w 1407"/>
                <a:gd name="T35" fmla="*/ 461 h 1921"/>
                <a:gd name="T36" fmla="*/ 68 w 1407"/>
                <a:gd name="T37" fmla="*/ 399 h 1921"/>
                <a:gd name="T38" fmla="*/ 101 w 1407"/>
                <a:gd name="T39" fmla="*/ 339 h 1921"/>
                <a:gd name="T40" fmla="*/ 140 w 1407"/>
                <a:gd name="T41" fmla="*/ 282 h 1921"/>
                <a:gd name="T42" fmla="*/ 182 w 1407"/>
                <a:gd name="T43" fmla="*/ 230 h 1921"/>
                <a:gd name="T44" fmla="*/ 230 w 1407"/>
                <a:gd name="T45" fmla="*/ 183 h 1921"/>
                <a:gd name="T46" fmla="*/ 282 w 1407"/>
                <a:gd name="T47" fmla="*/ 140 h 1921"/>
                <a:gd name="T48" fmla="*/ 338 w 1407"/>
                <a:gd name="T49" fmla="*/ 102 h 1921"/>
                <a:gd name="T50" fmla="*/ 399 w 1407"/>
                <a:gd name="T51" fmla="*/ 70 h 1921"/>
                <a:gd name="T52" fmla="*/ 461 w 1407"/>
                <a:gd name="T53" fmla="*/ 43 h 1921"/>
                <a:gd name="T54" fmla="*/ 527 w 1407"/>
                <a:gd name="T55" fmla="*/ 22 h 1921"/>
                <a:gd name="T56" fmla="*/ 596 w 1407"/>
                <a:gd name="T57" fmla="*/ 8 h 1921"/>
                <a:gd name="T58" fmla="*/ 667 w 1407"/>
                <a:gd name="T59" fmla="*/ 1 h 1921"/>
                <a:gd name="T60" fmla="*/ 703 w 1407"/>
                <a:gd name="T61" fmla="*/ 0 h 1921"/>
                <a:gd name="T62" fmla="*/ 740 w 1407"/>
                <a:gd name="T63" fmla="*/ 1 h 1921"/>
                <a:gd name="T64" fmla="*/ 811 w 1407"/>
                <a:gd name="T65" fmla="*/ 8 h 1921"/>
                <a:gd name="T66" fmla="*/ 880 w 1407"/>
                <a:gd name="T67" fmla="*/ 22 h 1921"/>
                <a:gd name="T68" fmla="*/ 946 w 1407"/>
                <a:gd name="T69" fmla="*/ 43 h 1921"/>
                <a:gd name="T70" fmla="*/ 1009 w 1407"/>
                <a:gd name="T71" fmla="*/ 70 h 1921"/>
                <a:gd name="T72" fmla="*/ 1069 w 1407"/>
                <a:gd name="T73" fmla="*/ 102 h 1921"/>
                <a:gd name="T74" fmla="*/ 1125 w 1407"/>
                <a:gd name="T75" fmla="*/ 140 h 1921"/>
                <a:gd name="T76" fmla="*/ 1177 w 1407"/>
                <a:gd name="T77" fmla="*/ 183 h 1921"/>
                <a:gd name="T78" fmla="*/ 1225 w 1407"/>
                <a:gd name="T79" fmla="*/ 230 h 1921"/>
                <a:gd name="T80" fmla="*/ 1267 w 1407"/>
                <a:gd name="T81" fmla="*/ 282 h 1921"/>
                <a:gd name="T82" fmla="*/ 1306 w 1407"/>
                <a:gd name="T83" fmla="*/ 339 h 1921"/>
                <a:gd name="T84" fmla="*/ 1339 w 1407"/>
                <a:gd name="T85" fmla="*/ 399 h 1921"/>
                <a:gd name="T86" fmla="*/ 1365 w 1407"/>
                <a:gd name="T87" fmla="*/ 461 h 1921"/>
                <a:gd name="T88" fmla="*/ 1385 w 1407"/>
                <a:gd name="T89" fmla="*/ 529 h 1921"/>
                <a:gd name="T90" fmla="*/ 1400 w 1407"/>
                <a:gd name="T91" fmla="*/ 597 h 1921"/>
                <a:gd name="T92" fmla="*/ 1407 w 1407"/>
                <a:gd name="T93" fmla="*/ 667 h 1921"/>
                <a:gd name="T94" fmla="*/ 1407 w 1407"/>
                <a:gd name="T95" fmla="*/ 704 h 1921"/>
                <a:gd name="T96" fmla="*/ 1407 w 1407"/>
                <a:gd name="T97" fmla="*/ 757 h 1921"/>
                <a:gd name="T98" fmla="*/ 1397 w 1407"/>
                <a:gd name="T99" fmla="*/ 860 h 1921"/>
                <a:gd name="T100" fmla="*/ 1378 w 1407"/>
                <a:gd name="T101" fmla="*/ 964 h 1921"/>
                <a:gd name="T102" fmla="*/ 1349 w 1407"/>
                <a:gd name="T103" fmla="*/ 1065 h 1921"/>
                <a:gd name="T104" fmla="*/ 1314 w 1407"/>
                <a:gd name="T105" fmla="*/ 1164 h 1921"/>
                <a:gd name="T106" fmla="*/ 1273 w 1407"/>
                <a:gd name="T107" fmla="*/ 1260 h 1921"/>
                <a:gd name="T108" fmla="*/ 1201 w 1407"/>
                <a:gd name="T109" fmla="*/ 1396 h 1921"/>
                <a:gd name="T110" fmla="*/ 1092 w 1407"/>
                <a:gd name="T111" fmla="*/ 1562 h 1921"/>
                <a:gd name="T112" fmla="*/ 976 w 1407"/>
                <a:gd name="T113" fmla="*/ 1703 h 1921"/>
                <a:gd name="T114" fmla="*/ 859 w 1407"/>
                <a:gd name="T115" fmla="*/ 1817 h 1921"/>
                <a:gd name="T116" fmla="*/ 777 w 1407"/>
                <a:gd name="T117" fmla="*/ 1879 h 1921"/>
                <a:gd name="T118" fmla="*/ 727 w 1407"/>
                <a:gd name="T119" fmla="*/ 1909 h 1921"/>
                <a:gd name="T120" fmla="*/ 703 w 1407"/>
                <a:gd name="T121" fmla="*/ 1921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07" h="1921">
                  <a:moveTo>
                    <a:pt x="703" y="1921"/>
                  </a:moveTo>
                  <a:lnTo>
                    <a:pt x="680" y="1909"/>
                  </a:lnTo>
                  <a:lnTo>
                    <a:pt x="630" y="1879"/>
                  </a:lnTo>
                  <a:lnTo>
                    <a:pt x="548" y="1817"/>
                  </a:lnTo>
                  <a:lnTo>
                    <a:pt x="431" y="1703"/>
                  </a:lnTo>
                  <a:lnTo>
                    <a:pt x="315" y="1562"/>
                  </a:lnTo>
                  <a:lnTo>
                    <a:pt x="206" y="1396"/>
                  </a:lnTo>
                  <a:lnTo>
                    <a:pt x="134" y="1260"/>
                  </a:lnTo>
                  <a:lnTo>
                    <a:pt x="93" y="1164"/>
                  </a:lnTo>
                  <a:lnTo>
                    <a:pt x="58" y="1065"/>
                  </a:lnTo>
                  <a:lnTo>
                    <a:pt x="31" y="964"/>
                  </a:lnTo>
                  <a:lnTo>
                    <a:pt x="11" y="860"/>
                  </a:lnTo>
                  <a:lnTo>
                    <a:pt x="1" y="757"/>
                  </a:lnTo>
                  <a:lnTo>
                    <a:pt x="0" y="704"/>
                  </a:lnTo>
                  <a:lnTo>
                    <a:pt x="0" y="667"/>
                  </a:lnTo>
                  <a:lnTo>
                    <a:pt x="7" y="597"/>
                  </a:lnTo>
                  <a:lnTo>
                    <a:pt x="22" y="529"/>
                  </a:lnTo>
                  <a:lnTo>
                    <a:pt x="42" y="461"/>
                  </a:lnTo>
                  <a:lnTo>
                    <a:pt x="68" y="399"/>
                  </a:lnTo>
                  <a:lnTo>
                    <a:pt x="101" y="339"/>
                  </a:lnTo>
                  <a:lnTo>
                    <a:pt x="140" y="282"/>
                  </a:lnTo>
                  <a:lnTo>
                    <a:pt x="182" y="230"/>
                  </a:lnTo>
                  <a:lnTo>
                    <a:pt x="230" y="183"/>
                  </a:lnTo>
                  <a:lnTo>
                    <a:pt x="282" y="140"/>
                  </a:lnTo>
                  <a:lnTo>
                    <a:pt x="338" y="102"/>
                  </a:lnTo>
                  <a:lnTo>
                    <a:pt x="399" y="70"/>
                  </a:lnTo>
                  <a:lnTo>
                    <a:pt x="461" y="43"/>
                  </a:lnTo>
                  <a:lnTo>
                    <a:pt x="527" y="22"/>
                  </a:lnTo>
                  <a:lnTo>
                    <a:pt x="596" y="8"/>
                  </a:lnTo>
                  <a:lnTo>
                    <a:pt x="667" y="1"/>
                  </a:lnTo>
                  <a:lnTo>
                    <a:pt x="703" y="0"/>
                  </a:lnTo>
                  <a:lnTo>
                    <a:pt x="740" y="1"/>
                  </a:lnTo>
                  <a:lnTo>
                    <a:pt x="811" y="8"/>
                  </a:lnTo>
                  <a:lnTo>
                    <a:pt x="880" y="22"/>
                  </a:lnTo>
                  <a:lnTo>
                    <a:pt x="946" y="43"/>
                  </a:lnTo>
                  <a:lnTo>
                    <a:pt x="1009" y="70"/>
                  </a:lnTo>
                  <a:lnTo>
                    <a:pt x="1069" y="102"/>
                  </a:lnTo>
                  <a:lnTo>
                    <a:pt x="1125" y="140"/>
                  </a:lnTo>
                  <a:lnTo>
                    <a:pt x="1177" y="183"/>
                  </a:lnTo>
                  <a:lnTo>
                    <a:pt x="1225" y="230"/>
                  </a:lnTo>
                  <a:lnTo>
                    <a:pt x="1267" y="282"/>
                  </a:lnTo>
                  <a:lnTo>
                    <a:pt x="1306" y="339"/>
                  </a:lnTo>
                  <a:lnTo>
                    <a:pt x="1339" y="399"/>
                  </a:lnTo>
                  <a:lnTo>
                    <a:pt x="1365" y="461"/>
                  </a:lnTo>
                  <a:lnTo>
                    <a:pt x="1385" y="529"/>
                  </a:lnTo>
                  <a:lnTo>
                    <a:pt x="1400" y="597"/>
                  </a:lnTo>
                  <a:lnTo>
                    <a:pt x="1407" y="667"/>
                  </a:lnTo>
                  <a:lnTo>
                    <a:pt x="1407" y="704"/>
                  </a:lnTo>
                  <a:lnTo>
                    <a:pt x="1407" y="757"/>
                  </a:lnTo>
                  <a:lnTo>
                    <a:pt x="1397" y="860"/>
                  </a:lnTo>
                  <a:lnTo>
                    <a:pt x="1378" y="964"/>
                  </a:lnTo>
                  <a:lnTo>
                    <a:pt x="1349" y="1065"/>
                  </a:lnTo>
                  <a:lnTo>
                    <a:pt x="1314" y="1164"/>
                  </a:lnTo>
                  <a:lnTo>
                    <a:pt x="1273" y="1260"/>
                  </a:lnTo>
                  <a:lnTo>
                    <a:pt x="1201" y="1396"/>
                  </a:lnTo>
                  <a:lnTo>
                    <a:pt x="1092" y="1562"/>
                  </a:lnTo>
                  <a:lnTo>
                    <a:pt x="976" y="1703"/>
                  </a:lnTo>
                  <a:lnTo>
                    <a:pt x="859" y="1817"/>
                  </a:lnTo>
                  <a:lnTo>
                    <a:pt x="777" y="1879"/>
                  </a:lnTo>
                  <a:lnTo>
                    <a:pt x="727" y="1909"/>
                  </a:lnTo>
                  <a:lnTo>
                    <a:pt x="703" y="1921"/>
                  </a:lnTo>
                  <a:close/>
                </a:path>
              </a:pathLst>
            </a:custGeom>
            <a:solidFill>
              <a:srgbClr val="297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3" name="Freeform 1005"/>
            <p:cNvSpPr>
              <a:spLocks/>
            </p:cNvSpPr>
            <p:nvPr/>
          </p:nvSpPr>
          <p:spPr bwMode="auto">
            <a:xfrm>
              <a:off x="8817295" y="2651124"/>
              <a:ext cx="1394144" cy="3802211"/>
            </a:xfrm>
            <a:custGeom>
              <a:avLst/>
              <a:gdLst>
                <a:gd name="T0" fmla="*/ 0 w 704"/>
                <a:gd name="T1" fmla="*/ 0 h 1921"/>
                <a:gd name="T2" fmla="*/ 37 w 704"/>
                <a:gd name="T3" fmla="*/ 1 h 1921"/>
                <a:gd name="T4" fmla="*/ 108 w 704"/>
                <a:gd name="T5" fmla="*/ 8 h 1921"/>
                <a:gd name="T6" fmla="*/ 177 w 704"/>
                <a:gd name="T7" fmla="*/ 22 h 1921"/>
                <a:gd name="T8" fmla="*/ 243 w 704"/>
                <a:gd name="T9" fmla="*/ 43 h 1921"/>
                <a:gd name="T10" fmla="*/ 306 w 704"/>
                <a:gd name="T11" fmla="*/ 70 h 1921"/>
                <a:gd name="T12" fmla="*/ 366 w 704"/>
                <a:gd name="T13" fmla="*/ 102 h 1921"/>
                <a:gd name="T14" fmla="*/ 422 w 704"/>
                <a:gd name="T15" fmla="*/ 140 h 1921"/>
                <a:gd name="T16" fmla="*/ 474 w 704"/>
                <a:gd name="T17" fmla="*/ 183 h 1921"/>
                <a:gd name="T18" fmla="*/ 522 w 704"/>
                <a:gd name="T19" fmla="*/ 230 h 1921"/>
                <a:gd name="T20" fmla="*/ 564 w 704"/>
                <a:gd name="T21" fmla="*/ 282 h 1921"/>
                <a:gd name="T22" fmla="*/ 603 w 704"/>
                <a:gd name="T23" fmla="*/ 339 h 1921"/>
                <a:gd name="T24" fmla="*/ 636 w 704"/>
                <a:gd name="T25" fmla="*/ 399 h 1921"/>
                <a:gd name="T26" fmla="*/ 662 w 704"/>
                <a:gd name="T27" fmla="*/ 461 h 1921"/>
                <a:gd name="T28" fmla="*/ 682 w 704"/>
                <a:gd name="T29" fmla="*/ 529 h 1921"/>
                <a:gd name="T30" fmla="*/ 697 w 704"/>
                <a:gd name="T31" fmla="*/ 597 h 1921"/>
                <a:gd name="T32" fmla="*/ 704 w 704"/>
                <a:gd name="T33" fmla="*/ 667 h 1921"/>
                <a:gd name="T34" fmla="*/ 704 w 704"/>
                <a:gd name="T35" fmla="*/ 704 h 1921"/>
                <a:gd name="T36" fmla="*/ 704 w 704"/>
                <a:gd name="T37" fmla="*/ 757 h 1921"/>
                <a:gd name="T38" fmla="*/ 694 w 704"/>
                <a:gd name="T39" fmla="*/ 860 h 1921"/>
                <a:gd name="T40" fmla="*/ 675 w 704"/>
                <a:gd name="T41" fmla="*/ 964 h 1921"/>
                <a:gd name="T42" fmla="*/ 646 w 704"/>
                <a:gd name="T43" fmla="*/ 1065 h 1921"/>
                <a:gd name="T44" fmla="*/ 611 w 704"/>
                <a:gd name="T45" fmla="*/ 1164 h 1921"/>
                <a:gd name="T46" fmla="*/ 570 w 704"/>
                <a:gd name="T47" fmla="*/ 1260 h 1921"/>
                <a:gd name="T48" fmla="*/ 498 w 704"/>
                <a:gd name="T49" fmla="*/ 1396 h 1921"/>
                <a:gd name="T50" fmla="*/ 389 w 704"/>
                <a:gd name="T51" fmla="*/ 1562 h 1921"/>
                <a:gd name="T52" fmla="*/ 273 w 704"/>
                <a:gd name="T53" fmla="*/ 1703 h 1921"/>
                <a:gd name="T54" fmla="*/ 156 w 704"/>
                <a:gd name="T55" fmla="*/ 1817 h 1921"/>
                <a:gd name="T56" fmla="*/ 74 w 704"/>
                <a:gd name="T57" fmla="*/ 1879 h 1921"/>
                <a:gd name="T58" fmla="*/ 24 w 704"/>
                <a:gd name="T59" fmla="*/ 1909 h 1921"/>
                <a:gd name="T60" fmla="*/ 0 w 704"/>
                <a:gd name="T61" fmla="*/ 1921 h 1921"/>
                <a:gd name="T62" fmla="*/ 0 w 704"/>
                <a:gd name="T63" fmla="*/ 0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4" h="1921">
                  <a:moveTo>
                    <a:pt x="0" y="0"/>
                  </a:moveTo>
                  <a:lnTo>
                    <a:pt x="37" y="1"/>
                  </a:lnTo>
                  <a:lnTo>
                    <a:pt x="108" y="8"/>
                  </a:lnTo>
                  <a:lnTo>
                    <a:pt x="177" y="22"/>
                  </a:lnTo>
                  <a:lnTo>
                    <a:pt x="243" y="43"/>
                  </a:lnTo>
                  <a:lnTo>
                    <a:pt x="306" y="70"/>
                  </a:lnTo>
                  <a:lnTo>
                    <a:pt x="366" y="102"/>
                  </a:lnTo>
                  <a:lnTo>
                    <a:pt x="422" y="140"/>
                  </a:lnTo>
                  <a:lnTo>
                    <a:pt x="474" y="183"/>
                  </a:lnTo>
                  <a:lnTo>
                    <a:pt x="522" y="230"/>
                  </a:lnTo>
                  <a:lnTo>
                    <a:pt x="564" y="282"/>
                  </a:lnTo>
                  <a:lnTo>
                    <a:pt x="603" y="339"/>
                  </a:lnTo>
                  <a:lnTo>
                    <a:pt x="636" y="399"/>
                  </a:lnTo>
                  <a:lnTo>
                    <a:pt x="662" y="461"/>
                  </a:lnTo>
                  <a:lnTo>
                    <a:pt x="682" y="529"/>
                  </a:lnTo>
                  <a:lnTo>
                    <a:pt x="697" y="597"/>
                  </a:lnTo>
                  <a:lnTo>
                    <a:pt x="704" y="667"/>
                  </a:lnTo>
                  <a:lnTo>
                    <a:pt x="704" y="704"/>
                  </a:lnTo>
                  <a:lnTo>
                    <a:pt x="704" y="757"/>
                  </a:lnTo>
                  <a:lnTo>
                    <a:pt x="694" y="860"/>
                  </a:lnTo>
                  <a:lnTo>
                    <a:pt x="675" y="964"/>
                  </a:lnTo>
                  <a:lnTo>
                    <a:pt x="646" y="1065"/>
                  </a:lnTo>
                  <a:lnTo>
                    <a:pt x="611" y="1164"/>
                  </a:lnTo>
                  <a:lnTo>
                    <a:pt x="570" y="1260"/>
                  </a:lnTo>
                  <a:lnTo>
                    <a:pt x="498" y="1396"/>
                  </a:lnTo>
                  <a:lnTo>
                    <a:pt x="389" y="1562"/>
                  </a:lnTo>
                  <a:lnTo>
                    <a:pt x="273" y="1703"/>
                  </a:lnTo>
                  <a:lnTo>
                    <a:pt x="156" y="1817"/>
                  </a:lnTo>
                  <a:lnTo>
                    <a:pt x="74" y="1879"/>
                  </a:lnTo>
                  <a:lnTo>
                    <a:pt x="24" y="1909"/>
                  </a:lnTo>
                  <a:lnTo>
                    <a:pt x="0" y="19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4" name="Freeform 1006"/>
            <p:cNvSpPr>
              <a:spLocks/>
            </p:cNvSpPr>
            <p:nvPr/>
          </p:nvSpPr>
          <p:spPr bwMode="auto">
            <a:xfrm>
              <a:off x="7668708" y="2904605"/>
              <a:ext cx="2289250" cy="228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45720" rIns="0" bIns="45720" numCol="1" anchor="ctr" anchorCtr="0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2400" b="1" dirty="0" smtClean="0">
                  <a:solidFill>
                    <a:srgbClr val="297FB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2017</a:t>
              </a:r>
              <a:endParaRPr lang="en-US" sz="2400" b="1" dirty="0">
                <a:solidFill>
                  <a:srgbClr val="297F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52470" y="2444821"/>
            <a:ext cx="1450533" cy="1978000"/>
            <a:chOff x="7423151" y="2651124"/>
            <a:chExt cx="2788288" cy="3802211"/>
          </a:xfrm>
          <a:effectLst>
            <a:outerShdw blurRad="127000" dir="13500000" sy="23000" kx="1200000" algn="br" rotWithShape="0">
              <a:prstClr val="black">
                <a:alpha val="15000"/>
              </a:prstClr>
            </a:outerShdw>
          </a:effectLst>
        </p:grpSpPr>
        <p:sp>
          <p:nvSpPr>
            <p:cNvPr id="26" name="Freeform 1004"/>
            <p:cNvSpPr>
              <a:spLocks/>
            </p:cNvSpPr>
            <p:nvPr/>
          </p:nvSpPr>
          <p:spPr bwMode="auto">
            <a:xfrm>
              <a:off x="7423151" y="2651124"/>
              <a:ext cx="2788288" cy="3802211"/>
            </a:xfrm>
            <a:custGeom>
              <a:avLst/>
              <a:gdLst>
                <a:gd name="T0" fmla="*/ 703 w 1407"/>
                <a:gd name="T1" fmla="*/ 1921 h 1921"/>
                <a:gd name="T2" fmla="*/ 680 w 1407"/>
                <a:gd name="T3" fmla="*/ 1909 h 1921"/>
                <a:gd name="T4" fmla="*/ 630 w 1407"/>
                <a:gd name="T5" fmla="*/ 1879 h 1921"/>
                <a:gd name="T6" fmla="*/ 548 w 1407"/>
                <a:gd name="T7" fmla="*/ 1817 h 1921"/>
                <a:gd name="T8" fmla="*/ 431 w 1407"/>
                <a:gd name="T9" fmla="*/ 1703 h 1921"/>
                <a:gd name="T10" fmla="*/ 315 w 1407"/>
                <a:gd name="T11" fmla="*/ 1562 h 1921"/>
                <a:gd name="T12" fmla="*/ 206 w 1407"/>
                <a:gd name="T13" fmla="*/ 1396 h 1921"/>
                <a:gd name="T14" fmla="*/ 134 w 1407"/>
                <a:gd name="T15" fmla="*/ 1260 h 1921"/>
                <a:gd name="T16" fmla="*/ 93 w 1407"/>
                <a:gd name="T17" fmla="*/ 1164 h 1921"/>
                <a:gd name="T18" fmla="*/ 58 w 1407"/>
                <a:gd name="T19" fmla="*/ 1065 h 1921"/>
                <a:gd name="T20" fmla="*/ 31 w 1407"/>
                <a:gd name="T21" fmla="*/ 964 h 1921"/>
                <a:gd name="T22" fmla="*/ 11 w 1407"/>
                <a:gd name="T23" fmla="*/ 860 h 1921"/>
                <a:gd name="T24" fmla="*/ 1 w 1407"/>
                <a:gd name="T25" fmla="*/ 757 h 1921"/>
                <a:gd name="T26" fmla="*/ 0 w 1407"/>
                <a:gd name="T27" fmla="*/ 704 h 1921"/>
                <a:gd name="T28" fmla="*/ 0 w 1407"/>
                <a:gd name="T29" fmla="*/ 667 h 1921"/>
                <a:gd name="T30" fmla="*/ 7 w 1407"/>
                <a:gd name="T31" fmla="*/ 597 h 1921"/>
                <a:gd name="T32" fmla="*/ 22 w 1407"/>
                <a:gd name="T33" fmla="*/ 529 h 1921"/>
                <a:gd name="T34" fmla="*/ 42 w 1407"/>
                <a:gd name="T35" fmla="*/ 461 h 1921"/>
                <a:gd name="T36" fmla="*/ 68 w 1407"/>
                <a:gd name="T37" fmla="*/ 399 h 1921"/>
                <a:gd name="T38" fmla="*/ 101 w 1407"/>
                <a:gd name="T39" fmla="*/ 339 h 1921"/>
                <a:gd name="T40" fmla="*/ 140 w 1407"/>
                <a:gd name="T41" fmla="*/ 282 h 1921"/>
                <a:gd name="T42" fmla="*/ 182 w 1407"/>
                <a:gd name="T43" fmla="*/ 230 h 1921"/>
                <a:gd name="T44" fmla="*/ 230 w 1407"/>
                <a:gd name="T45" fmla="*/ 183 h 1921"/>
                <a:gd name="T46" fmla="*/ 282 w 1407"/>
                <a:gd name="T47" fmla="*/ 140 h 1921"/>
                <a:gd name="T48" fmla="*/ 338 w 1407"/>
                <a:gd name="T49" fmla="*/ 102 h 1921"/>
                <a:gd name="T50" fmla="*/ 399 w 1407"/>
                <a:gd name="T51" fmla="*/ 70 h 1921"/>
                <a:gd name="T52" fmla="*/ 461 w 1407"/>
                <a:gd name="T53" fmla="*/ 43 h 1921"/>
                <a:gd name="T54" fmla="*/ 527 w 1407"/>
                <a:gd name="T55" fmla="*/ 22 h 1921"/>
                <a:gd name="T56" fmla="*/ 596 w 1407"/>
                <a:gd name="T57" fmla="*/ 8 h 1921"/>
                <a:gd name="T58" fmla="*/ 667 w 1407"/>
                <a:gd name="T59" fmla="*/ 1 h 1921"/>
                <a:gd name="T60" fmla="*/ 703 w 1407"/>
                <a:gd name="T61" fmla="*/ 0 h 1921"/>
                <a:gd name="T62" fmla="*/ 740 w 1407"/>
                <a:gd name="T63" fmla="*/ 1 h 1921"/>
                <a:gd name="T64" fmla="*/ 811 w 1407"/>
                <a:gd name="T65" fmla="*/ 8 h 1921"/>
                <a:gd name="T66" fmla="*/ 880 w 1407"/>
                <a:gd name="T67" fmla="*/ 22 h 1921"/>
                <a:gd name="T68" fmla="*/ 946 w 1407"/>
                <a:gd name="T69" fmla="*/ 43 h 1921"/>
                <a:gd name="T70" fmla="*/ 1009 w 1407"/>
                <a:gd name="T71" fmla="*/ 70 h 1921"/>
                <a:gd name="T72" fmla="*/ 1069 w 1407"/>
                <a:gd name="T73" fmla="*/ 102 h 1921"/>
                <a:gd name="T74" fmla="*/ 1125 w 1407"/>
                <a:gd name="T75" fmla="*/ 140 h 1921"/>
                <a:gd name="T76" fmla="*/ 1177 w 1407"/>
                <a:gd name="T77" fmla="*/ 183 h 1921"/>
                <a:gd name="T78" fmla="*/ 1225 w 1407"/>
                <a:gd name="T79" fmla="*/ 230 h 1921"/>
                <a:gd name="T80" fmla="*/ 1267 w 1407"/>
                <a:gd name="T81" fmla="*/ 282 h 1921"/>
                <a:gd name="T82" fmla="*/ 1306 w 1407"/>
                <a:gd name="T83" fmla="*/ 339 h 1921"/>
                <a:gd name="T84" fmla="*/ 1339 w 1407"/>
                <a:gd name="T85" fmla="*/ 399 h 1921"/>
                <a:gd name="T86" fmla="*/ 1365 w 1407"/>
                <a:gd name="T87" fmla="*/ 461 h 1921"/>
                <a:gd name="T88" fmla="*/ 1385 w 1407"/>
                <a:gd name="T89" fmla="*/ 529 h 1921"/>
                <a:gd name="T90" fmla="*/ 1400 w 1407"/>
                <a:gd name="T91" fmla="*/ 597 h 1921"/>
                <a:gd name="T92" fmla="*/ 1407 w 1407"/>
                <a:gd name="T93" fmla="*/ 667 h 1921"/>
                <a:gd name="T94" fmla="*/ 1407 w 1407"/>
                <a:gd name="T95" fmla="*/ 704 h 1921"/>
                <a:gd name="T96" fmla="*/ 1407 w 1407"/>
                <a:gd name="T97" fmla="*/ 757 h 1921"/>
                <a:gd name="T98" fmla="*/ 1397 w 1407"/>
                <a:gd name="T99" fmla="*/ 860 h 1921"/>
                <a:gd name="T100" fmla="*/ 1378 w 1407"/>
                <a:gd name="T101" fmla="*/ 964 h 1921"/>
                <a:gd name="T102" fmla="*/ 1349 w 1407"/>
                <a:gd name="T103" fmla="*/ 1065 h 1921"/>
                <a:gd name="T104" fmla="*/ 1314 w 1407"/>
                <a:gd name="T105" fmla="*/ 1164 h 1921"/>
                <a:gd name="T106" fmla="*/ 1273 w 1407"/>
                <a:gd name="T107" fmla="*/ 1260 h 1921"/>
                <a:gd name="T108" fmla="*/ 1201 w 1407"/>
                <a:gd name="T109" fmla="*/ 1396 h 1921"/>
                <a:gd name="T110" fmla="*/ 1092 w 1407"/>
                <a:gd name="T111" fmla="*/ 1562 h 1921"/>
                <a:gd name="T112" fmla="*/ 976 w 1407"/>
                <a:gd name="T113" fmla="*/ 1703 h 1921"/>
                <a:gd name="T114" fmla="*/ 859 w 1407"/>
                <a:gd name="T115" fmla="*/ 1817 h 1921"/>
                <a:gd name="T116" fmla="*/ 777 w 1407"/>
                <a:gd name="T117" fmla="*/ 1879 h 1921"/>
                <a:gd name="T118" fmla="*/ 727 w 1407"/>
                <a:gd name="T119" fmla="*/ 1909 h 1921"/>
                <a:gd name="T120" fmla="*/ 703 w 1407"/>
                <a:gd name="T121" fmla="*/ 1921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07" h="1921">
                  <a:moveTo>
                    <a:pt x="703" y="1921"/>
                  </a:moveTo>
                  <a:lnTo>
                    <a:pt x="680" y="1909"/>
                  </a:lnTo>
                  <a:lnTo>
                    <a:pt x="630" y="1879"/>
                  </a:lnTo>
                  <a:lnTo>
                    <a:pt x="548" y="1817"/>
                  </a:lnTo>
                  <a:lnTo>
                    <a:pt x="431" y="1703"/>
                  </a:lnTo>
                  <a:lnTo>
                    <a:pt x="315" y="1562"/>
                  </a:lnTo>
                  <a:lnTo>
                    <a:pt x="206" y="1396"/>
                  </a:lnTo>
                  <a:lnTo>
                    <a:pt x="134" y="1260"/>
                  </a:lnTo>
                  <a:lnTo>
                    <a:pt x="93" y="1164"/>
                  </a:lnTo>
                  <a:lnTo>
                    <a:pt x="58" y="1065"/>
                  </a:lnTo>
                  <a:lnTo>
                    <a:pt x="31" y="964"/>
                  </a:lnTo>
                  <a:lnTo>
                    <a:pt x="11" y="860"/>
                  </a:lnTo>
                  <a:lnTo>
                    <a:pt x="1" y="757"/>
                  </a:lnTo>
                  <a:lnTo>
                    <a:pt x="0" y="704"/>
                  </a:lnTo>
                  <a:lnTo>
                    <a:pt x="0" y="667"/>
                  </a:lnTo>
                  <a:lnTo>
                    <a:pt x="7" y="597"/>
                  </a:lnTo>
                  <a:lnTo>
                    <a:pt x="22" y="529"/>
                  </a:lnTo>
                  <a:lnTo>
                    <a:pt x="42" y="461"/>
                  </a:lnTo>
                  <a:lnTo>
                    <a:pt x="68" y="399"/>
                  </a:lnTo>
                  <a:lnTo>
                    <a:pt x="101" y="339"/>
                  </a:lnTo>
                  <a:lnTo>
                    <a:pt x="140" y="282"/>
                  </a:lnTo>
                  <a:lnTo>
                    <a:pt x="182" y="230"/>
                  </a:lnTo>
                  <a:lnTo>
                    <a:pt x="230" y="183"/>
                  </a:lnTo>
                  <a:lnTo>
                    <a:pt x="282" y="140"/>
                  </a:lnTo>
                  <a:lnTo>
                    <a:pt x="338" y="102"/>
                  </a:lnTo>
                  <a:lnTo>
                    <a:pt x="399" y="70"/>
                  </a:lnTo>
                  <a:lnTo>
                    <a:pt x="461" y="43"/>
                  </a:lnTo>
                  <a:lnTo>
                    <a:pt x="527" y="22"/>
                  </a:lnTo>
                  <a:lnTo>
                    <a:pt x="596" y="8"/>
                  </a:lnTo>
                  <a:lnTo>
                    <a:pt x="667" y="1"/>
                  </a:lnTo>
                  <a:lnTo>
                    <a:pt x="703" y="0"/>
                  </a:lnTo>
                  <a:lnTo>
                    <a:pt x="740" y="1"/>
                  </a:lnTo>
                  <a:lnTo>
                    <a:pt x="811" y="8"/>
                  </a:lnTo>
                  <a:lnTo>
                    <a:pt x="880" y="22"/>
                  </a:lnTo>
                  <a:lnTo>
                    <a:pt x="946" y="43"/>
                  </a:lnTo>
                  <a:lnTo>
                    <a:pt x="1009" y="70"/>
                  </a:lnTo>
                  <a:lnTo>
                    <a:pt x="1069" y="102"/>
                  </a:lnTo>
                  <a:lnTo>
                    <a:pt x="1125" y="140"/>
                  </a:lnTo>
                  <a:lnTo>
                    <a:pt x="1177" y="183"/>
                  </a:lnTo>
                  <a:lnTo>
                    <a:pt x="1225" y="230"/>
                  </a:lnTo>
                  <a:lnTo>
                    <a:pt x="1267" y="282"/>
                  </a:lnTo>
                  <a:lnTo>
                    <a:pt x="1306" y="339"/>
                  </a:lnTo>
                  <a:lnTo>
                    <a:pt x="1339" y="399"/>
                  </a:lnTo>
                  <a:lnTo>
                    <a:pt x="1365" y="461"/>
                  </a:lnTo>
                  <a:lnTo>
                    <a:pt x="1385" y="529"/>
                  </a:lnTo>
                  <a:lnTo>
                    <a:pt x="1400" y="597"/>
                  </a:lnTo>
                  <a:lnTo>
                    <a:pt x="1407" y="667"/>
                  </a:lnTo>
                  <a:lnTo>
                    <a:pt x="1407" y="704"/>
                  </a:lnTo>
                  <a:lnTo>
                    <a:pt x="1407" y="757"/>
                  </a:lnTo>
                  <a:lnTo>
                    <a:pt x="1397" y="860"/>
                  </a:lnTo>
                  <a:lnTo>
                    <a:pt x="1378" y="964"/>
                  </a:lnTo>
                  <a:lnTo>
                    <a:pt x="1349" y="1065"/>
                  </a:lnTo>
                  <a:lnTo>
                    <a:pt x="1314" y="1164"/>
                  </a:lnTo>
                  <a:lnTo>
                    <a:pt x="1273" y="1260"/>
                  </a:lnTo>
                  <a:lnTo>
                    <a:pt x="1201" y="1396"/>
                  </a:lnTo>
                  <a:lnTo>
                    <a:pt x="1092" y="1562"/>
                  </a:lnTo>
                  <a:lnTo>
                    <a:pt x="976" y="1703"/>
                  </a:lnTo>
                  <a:lnTo>
                    <a:pt x="859" y="1817"/>
                  </a:lnTo>
                  <a:lnTo>
                    <a:pt x="777" y="1879"/>
                  </a:lnTo>
                  <a:lnTo>
                    <a:pt x="727" y="1909"/>
                  </a:lnTo>
                  <a:lnTo>
                    <a:pt x="703" y="1921"/>
                  </a:lnTo>
                  <a:close/>
                </a:path>
              </a:pathLst>
            </a:custGeom>
            <a:solidFill>
              <a:srgbClr val="8D44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7" name="Freeform 1005"/>
            <p:cNvSpPr>
              <a:spLocks/>
            </p:cNvSpPr>
            <p:nvPr/>
          </p:nvSpPr>
          <p:spPr bwMode="auto">
            <a:xfrm>
              <a:off x="8817295" y="2651124"/>
              <a:ext cx="1394144" cy="3802211"/>
            </a:xfrm>
            <a:custGeom>
              <a:avLst/>
              <a:gdLst>
                <a:gd name="T0" fmla="*/ 0 w 704"/>
                <a:gd name="T1" fmla="*/ 0 h 1921"/>
                <a:gd name="T2" fmla="*/ 37 w 704"/>
                <a:gd name="T3" fmla="*/ 1 h 1921"/>
                <a:gd name="T4" fmla="*/ 108 w 704"/>
                <a:gd name="T5" fmla="*/ 8 h 1921"/>
                <a:gd name="T6" fmla="*/ 177 w 704"/>
                <a:gd name="T7" fmla="*/ 22 h 1921"/>
                <a:gd name="T8" fmla="*/ 243 w 704"/>
                <a:gd name="T9" fmla="*/ 43 h 1921"/>
                <a:gd name="T10" fmla="*/ 306 w 704"/>
                <a:gd name="T11" fmla="*/ 70 h 1921"/>
                <a:gd name="T12" fmla="*/ 366 w 704"/>
                <a:gd name="T13" fmla="*/ 102 h 1921"/>
                <a:gd name="T14" fmla="*/ 422 w 704"/>
                <a:gd name="T15" fmla="*/ 140 h 1921"/>
                <a:gd name="T16" fmla="*/ 474 w 704"/>
                <a:gd name="T17" fmla="*/ 183 h 1921"/>
                <a:gd name="T18" fmla="*/ 522 w 704"/>
                <a:gd name="T19" fmla="*/ 230 h 1921"/>
                <a:gd name="T20" fmla="*/ 564 w 704"/>
                <a:gd name="T21" fmla="*/ 282 h 1921"/>
                <a:gd name="T22" fmla="*/ 603 w 704"/>
                <a:gd name="T23" fmla="*/ 339 h 1921"/>
                <a:gd name="T24" fmla="*/ 636 w 704"/>
                <a:gd name="T25" fmla="*/ 399 h 1921"/>
                <a:gd name="T26" fmla="*/ 662 w 704"/>
                <a:gd name="T27" fmla="*/ 461 h 1921"/>
                <a:gd name="T28" fmla="*/ 682 w 704"/>
                <a:gd name="T29" fmla="*/ 529 h 1921"/>
                <a:gd name="T30" fmla="*/ 697 w 704"/>
                <a:gd name="T31" fmla="*/ 597 h 1921"/>
                <a:gd name="T32" fmla="*/ 704 w 704"/>
                <a:gd name="T33" fmla="*/ 667 h 1921"/>
                <a:gd name="T34" fmla="*/ 704 w 704"/>
                <a:gd name="T35" fmla="*/ 704 h 1921"/>
                <a:gd name="T36" fmla="*/ 704 w 704"/>
                <a:gd name="T37" fmla="*/ 757 h 1921"/>
                <a:gd name="T38" fmla="*/ 694 w 704"/>
                <a:gd name="T39" fmla="*/ 860 h 1921"/>
                <a:gd name="T40" fmla="*/ 675 w 704"/>
                <a:gd name="T41" fmla="*/ 964 h 1921"/>
                <a:gd name="T42" fmla="*/ 646 w 704"/>
                <a:gd name="T43" fmla="*/ 1065 h 1921"/>
                <a:gd name="T44" fmla="*/ 611 w 704"/>
                <a:gd name="T45" fmla="*/ 1164 h 1921"/>
                <a:gd name="T46" fmla="*/ 570 w 704"/>
                <a:gd name="T47" fmla="*/ 1260 h 1921"/>
                <a:gd name="T48" fmla="*/ 498 w 704"/>
                <a:gd name="T49" fmla="*/ 1396 h 1921"/>
                <a:gd name="T50" fmla="*/ 389 w 704"/>
                <a:gd name="T51" fmla="*/ 1562 h 1921"/>
                <a:gd name="T52" fmla="*/ 273 w 704"/>
                <a:gd name="T53" fmla="*/ 1703 h 1921"/>
                <a:gd name="T54" fmla="*/ 156 w 704"/>
                <a:gd name="T55" fmla="*/ 1817 h 1921"/>
                <a:gd name="T56" fmla="*/ 74 w 704"/>
                <a:gd name="T57" fmla="*/ 1879 h 1921"/>
                <a:gd name="T58" fmla="*/ 24 w 704"/>
                <a:gd name="T59" fmla="*/ 1909 h 1921"/>
                <a:gd name="T60" fmla="*/ 0 w 704"/>
                <a:gd name="T61" fmla="*/ 1921 h 1921"/>
                <a:gd name="T62" fmla="*/ 0 w 704"/>
                <a:gd name="T63" fmla="*/ 0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4" h="1921">
                  <a:moveTo>
                    <a:pt x="0" y="0"/>
                  </a:moveTo>
                  <a:lnTo>
                    <a:pt x="37" y="1"/>
                  </a:lnTo>
                  <a:lnTo>
                    <a:pt x="108" y="8"/>
                  </a:lnTo>
                  <a:lnTo>
                    <a:pt x="177" y="22"/>
                  </a:lnTo>
                  <a:lnTo>
                    <a:pt x="243" y="43"/>
                  </a:lnTo>
                  <a:lnTo>
                    <a:pt x="306" y="70"/>
                  </a:lnTo>
                  <a:lnTo>
                    <a:pt x="366" y="102"/>
                  </a:lnTo>
                  <a:lnTo>
                    <a:pt x="422" y="140"/>
                  </a:lnTo>
                  <a:lnTo>
                    <a:pt x="474" y="183"/>
                  </a:lnTo>
                  <a:lnTo>
                    <a:pt x="522" y="230"/>
                  </a:lnTo>
                  <a:lnTo>
                    <a:pt x="564" y="282"/>
                  </a:lnTo>
                  <a:lnTo>
                    <a:pt x="603" y="339"/>
                  </a:lnTo>
                  <a:lnTo>
                    <a:pt x="636" y="399"/>
                  </a:lnTo>
                  <a:lnTo>
                    <a:pt x="662" y="461"/>
                  </a:lnTo>
                  <a:lnTo>
                    <a:pt x="682" y="529"/>
                  </a:lnTo>
                  <a:lnTo>
                    <a:pt x="697" y="597"/>
                  </a:lnTo>
                  <a:lnTo>
                    <a:pt x="704" y="667"/>
                  </a:lnTo>
                  <a:lnTo>
                    <a:pt x="704" y="704"/>
                  </a:lnTo>
                  <a:lnTo>
                    <a:pt x="704" y="757"/>
                  </a:lnTo>
                  <a:lnTo>
                    <a:pt x="694" y="860"/>
                  </a:lnTo>
                  <a:lnTo>
                    <a:pt x="675" y="964"/>
                  </a:lnTo>
                  <a:lnTo>
                    <a:pt x="646" y="1065"/>
                  </a:lnTo>
                  <a:lnTo>
                    <a:pt x="611" y="1164"/>
                  </a:lnTo>
                  <a:lnTo>
                    <a:pt x="570" y="1260"/>
                  </a:lnTo>
                  <a:lnTo>
                    <a:pt x="498" y="1396"/>
                  </a:lnTo>
                  <a:lnTo>
                    <a:pt x="389" y="1562"/>
                  </a:lnTo>
                  <a:lnTo>
                    <a:pt x="273" y="1703"/>
                  </a:lnTo>
                  <a:lnTo>
                    <a:pt x="156" y="1817"/>
                  </a:lnTo>
                  <a:lnTo>
                    <a:pt x="74" y="1879"/>
                  </a:lnTo>
                  <a:lnTo>
                    <a:pt x="24" y="1909"/>
                  </a:lnTo>
                  <a:lnTo>
                    <a:pt x="0" y="19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8" name="Freeform 1006"/>
            <p:cNvSpPr>
              <a:spLocks/>
            </p:cNvSpPr>
            <p:nvPr/>
          </p:nvSpPr>
          <p:spPr bwMode="auto">
            <a:xfrm>
              <a:off x="7668708" y="2904605"/>
              <a:ext cx="2289250" cy="228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45720" rIns="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800" b="1" dirty="0" smtClean="0">
                  <a:solidFill>
                    <a:srgbClr val="8D44A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2018</a:t>
              </a:r>
              <a:endParaRPr lang="en-US" sz="3200" b="1" dirty="0">
                <a:solidFill>
                  <a:srgbClr val="8D44A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809431" y="3294059"/>
            <a:ext cx="1789742" cy="2440557"/>
            <a:chOff x="7423151" y="2651124"/>
            <a:chExt cx="2788288" cy="3802211"/>
          </a:xfrm>
          <a:effectLst>
            <a:outerShdw blurRad="127000" dir="13500000" sy="23000" kx="1200000" algn="br" rotWithShape="0">
              <a:prstClr val="black">
                <a:alpha val="15000"/>
              </a:prstClr>
            </a:outerShdw>
          </a:effectLst>
        </p:grpSpPr>
        <p:sp>
          <p:nvSpPr>
            <p:cNvPr id="30" name="Freeform 1004"/>
            <p:cNvSpPr>
              <a:spLocks/>
            </p:cNvSpPr>
            <p:nvPr/>
          </p:nvSpPr>
          <p:spPr bwMode="auto">
            <a:xfrm>
              <a:off x="7423151" y="2651124"/>
              <a:ext cx="2788288" cy="3802211"/>
            </a:xfrm>
            <a:custGeom>
              <a:avLst/>
              <a:gdLst>
                <a:gd name="T0" fmla="*/ 703 w 1407"/>
                <a:gd name="T1" fmla="*/ 1921 h 1921"/>
                <a:gd name="T2" fmla="*/ 680 w 1407"/>
                <a:gd name="T3" fmla="*/ 1909 h 1921"/>
                <a:gd name="T4" fmla="*/ 630 w 1407"/>
                <a:gd name="T5" fmla="*/ 1879 h 1921"/>
                <a:gd name="T6" fmla="*/ 548 w 1407"/>
                <a:gd name="T7" fmla="*/ 1817 h 1921"/>
                <a:gd name="T8" fmla="*/ 431 w 1407"/>
                <a:gd name="T9" fmla="*/ 1703 h 1921"/>
                <a:gd name="T10" fmla="*/ 315 w 1407"/>
                <a:gd name="T11" fmla="*/ 1562 h 1921"/>
                <a:gd name="T12" fmla="*/ 206 w 1407"/>
                <a:gd name="T13" fmla="*/ 1396 h 1921"/>
                <a:gd name="T14" fmla="*/ 134 w 1407"/>
                <a:gd name="T15" fmla="*/ 1260 h 1921"/>
                <a:gd name="T16" fmla="*/ 93 w 1407"/>
                <a:gd name="T17" fmla="*/ 1164 h 1921"/>
                <a:gd name="T18" fmla="*/ 58 w 1407"/>
                <a:gd name="T19" fmla="*/ 1065 h 1921"/>
                <a:gd name="T20" fmla="*/ 31 w 1407"/>
                <a:gd name="T21" fmla="*/ 964 h 1921"/>
                <a:gd name="T22" fmla="*/ 11 w 1407"/>
                <a:gd name="T23" fmla="*/ 860 h 1921"/>
                <a:gd name="T24" fmla="*/ 1 w 1407"/>
                <a:gd name="T25" fmla="*/ 757 h 1921"/>
                <a:gd name="T26" fmla="*/ 0 w 1407"/>
                <a:gd name="T27" fmla="*/ 704 h 1921"/>
                <a:gd name="T28" fmla="*/ 0 w 1407"/>
                <a:gd name="T29" fmla="*/ 667 h 1921"/>
                <a:gd name="T30" fmla="*/ 7 w 1407"/>
                <a:gd name="T31" fmla="*/ 597 h 1921"/>
                <a:gd name="T32" fmla="*/ 22 w 1407"/>
                <a:gd name="T33" fmla="*/ 529 h 1921"/>
                <a:gd name="T34" fmla="*/ 42 w 1407"/>
                <a:gd name="T35" fmla="*/ 461 h 1921"/>
                <a:gd name="T36" fmla="*/ 68 w 1407"/>
                <a:gd name="T37" fmla="*/ 399 h 1921"/>
                <a:gd name="T38" fmla="*/ 101 w 1407"/>
                <a:gd name="T39" fmla="*/ 339 h 1921"/>
                <a:gd name="T40" fmla="*/ 140 w 1407"/>
                <a:gd name="T41" fmla="*/ 282 h 1921"/>
                <a:gd name="T42" fmla="*/ 182 w 1407"/>
                <a:gd name="T43" fmla="*/ 230 h 1921"/>
                <a:gd name="T44" fmla="*/ 230 w 1407"/>
                <a:gd name="T45" fmla="*/ 183 h 1921"/>
                <a:gd name="T46" fmla="*/ 282 w 1407"/>
                <a:gd name="T47" fmla="*/ 140 h 1921"/>
                <a:gd name="T48" fmla="*/ 338 w 1407"/>
                <a:gd name="T49" fmla="*/ 102 h 1921"/>
                <a:gd name="T50" fmla="*/ 399 w 1407"/>
                <a:gd name="T51" fmla="*/ 70 h 1921"/>
                <a:gd name="T52" fmla="*/ 461 w 1407"/>
                <a:gd name="T53" fmla="*/ 43 h 1921"/>
                <a:gd name="T54" fmla="*/ 527 w 1407"/>
                <a:gd name="T55" fmla="*/ 22 h 1921"/>
                <a:gd name="T56" fmla="*/ 596 w 1407"/>
                <a:gd name="T57" fmla="*/ 8 h 1921"/>
                <a:gd name="T58" fmla="*/ 667 w 1407"/>
                <a:gd name="T59" fmla="*/ 1 h 1921"/>
                <a:gd name="T60" fmla="*/ 703 w 1407"/>
                <a:gd name="T61" fmla="*/ 0 h 1921"/>
                <a:gd name="T62" fmla="*/ 740 w 1407"/>
                <a:gd name="T63" fmla="*/ 1 h 1921"/>
                <a:gd name="T64" fmla="*/ 811 w 1407"/>
                <a:gd name="T65" fmla="*/ 8 h 1921"/>
                <a:gd name="T66" fmla="*/ 880 w 1407"/>
                <a:gd name="T67" fmla="*/ 22 h 1921"/>
                <a:gd name="T68" fmla="*/ 946 w 1407"/>
                <a:gd name="T69" fmla="*/ 43 h 1921"/>
                <a:gd name="T70" fmla="*/ 1009 w 1407"/>
                <a:gd name="T71" fmla="*/ 70 h 1921"/>
                <a:gd name="T72" fmla="*/ 1069 w 1407"/>
                <a:gd name="T73" fmla="*/ 102 h 1921"/>
                <a:gd name="T74" fmla="*/ 1125 w 1407"/>
                <a:gd name="T75" fmla="*/ 140 h 1921"/>
                <a:gd name="T76" fmla="*/ 1177 w 1407"/>
                <a:gd name="T77" fmla="*/ 183 h 1921"/>
                <a:gd name="T78" fmla="*/ 1225 w 1407"/>
                <a:gd name="T79" fmla="*/ 230 h 1921"/>
                <a:gd name="T80" fmla="*/ 1267 w 1407"/>
                <a:gd name="T81" fmla="*/ 282 h 1921"/>
                <a:gd name="T82" fmla="*/ 1306 w 1407"/>
                <a:gd name="T83" fmla="*/ 339 h 1921"/>
                <a:gd name="T84" fmla="*/ 1339 w 1407"/>
                <a:gd name="T85" fmla="*/ 399 h 1921"/>
                <a:gd name="T86" fmla="*/ 1365 w 1407"/>
                <a:gd name="T87" fmla="*/ 461 h 1921"/>
                <a:gd name="T88" fmla="*/ 1385 w 1407"/>
                <a:gd name="T89" fmla="*/ 529 h 1921"/>
                <a:gd name="T90" fmla="*/ 1400 w 1407"/>
                <a:gd name="T91" fmla="*/ 597 h 1921"/>
                <a:gd name="T92" fmla="*/ 1407 w 1407"/>
                <a:gd name="T93" fmla="*/ 667 h 1921"/>
                <a:gd name="T94" fmla="*/ 1407 w 1407"/>
                <a:gd name="T95" fmla="*/ 704 h 1921"/>
                <a:gd name="T96" fmla="*/ 1407 w 1407"/>
                <a:gd name="T97" fmla="*/ 757 h 1921"/>
                <a:gd name="T98" fmla="*/ 1397 w 1407"/>
                <a:gd name="T99" fmla="*/ 860 h 1921"/>
                <a:gd name="T100" fmla="*/ 1378 w 1407"/>
                <a:gd name="T101" fmla="*/ 964 h 1921"/>
                <a:gd name="T102" fmla="*/ 1349 w 1407"/>
                <a:gd name="T103" fmla="*/ 1065 h 1921"/>
                <a:gd name="T104" fmla="*/ 1314 w 1407"/>
                <a:gd name="T105" fmla="*/ 1164 h 1921"/>
                <a:gd name="T106" fmla="*/ 1273 w 1407"/>
                <a:gd name="T107" fmla="*/ 1260 h 1921"/>
                <a:gd name="T108" fmla="*/ 1201 w 1407"/>
                <a:gd name="T109" fmla="*/ 1396 h 1921"/>
                <a:gd name="T110" fmla="*/ 1092 w 1407"/>
                <a:gd name="T111" fmla="*/ 1562 h 1921"/>
                <a:gd name="T112" fmla="*/ 976 w 1407"/>
                <a:gd name="T113" fmla="*/ 1703 h 1921"/>
                <a:gd name="T114" fmla="*/ 859 w 1407"/>
                <a:gd name="T115" fmla="*/ 1817 h 1921"/>
                <a:gd name="T116" fmla="*/ 777 w 1407"/>
                <a:gd name="T117" fmla="*/ 1879 h 1921"/>
                <a:gd name="T118" fmla="*/ 727 w 1407"/>
                <a:gd name="T119" fmla="*/ 1909 h 1921"/>
                <a:gd name="T120" fmla="*/ 703 w 1407"/>
                <a:gd name="T121" fmla="*/ 1921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07" h="1921">
                  <a:moveTo>
                    <a:pt x="703" y="1921"/>
                  </a:moveTo>
                  <a:lnTo>
                    <a:pt x="680" y="1909"/>
                  </a:lnTo>
                  <a:lnTo>
                    <a:pt x="630" y="1879"/>
                  </a:lnTo>
                  <a:lnTo>
                    <a:pt x="548" y="1817"/>
                  </a:lnTo>
                  <a:lnTo>
                    <a:pt x="431" y="1703"/>
                  </a:lnTo>
                  <a:lnTo>
                    <a:pt x="315" y="1562"/>
                  </a:lnTo>
                  <a:lnTo>
                    <a:pt x="206" y="1396"/>
                  </a:lnTo>
                  <a:lnTo>
                    <a:pt x="134" y="1260"/>
                  </a:lnTo>
                  <a:lnTo>
                    <a:pt x="93" y="1164"/>
                  </a:lnTo>
                  <a:lnTo>
                    <a:pt x="58" y="1065"/>
                  </a:lnTo>
                  <a:lnTo>
                    <a:pt x="31" y="964"/>
                  </a:lnTo>
                  <a:lnTo>
                    <a:pt x="11" y="860"/>
                  </a:lnTo>
                  <a:lnTo>
                    <a:pt x="1" y="757"/>
                  </a:lnTo>
                  <a:lnTo>
                    <a:pt x="0" y="704"/>
                  </a:lnTo>
                  <a:lnTo>
                    <a:pt x="0" y="667"/>
                  </a:lnTo>
                  <a:lnTo>
                    <a:pt x="7" y="597"/>
                  </a:lnTo>
                  <a:lnTo>
                    <a:pt x="22" y="529"/>
                  </a:lnTo>
                  <a:lnTo>
                    <a:pt x="42" y="461"/>
                  </a:lnTo>
                  <a:lnTo>
                    <a:pt x="68" y="399"/>
                  </a:lnTo>
                  <a:lnTo>
                    <a:pt x="101" y="339"/>
                  </a:lnTo>
                  <a:lnTo>
                    <a:pt x="140" y="282"/>
                  </a:lnTo>
                  <a:lnTo>
                    <a:pt x="182" y="230"/>
                  </a:lnTo>
                  <a:lnTo>
                    <a:pt x="230" y="183"/>
                  </a:lnTo>
                  <a:lnTo>
                    <a:pt x="282" y="140"/>
                  </a:lnTo>
                  <a:lnTo>
                    <a:pt x="338" y="102"/>
                  </a:lnTo>
                  <a:lnTo>
                    <a:pt x="399" y="70"/>
                  </a:lnTo>
                  <a:lnTo>
                    <a:pt x="461" y="43"/>
                  </a:lnTo>
                  <a:lnTo>
                    <a:pt x="527" y="22"/>
                  </a:lnTo>
                  <a:lnTo>
                    <a:pt x="596" y="8"/>
                  </a:lnTo>
                  <a:lnTo>
                    <a:pt x="667" y="1"/>
                  </a:lnTo>
                  <a:lnTo>
                    <a:pt x="703" y="0"/>
                  </a:lnTo>
                  <a:lnTo>
                    <a:pt x="740" y="1"/>
                  </a:lnTo>
                  <a:lnTo>
                    <a:pt x="811" y="8"/>
                  </a:lnTo>
                  <a:lnTo>
                    <a:pt x="880" y="22"/>
                  </a:lnTo>
                  <a:lnTo>
                    <a:pt x="946" y="43"/>
                  </a:lnTo>
                  <a:lnTo>
                    <a:pt x="1009" y="70"/>
                  </a:lnTo>
                  <a:lnTo>
                    <a:pt x="1069" y="102"/>
                  </a:lnTo>
                  <a:lnTo>
                    <a:pt x="1125" y="140"/>
                  </a:lnTo>
                  <a:lnTo>
                    <a:pt x="1177" y="183"/>
                  </a:lnTo>
                  <a:lnTo>
                    <a:pt x="1225" y="230"/>
                  </a:lnTo>
                  <a:lnTo>
                    <a:pt x="1267" y="282"/>
                  </a:lnTo>
                  <a:lnTo>
                    <a:pt x="1306" y="339"/>
                  </a:lnTo>
                  <a:lnTo>
                    <a:pt x="1339" y="399"/>
                  </a:lnTo>
                  <a:lnTo>
                    <a:pt x="1365" y="461"/>
                  </a:lnTo>
                  <a:lnTo>
                    <a:pt x="1385" y="529"/>
                  </a:lnTo>
                  <a:lnTo>
                    <a:pt x="1400" y="597"/>
                  </a:lnTo>
                  <a:lnTo>
                    <a:pt x="1407" y="667"/>
                  </a:lnTo>
                  <a:lnTo>
                    <a:pt x="1407" y="704"/>
                  </a:lnTo>
                  <a:lnTo>
                    <a:pt x="1407" y="757"/>
                  </a:lnTo>
                  <a:lnTo>
                    <a:pt x="1397" y="860"/>
                  </a:lnTo>
                  <a:lnTo>
                    <a:pt x="1378" y="964"/>
                  </a:lnTo>
                  <a:lnTo>
                    <a:pt x="1349" y="1065"/>
                  </a:lnTo>
                  <a:lnTo>
                    <a:pt x="1314" y="1164"/>
                  </a:lnTo>
                  <a:lnTo>
                    <a:pt x="1273" y="1260"/>
                  </a:lnTo>
                  <a:lnTo>
                    <a:pt x="1201" y="1396"/>
                  </a:lnTo>
                  <a:lnTo>
                    <a:pt x="1092" y="1562"/>
                  </a:lnTo>
                  <a:lnTo>
                    <a:pt x="976" y="1703"/>
                  </a:lnTo>
                  <a:lnTo>
                    <a:pt x="859" y="1817"/>
                  </a:lnTo>
                  <a:lnTo>
                    <a:pt x="777" y="1879"/>
                  </a:lnTo>
                  <a:lnTo>
                    <a:pt x="727" y="1909"/>
                  </a:lnTo>
                  <a:lnTo>
                    <a:pt x="703" y="1921"/>
                  </a:lnTo>
                  <a:close/>
                </a:path>
              </a:pathLst>
            </a:custGeom>
            <a:solidFill>
              <a:srgbClr val="2D3E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31" name="Freeform 1005"/>
            <p:cNvSpPr>
              <a:spLocks/>
            </p:cNvSpPr>
            <p:nvPr/>
          </p:nvSpPr>
          <p:spPr bwMode="auto">
            <a:xfrm>
              <a:off x="8817295" y="2651124"/>
              <a:ext cx="1394144" cy="3802211"/>
            </a:xfrm>
            <a:custGeom>
              <a:avLst/>
              <a:gdLst>
                <a:gd name="T0" fmla="*/ 0 w 704"/>
                <a:gd name="T1" fmla="*/ 0 h 1921"/>
                <a:gd name="T2" fmla="*/ 37 w 704"/>
                <a:gd name="T3" fmla="*/ 1 h 1921"/>
                <a:gd name="T4" fmla="*/ 108 w 704"/>
                <a:gd name="T5" fmla="*/ 8 h 1921"/>
                <a:gd name="T6" fmla="*/ 177 w 704"/>
                <a:gd name="T7" fmla="*/ 22 h 1921"/>
                <a:gd name="T8" fmla="*/ 243 w 704"/>
                <a:gd name="T9" fmla="*/ 43 h 1921"/>
                <a:gd name="T10" fmla="*/ 306 w 704"/>
                <a:gd name="T11" fmla="*/ 70 h 1921"/>
                <a:gd name="T12" fmla="*/ 366 w 704"/>
                <a:gd name="T13" fmla="*/ 102 h 1921"/>
                <a:gd name="T14" fmla="*/ 422 w 704"/>
                <a:gd name="T15" fmla="*/ 140 h 1921"/>
                <a:gd name="T16" fmla="*/ 474 w 704"/>
                <a:gd name="T17" fmla="*/ 183 h 1921"/>
                <a:gd name="T18" fmla="*/ 522 w 704"/>
                <a:gd name="T19" fmla="*/ 230 h 1921"/>
                <a:gd name="T20" fmla="*/ 564 w 704"/>
                <a:gd name="T21" fmla="*/ 282 h 1921"/>
                <a:gd name="T22" fmla="*/ 603 w 704"/>
                <a:gd name="T23" fmla="*/ 339 h 1921"/>
                <a:gd name="T24" fmla="*/ 636 w 704"/>
                <a:gd name="T25" fmla="*/ 399 h 1921"/>
                <a:gd name="T26" fmla="*/ 662 w 704"/>
                <a:gd name="T27" fmla="*/ 461 h 1921"/>
                <a:gd name="T28" fmla="*/ 682 w 704"/>
                <a:gd name="T29" fmla="*/ 529 h 1921"/>
                <a:gd name="T30" fmla="*/ 697 w 704"/>
                <a:gd name="T31" fmla="*/ 597 h 1921"/>
                <a:gd name="T32" fmla="*/ 704 w 704"/>
                <a:gd name="T33" fmla="*/ 667 h 1921"/>
                <a:gd name="T34" fmla="*/ 704 w 704"/>
                <a:gd name="T35" fmla="*/ 704 h 1921"/>
                <a:gd name="T36" fmla="*/ 704 w 704"/>
                <a:gd name="T37" fmla="*/ 757 h 1921"/>
                <a:gd name="T38" fmla="*/ 694 w 704"/>
                <a:gd name="T39" fmla="*/ 860 h 1921"/>
                <a:gd name="T40" fmla="*/ 675 w 704"/>
                <a:gd name="T41" fmla="*/ 964 h 1921"/>
                <a:gd name="T42" fmla="*/ 646 w 704"/>
                <a:gd name="T43" fmla="*/ 1065 h 1921"/>
                <a:gd name="T44" fmla="*/ 611 w 704"/>
                <a:gd name="T45" fmla="*/ 1164 h 1921"/>
                <a:gd name="T46" fmla="*/ 570 w 704"/>
                <a:gd name="T47" fmla="*/ 1260 h 1921"/>
                <a:gd name="T48" fmla="*/ 498 w 704"/>
                <a:gd name="T49" fmla="*/ 1396 h 1921"/>
                <a:gd name="T50" fmla="*/ 389 w 704"/>
                <a:gd name="T51" fmla="*/ 1562 h 1921"/>
                <a:gd name="T52" fmla="*/ 273 w 704"/>
                <a:gd name="T53" fmla="*/ 1703 h 1921"/>
                <a:gd name="T54" fmla="*/ 156 w 704"/>
                <a:gd name="T55" fmla="*/ 1817 h 1921"/>
                <a:gd name="T56" fmla="*/ 74 w 704"/>
                <a:gd name="T57" fmla="*/ 1879 h 1921"/>
                <a:gd name="T58" fmla="*/ 24 w 704"/>
                <a:gd name="T59" fmla="*/ 1909 h 1921"/>
                <a:gd name="T60" fmla="*/ 0 w 704"/>
                <a:gd name="T61" fmla="*/ 1921 h 1921"/>
                <a:gd name="T62" fmla="*/ 0 w 704"/>
                <a:gd name="T63" fmla="*/ 0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4" h="1921">
                  <a:moveTo>
                    <a:pt x="0" y="0"/>
                  </a:moveTo>
                  <a:lnTo>
                    <a:pt x="37" y="1"/>
                  </a:lnTo>
                  <a:lnTo>
                    <a:pt x="108" y="8"/>
                  </a:lnTo>
                  <a:lnTo>
                    <a:pt x="177" y="22"/>
                  </a:lnTo>
                  <a:lnTo>
                    <a:pt x="243" y="43"/>
                  </a:lnTo>
                  <a:lnTo>
                    <a:pt x="306" y="70"/>
                  </a:lnTo>
                  <a:lnTo>
                    <a:pt x="366" y="102"/>
                  </a:lnTo>
                  <a:lnTo>
                    <a:pt x="422" y="140"/>
                  </a:lnTo>
                  <a:lnTo>
                    <a:pt x="474" y="183"/>
                  </a:lnTo>
                  <a:lnTo>
                    <a:pt x="522" y="230"/>
                  </a:lnTo>
                  <a:lnTo>
                    <a:pt x="564" y="282"/>
                  </a:lnTo>
                  <a:lnTo>
                    <a:pt x="603" y="339"/>
                  </a:lnTo>
                  <a:lnTo>
                    <a:pt x="636" y="399"/>
                  </a:lnTo>
                  <a:lnTo>
                    <a:pt x="662" y="461"/>
                  </a:lnTo>
                  <a:lnTo>
                    <a:pt x="682" y="529"/>
                  </a:lnTo>
                  <a:lnTo>
                    <a:pt x="697" y="597"/>
                  </a:lnTo>
                  <a:lnTo>
                    <a:pt x="704" y="667"/>
                  </a:lnTo>
                  <a:lnTo>
                    <a:pt x="704" y="704"/>
                  </a:lnTo>
                  <a:lnTo>
                    <a:pt x="704" y="757"/>
                  </a:lnTo>
                  <a:lnTo>
                    <a:pt x="694" y="860"/>
                  </a:lnTo>
                  <a:lnTo>
                    <a:pt x="675" y="964"/>
                  </a:lnTo>
                  <a:lnTo>
                    <a:pt x="646" y="1065"/>
                  </a:lnTo>
                  <a:lnTo>
                    <a:pt x="611" y="1164"/>
                  </a:lnTo>
                  <a:lnTo>
                    <a:pt x="570" y="1260"/>
                  </a:lnTo>
                  <a:lnTo>
                    <a:pt x="498" y="1396"/>
                  </a:lnTo>
                  <a:lnTo>
                    <a:pt x="389" y="1562"/>
                  </a:lnTo>
                  <a:lnTo>
                    <a:pt x="273" y="1703"/>
                  </a:lnTo>
                  <a:lnTo>
                    <a:pt x="156" y="1817"/>
                  </a:lnTo>
                  <a:lnTo>
                    <a:pt x="74" y="1879"/>
                  </a:lnTo>
                  <a:lnTo>
                    <a:pt x="24" y="1909"/>
                  </a:lnTo>
                  <a:lnTo>
                    <a:pt x="0" y="19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32" name="Freeform 1006"/>
            <p:cNvSpPr>
              <a:spLocks/>
            </p:cNvSpPr>
            <p:nvPr/>
          </p:nvSpPr>
          <p:spPr bwMode="auto">
            <a:xfrm>
              <a:off x="7668708" y="2904605"/>
              <a:ext cx="2289250" cy="228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45720" rIns="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3600" b="1" dirty="0" smtClean="0">
                  <a:solidFill>
                    <a:srgbClr val="2D3E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2019</a:t>
              </a:r>
              <a:endParaRPr lang="en-US" sz="3600" b="1" dirty="0">
                <a:solidFill>
                  <a:srgbClr val="2D3E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798112" y="2016832"/>
            <a:ext cx="1932545" cy="1101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IN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GHTC India Launched</a:t>
            </a:r>
            <a:r>
              <a:rPr lang="en-IN" sz="2000" b="1" dirty="0" smtClean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0"/>
              </a:rPr>
              <a:t/>
            </a:r>
            <a:br>
              <a:rPr lang="en-IN" sz="2000" b="1" dirty="0" smtClean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0"/>
              </a:rPr>
            </a:br>
            <a:r>
              <a:rPr lang="en-IN" sz="2400" b="1" dirty="0" smtClean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0"/>
              </a:rPr>
              <a:t>7.9 Million</a:t>
            </a:r>
            <a:r>
              <a:rPr lang="en-IN" sz="2000" dirty="0" smtClean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0"/>
              </a:rPr>
              <a:t/>
            </a:r>
            <a:br>
              <a:rPr lang="en-IN" sz="2000" dirty="0" smtClean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0"/>
              </a:rPr>
            </a:br>
            <a:r>
              <a:rPr lang="en-IN" dirty="0" smtClean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0"/>
              </a:rPr>
              <a:t>Houses Approved</a:t>
            </a:r>
            <a:endParaRPr lang="en-IN" dirty="0">
              <a:solidFill>
                <a:schemeClr val="accent1">
                  <a:lumMod val="50000"/>
                </a:schemeClr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27303" y="1283735"/>
            <a:ext cx="1696746" cy="1101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IN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Planning Area Inclusion</a:t>
            </a:r>
          </a:p>
          <a:p>
            <a:pPr algn="ctr">
              <a:lnSpc>
                <a:spcPct val="80000"/>
              </a:lnSpc>
            </a:pPr>
            <a:r>
              <a:rPr lang="en-IN" sz="2400" b="1" dirty="0" smtClean="0">
                <a:solidFill>
                  <a:srgbClr val="8D44AD"/>
                </a:solidFill>
                <a:latin typeface="Tw Cen MT Condensed" panose="020B0606020104020203" pitchFamily="34" charset="0"/>
              </a:rPr>
              <a:t>7.0 Million </a:t>
            </a:r>
            <a:r>
              <a:rPr lang="en-IN" dirty="0" smtClean="0">
                <a:solidFill>
                  <a:srgbClr val="8D44AD"/>
                </a:solidFill>
                <a:latin typeface="Tw Cen MT Condensed" panose="020B0606020104020203" pitchFamily="34" charset="0"/>
              </a:rPr>
              <a:t>Houses Approved</a:t>
            </a:r>
            <a:endParaRPr lang="en-IN" dirty="0">
              <a:solidFill>
                <a:srgbClr val="8D44AD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78715" y="1129751"/>
            <a:ext cx="1696746" cy="1101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I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CLSS for </a:t>
            </a:r>
            <a:br>
              <a:rPr lang="en-I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</a:br>
            <a:r>
              <a:rPr lang="en-I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MIG</a:t>
            </a:r>
            <a:endParaRPr lang="en-IN" sz="2000" dirty="0">
              <a:solidFill>
                <a:schemeClr val="tx1">
                  <a:lumMod val="50000"/>
                  <a:lumOff val="50000"/>
                </a:schemeClr>
              </a:solidFill>
              <a:latin typeface="Tw Cen MT Condensed" panose="020B0606020104020203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IN" sz="2400" b="1" dirty="0" smtClean="0">
                <a:solidFill>
                  <a:srgbClr val="297FB8"/>
                </a:solidFill>
                <a:latin typeface="Tw Cen MT Condensed" panose="020B0606020104020203" pitchFamily="34" charset="0"/>
              </a:rPr>
              <a:t>4.3 Million</a:t>
            </a:r>
            <a:r>
              <a:rPr lang="en-IN" dirty="0" smtClean="0">
                <a:solidFill>
                  <a:srgbClr val="297FB8"/>
                </a:solidFill>
                <a:latin typeface="Tw Cen MT Condensed" panose="020B0606020104020203" pitchFamily="34" charset="0"/>
              </a:rPr>
              <a:t/>
            </a:r>
            <a:br>
              <a:rPr lang="en-IN" dirty="0" smtClean="0">
                <a:solidFill>
                  <a:srgbClr val="297FB8"/>
                </a:solidFill>
                <a:latin typeface="Tw Cen MT Condensed" panose="020B0606020104020203" pitchFamily="34" charset="0"/>
              </a:rPr>
            </a:br>
            <a:r>
              <a:rPr lang="en-IN" dirty="0" smtClean="0">
                <a:solidFill>
                  <a:srgbClr val="297FB8"/>
                </a:solidFill>
                <a:latin typeface="Tw Cen MT Condensed" panose="020B0606020104020203" pitchFamily="34" charset="0"/>
              </a:rPr>
              <a:t>Houses Approved</a:t>
            </a:r>
            <a:endParaRPr lang="en-IN" dirty="0">
              <a:solidFill>
                <a:srgbClr val="297FB8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304032" y="1088425"/>
            <a:ext cx="169674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IN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DHPs</a:t>
            </a:r>
            <a:r>
              <a:rPr lang="en-I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/>
            </a:r>
            <a:br>
              <a:rPr lang="en-I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</a:br>
            <a:r>
              <a:rPr lang="en-IN" sz="2300" b="1" dirty="0" smtClean="0">
                <a:solidFill>
                  <a:srgbClr val="27AE61"/>
                </a:solidFill>
                <a:latin typeface="Tw Cen MT Condensed" panose="020B0606020104020203" pitchFamily="34" charset="0"/>
              </a:rPr>
              <a:t>1.7 Million</a:t>
            </a:r>
          </a:p>
          <a:p>
            <a:pPr algn="ctr">
              <a:lnSpc>
                <a:spcPct val="80000"/>
              </a:lnSpc>
            </a:pPr>
            <a:r>
              <a:rPr lang="en-IN" dirty="0" smtClean="0">
                <a:solidFill>
                  <a:srgbClr val="27AE61"/>
                </a:solidFill>
                <a:latin typeface="Tw Cen MT Condensed" panose="020B0606020104020203" pitchFamily="34" charset="0"/>
              </a:rPr>
              <a:t>Houses Approved</a:t>
            </a:r>
            <a:endParaRPr lang="en-IN" dirty="0">
              <a:solidFill>
                <a:srgbClr val="27AE6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530744" y="892082"/>
            <a:ext cx="1696746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IN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PMAY(U)</a:t>
            </a:r>
            <a:br>
              <a:rPr lang="en-IN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</a:br>
            <a:r>
              <a:rPr lang="en-IN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Launched</a:t>
            </a:r>
          </a:p>
          <a:p>
            <a:pPr algn="ctr">
              <a:lnSpc>
                <a:spcPct val="80000"/>
              </a:lnSpc>
            </a:pPr>
            <a:r>
              <a:rPr lang="en-IN" sz="2000" b="1" dirty="0" smtClean="0">
                <a:solidFill>
                  <a:srgbClr val="FF0000"/>
                </a:solidFill>
                <a:latin typeface="Tw Cen MT Condensed" panose="020B0606020104020203" pitchFamily="34" charset="0"/>
              </a:rPr>
              <a:t>0.7 </a:t>
            </a:r>
            <a:r>
              <a:rPr lang="en-IN" sz="2000" b="1" dirty="0">
                <a:solidFill>
                  <a:srgbClr val="FF0000"/>
                </a:solidFill>
                <a:latin typeface="Tw Cen MT Condensed" panose="020B0606020104020203" pitchFamily="34" charset="0"/>
              </a:rPr>
              <a:t>Million</a:t>
            </a:r>
            <a:r>
              <a:rPr lang="en-IN" sz="1600" dirty="0">
                <a:solidFill>
                  <a:srgbClr val="FF0000"/>
                </a:solidFill>
                <a:latin typeface="Tw Cen MT Condensed" panose="020B0606020104020203" pitchFamily="34" charset="0"/>
              </a:rPr>
              <a:t/>
            </a:r>
            <a:br>
              <a:rPr lang="en-IN" sz="1600" dirty="0">
                <a:solidFill>
                  <a:srgbClr val="FF0000"/>
                </a:solidFill>
                <a:latin typeface="Tw Cen MT Condensed" panose="020B0606020104020203" pitchFamily="34" charset="0"/>
              </a:rPr>
            </a:br>
            <a:r>
              <a:rPr lang="en-IN" sz="1600" dirty="0">
                <a:solidFill>
                  <a:srgbClr val="FF0000"/>
                </a:solidFill>
                <a:latin typeface="Tw Cen MT Condensed" panose="020B0606020104020203" pitchFamily="34" charset="0"/>
              </a:rPr>
              <a:t>Houses Approved</a:t>
            </a:r>
          </a:p>
          <a:p>
            <a:pPr algn="ctr">
              <a:lnSpc>
                <a:spcPct val="80000"/>
              </a:lnSpc>
            </a:pPr>
            <a:endParaRPr lang="en-IN" sz="1600" dirty="0">
              <a:solidFill>
                <a:srgbClr val="E84C3D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730017" y="813605"/>
            <a:ext cx="2365925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IN" sz="1400" dirty="0" smtClean="0">
                <a:solidFill>
                  <a:srgbClr val="F39C11"/>
                </a:solidFill>
                <a:latin typeface="Tw Cen MT Condensed" panose="020B0606020104020203" pitchFamily="34" charset="0"/>
              </a:rPr>
              <a:t>Hon’ble President’s vision - </a:t>
            </a:r>
            <a:r>
              <a:rPr lang="en-IN" dirty="0" smtClean="0">
                <a:solidFill>
                  <a:srgbClr val="F39C11"/>
                </a:solidFill>
                <a:latin typeface="Tw Cen MT Condensed" panose="020B0606020104020203" pitchFamily="34" charset="0"/>
              </a:rPr>
              <a:t/>
            </a:r>
            <a:br>
              <a:rPr lang="en-IN" dirty="0" smtClean="0">
                <a:solidFill>
                  <a:srgbClr val="F39C11"/>
                </a:solidFill>
                <a:latin typeface="Tw Cen MT Condensed" panose="020B0606020104020203" pitchFamily="34" charset="0"/>
              </a:rPr>
            </a:br>
            <a:r>
              <a:rPr lang="en-IN" b="1" dirty="0" smtClean="0">
                <a:solidFill>
                  <a:srgbClr val="F39C11"/>
                </a:solidFill>
                <a:latin typeface="Tw Cen MT Condensed" panose="020B0606020104020203" pitchFamily="34" charset="0"/>
              </a:rPr>
              <a:t>‘Housing for All by 2022’</a:t>
            </a:r>
            <a:endParaRPr lang="en-IN" b="1" dirty="0">
              <a:solidFill>
                <a:srgbClr val="F39C1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172543" y="5273960"/>
            <a:ext cx="3157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IN" sz="4000" b="1" dirty="0" smtClean="0">
                <a:solidFill>
                  <a:schemeClr val="bg2">
                    <a:lumMod val="50000"/>
                  </a:schemeClr>
                </a:solidFill>
                <a:latin typeface="Tw Cen MT Condensed" panose="020B0606020104020203" pitchFamily="34" charset="0"/>
              </a:rPr>
              <a:t>PMAY(U) </a:t>
            </a:r>
          </a:p>
          <a:p>
            <a:pPr>
              <a:lnSpc>
                <a:spcPct val="80000"/>
              </a:lnSpc>
            </a:pPr>
            <a:r>
              <a:rPr lang="en-IN" sz="4000" b="1" dirty="0" smtClean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0"/>
              </a:rPr>
              <a:t>Road to Success</a:t>
            </a:r>
            <a:endParaRPr lang="en-IN" sz="4000" b="1" dirty="0">
              <a:solidFill>
                <a:schemeClr val="accent1">
                  <a:lumMod val="50000"/>
                </a:schemeClr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/>
          <a:srcRect l="20416" t="26666" r="26458" b="31482"/>
          <a:stretch/>
        </p:blipFill>
        <p:spPr>
          <a:xfrm>
            <a:off x="10616107" y="159123"/>
            <a:ext cx="1339280" cy="59348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0" y="155607"/>
            <a:ext cx="775791" cy="438115"/>
          </a:xfrm>
          <a:prstGeom prst="rect">
            <a:avLst/>
          </a:prstGeom>
        </p:spPr>
      </p:pic>
      <p:cxnSp>
        <p:nvCxnSpPr>
          <p:cNvPr id="42" name="Straight Connector 41"/>
          <p:cNvCxnSpPr/>
          <p:nvPr/>
        </p:nvCxnSpPr>
        <p:spPr>
          <a:xfrm>
            <a:off x="919523" y="70025"/>
            <a:ext cx="0" cy="611863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24" y="212976"/>
            <a:ext cx="928253" cy="35914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7831-5D5E-4B20-8D30-5F2B31E18E8A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8433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6" r="382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1904292" cy="584775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 algn="r"/>
            <a:r>
              <a:rPr lang="en-IN" sz="3200" b="1" dirty="0" smtClean="0">
                <a:solidFill>
                  <a:srgbClr val="FFFF00"/>
                </a:solidFill>
                <a:latin typeface="Univers Condensed" panose="020B0606020202060204" pitchFamily="34" charset="0"/>
              </a:rPr>
              <a:t>BLC - </a:t>
            </a:r>
            <a:r>
              <a:rPr lang="en-IN" sz="3200" b="1" dirty="0" err="1" smtClean="0">
                <a:solidFill>
                  <a:srgbClr val="FFFF00"/>
                </a:solidFill>
                <a:latin typeface="Univers Condensed" panose="020B0606020202060204" pitchFamily="34" charset="0"/>
              </a:rPr>
              <a:t>Hazaribagh</a:t>
            </a:r>
            <a:r>
              <a:rPr lang="en-IN" sz="3200" b="1" dirty="0" smtClean="0">
                <a:solidFill>
                  <a:srgbClr val="FFFF00"/>
                </a:solidFill>
                <a:latin typeface="Univers Condensed" panose="020B0606020202060204" pitchFamily="34" charset="0"/>
              </a:rPr>
              <a:t>, Jharkhand</a:t>
            </a:r>
            <a:endParaRPr lang="en-IN" sz="3200" b="1" dirty="0">
              <a:solidFill>
                <a:srgbClr val="FFFF00"/>
              </a:solidFill>
              <a:latin typeface="Univers Condensed" panose="020B060602020206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7831-5D5E-4B20-8D30-5F2B31E18E8A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221369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 algn="r"/>
            <a:r>
              <a:rPr lang="en-IN" sz="3600" b="1" dirty="0" smtClean="0">
                <a:latin typeface="Univers Condensed" panose="020B0606020202060204" pitchFamily="34" charset="0"/>
              </a:rPr>
              <a:t>BLC - </a:t>
            </a:r>
            <a:r>
              <a:rPr lang="en-IN" sz="3600" b="1" dirty="0" err="1">
                <a:latin typeface="Univers Condensed" panose="020B0606020202060204" pitchFamily="34" charset="0"/>
              </a:rPr>
              <a:t>N</a:t>
            </a:r>
            <a:r>
              <a:rPr lang="en-IN" sz="3600" b="1" dirty="0" err="1" smtClean="0">
                <a:latin typeface="Univers Condensed" panose="020B0606020202060204" pitchFamily="34" charset="0"/>
              </a:rPr>
              <a:t>ambol</a:t>
            </a:r>
            <a:r>
              <a:rPr lang="en-IN" sz="3600" b="1" dirty="0" smtClean="0">
                <a:latin typeface="Univers Condensed" panose="020B0606020202060204" pitchFamily="34" charset="0"/>
              </a:rPr>
              <a:t>, Manipur</a:t>
            </a:r>
            <a:endParaRPr lang="en-IN" sz="3600" b="1" dirty="0">
              <a:latin typeface="Univers Condensed" panose="020B060602020206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7831-5D5E-4B20-8D30-5F2B31E18E8A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8541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hatsApp Image 2018-05-04 at 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2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 algn="r"/>
            <a:r>
              <a:rPr lang="en-IN" sz="3600" b="1" dirty="0" smtClean="0">
                <a:solidFill>
                  <a:srgbClr val="FFFF00"/>
                </a:solidFill>
                <a:latin typeface="Univers Condensed" panose="020B0606020202060204" pitchFamily="34" charset="0"/>
              </a:rPr>
              <a:t>BLC - Udaipur, Tripura</a:t>
            </a:r>
            <a:endParaRPr lang="en-IN" sz="3600" b="1" dirty="0">
              <a:solidFill>
                <a:srgbClr val="FFFF00"/>
              </a:solidFill>
              <a:latin typeface="Univers Condensed" panose="020B060602020206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7831-5D5E-4B20-8D30-5F2B31E18E8A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7800267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7" y="1550045"/>
            <a:ext cx="5692903" cy="44167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532614"/>
            <a:ext cx="5410200" cy="44341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7847" y="837487"/>
            <a:ext cx="5692903" cy="523220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 algn="ctr"/>
            <a:r>
              <a:rPr lang="en-IN" sz="2800" b="1" dirty="0" smtClean="0">
                <a:latin typeface="Univers Condensed" panose="020B0606020202060204" pitchFamily="34" charset="0"/>
              </a:rPr>
              <a:t>BLC - Lucknow, Uttar Pradesh</a:t>
            </a:r>
            <a:endParaRPr lang="en-IN" sz="2800" b="1" dirty="0">
              <a:latin typeface="Univers Condensed" panose="020B060602020206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8400" y="837487"/>
            <a:ext cx="5410200" cy="523220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 algn="ctr"/>
            <a:r>
              <a:rPr lang="en-IN" sz="2800" b="1" dirty="0" smtClean="0">
                <a:latin typeface="Univers Condensed" panose="020B0606020202060204" pitchFamily="34" charset="0"/>
              </a:rPr>
              <a:t>BLC - Kochi, Kerala</a:t>
            </a:r>
            <a:endParaRPr lang="en-IN" sz="2800" b="1" dirty="0">
              <a:latin typeface="Univers Condensed" panose="020B060602020206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7831-5D5E-4B20-8D30-5F2B31E18E8A}" type="slidenum">
              <a:rPr lang="en-IN" smtClean="0"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468208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/>
          <a:stretch/>
        </p:blipFill>
        <p:spPr>
          <a:xfrm>
            <a:off x="6048375" y="1504950"/>
            <a:ext cx="5773336" cy="4229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04"/>
          <a:stretch/>
        </p:blipFill>
        <p:spPr>
          <a:xfrm>
            <a:off x="369708" y="1504950"/>
            <a:ext cx="5470008" cy="4229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9708" y="837487"/>
            <a:ext cx="5470008" cy="523220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 algn="ctr"/>
            <a:r>
              <a:rPr lang="en-IN" sz="2800" b="1" dirty="0" smtClean="0">
                <a:latin typeface="Univers Condensed" panose="020B0606020202060204" pitchFamily="34" charset="0"/>
              </a:rPr>
              <a:t>BLC - Raipur, Chhattisgarh</a:t>
            </a:r>
            <a:endParaRPr lang="en-IN" sz="2800" b="1" dirty="0">
              <a:latin typeface="Univers Condensed" panose="020B060602020206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48375" y="837487"/>
            <a:ext cx="5773336" cy="523220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 algn="ctr"/>
            <a:r>
              <a:rPr lang="en-IN" sz="2800" b="1" dirty="0" smtClean="0">
                <a:latin typeface="Univers Condensed" panose="020B0606020202060204" pitchFamily="34" charset="0"/>
              </a:rPr>
              <a:t>BLC – Chennai, Tamil Nadu</a:t>
            </a:r>
            <a:endParaRPr lang="en-IN" sz="2800" b="1" dirty="0">
              <a:latin typeface="Univers Condensed" panose="020B060602020206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7831-5D5E-4B20-8D30-5F2B31E18E8A}" type="slidenum">
              <a:rPr lang="en-IN" smtClean="0"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0290917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F7A4-0E39-49A6-BB1F-A550374223CF}" type="slidenum">
              <a:rPr lang="en-IN" smtClean="0"/>
              <a:pPr/>
              <a:t>25</a:t>
            </a:fld>
            <a:endParaRPr lang="en-IN"/>
          </a:p>
        </p:txBody>
      </p:sp>
      <p:grpSp>
        <p:nvGrpSpPr>
          <p:cNvPr id="8" name="Group 7"/>
          <p:cNvGrpSpPr/>
          <p:nvPr/>
        </p:nvGrpSpPr>
        <p:grpSpPr>
          <a:xfrm>
            <a:off x="4699891" y="3904093"/>
            <a:ext cx="2758033" cy="771525"/>
            <a:chOff x="4223792" y="4133851"/>
            <a:chExt cx="3744416" cy="771525"/>
          </a:xfrm>
        </p:grpSpPr>
        <p:sp>
          <p:nvSpPr>
            <p:cNvPr id="6" name="Rectangle 5"/>
            <p:cNvSpPr/>
            <p:nvPr/>
          </p:nvSpPr>
          <p:spPr>
            <a:xfrm>
              <a:off x="4223792" y="4691376"/>
              <a:ext cx="3744416" cy="214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IN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223792" y="4133851"/>
              <a:ext cx="3744416" cy="52928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3600" dirty="0" smtClean="0">
                  <a:solidFill>
                    <a:schemeClr val="tx1"/>
                  </a:solidFill>
                </a:rPr>
                <a:t>Thank you</a:t>
              </a:r>
              <a:endParaRPr lang="en-IN" sz="3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945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2933803" y="3114408"/>
            <a:ext cx="2706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IN" sz="2000" dirty="0">
                <a:solidFill>
                  <a:schemeClr val="bg2">
                    <a:lumMod val="90000"/>
                  </a:schemeClr>
                </a:solidFill>
                <a:latin typeface="Tw Cen MT Condensed" panose="020B0606020104020203" pitchFamily="34" charset="0"/>
              </a:rPr>
              <a:t>No. of Houses in Lakhs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22993" y="5272563"/>
            <a:ext cx="2706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IN" sz="2400" dirty="0">
                <a:solidFill>
                  <a:schemeClr val="bg2">
                    <a:lumMod val="90000"/>
                  </a:schemeClr>
                </a:solidFill>
                <a:latin typeface="Tw Cen MT Condensed" panose="020B0606020104020203" pitchFamily="34" charset="0"/>
              </a:rPr>
              <a:t>Financial Year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8186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atin typeface="Univers Condensed" panose="020B0606020202060204" pitchFamily="34" charset="0"/>
              </a:rPr>
              <a:t>Houses san</a:t>
            </a:r>
            <a:r>
              <a:rPr lang="en-IN" sz="2800" b="1" dirty="0" smtClean="0">
                <a:latin typeface="Univers Condensed" panose="020B0606020202060204" pitchFamily="34" charset="0"/>
              </a:rPr>
              <a:t>ctioned under PMAY</a:t>
            </a:r>
            <a:r>
              <a:rPr lang="en-US" sz="2800" b="1" dirty="0" smtClean="0">
                <a:latin typeface="Univers Condensed" panose="020B0606020202060204" pitchFamily="34" charset="0"/>
              </a:rPr>
              <a:t>(U)</a:t>
            </a:r>
            <a:endParaRPr lang="en-IN" sz="2800" b="1" dirty="0">
              <a:latin typeface="Univers Condensed" panose="020B060602020206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279" y="3805771"/>
            <a:ext cx="36278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9BBB59">
                    <a:lumMod val="50000"/>
                  </a:srgbClr>
                </a:solidFill>
                <a:latin typeface="Tw Cen MT Condensed" pitchFamily="34" charset="0"/>
              </a:rPr>
              <a:t>Urban Housing </a:t>
            </a:r>
            <a:r>
              <a:rPr lang="en-US" sz="2000" b="1" dirty="0" smtClean="0">
                <a:solidFill>
                  <a:srgbClr val="9BBB59">
                    <a:lumMod val="50000"/>
                  </a:srgbClr>
                </a:solidFill>
                <a:latin typeface="Tw Cen MT Condensed" pitchFamily="34" charset="0"/>
              </a:rPr>
              <a:t>Demand </a:t>
            </a:r>
          </a:p>
          <a:p>
            <a:pPr algn="ctr">
              <a:defRPr/>
            </a:pP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itchFamily="34" charset="0"/>
              </a:rPr>
              <a:t>100 Lakh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Tw Cen MT Condensed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877283" y="1110422"/>
            <a:ext cx="0" cy="462380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169" t="43000" r="19288" b="46500"/>
          <a:stretch/>
        </p:blipFill>
        <p:spPr>
          <a:xfrm>
            <a:off x="4537819" y="6413061"/>
            <a:ext cx="2835836" cy="251701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387676" y="3785477"/>
            <a:ext cx="3155624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1546" y="4841676"/>
            <a:ext cx="36278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9BBB59">
                    <a:lumMod val="50000"/>
                  </a:srgbClr>
                </a:solidFill>
                <a:latin typeface="Tw Cen MT Condensed" pitchFamily="34" charset="0"/>
              </a:rPr>
              <a:t>Houses Sanctioned    </a:t>
            </a:r>
            <a:br>
              <a:rPr lang="en-US" sz="2000" b="1" dirty="0" smtClean="0">
                <a:solidFill>
                  <a:srgbClr val="9BBB59">
                    <a:lumMod val="50000"/>
                  </a:srgbClr>
                </a:solidFill>
                <a:latin typeface="Tw Cen MT Condensed" pitchFamily="34" charset="0"/>
              </a:rPr>
            </a:b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itchFamily="34" charset="0"/>
              </a:rPr>
              <a:t>79 Lakh </a:t>
            </a:r>
            <a:endParaRPr lang="en-IN" sz="2000" b="1" dirty="0">
              <a:solidFill>
                <a:schemeClr val="tx1">
                  <a:lumMod val="50000"/>
                  <a:lumOff val="50000"/>
                </a:schemeClr>
              </a:solidFill>
              <a:latin typeface="Tw Cen MT Condensed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87676" y="4775235"/>
            <a:ext cx="3155624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13779-8861-4717-A1B4-73C573F5FB6B}" type="slidenum">
              <a:rPr lang="en-IN" smtClean="0"/>
              <a:t>3</a:t>
            </a:fld>
            <a:endParaRPr lang="en-IN" dirty="0"/>
          </a:p>
        </p:txBody>
      </p:sp>
      <p:grpSp>
        <p:nvGrpSpPr>
          <p:cNvPr id="21" name="Group 20"/>
          <p:cNvGrpSpPr/>
          <p:nvPr/>
        </p:nvGrpSpPr>
        <p:grpSpPr>
          <a:xfrm>
            <a:off x="10207106" y="158832"/>
            <a:ext cx="1748291" cy="678656"/>
            <a:chOff x="10046754" y="158832"/>
            <a:chExt cx="1908643" cy="74090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754" y="158832"/>
              <a:ext cx="1034729" cy="740902"/>
            </a:xfrm>
            <a:prstGeom prst="rect">
              <a:avLst/>
            </a:prstGeom>
          </p:spPr>
        </p:pic>
        <p:pic>
          <p:nvPicPr>
            <p:cNvPr id="24" name="Picture 2" descr="Image result for swachh bharat 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2320" y="317650"/>
              <a:ext cx="973077" cy="423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5" name="Straight Connector 24"/>
            <p:cNvCxnSpPr/>
            <p:nvPr/>
          </p:nvCxnSpPr>
          <p:spPr>
            <a:xfrm>
              <a:off x="10982320" y="201723"/>
              <a:ext cx="1" cy="58248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3969490168"/>
              </p:ext>
            </p:extLst>
          </p:nvPr>
        </p:nvGraphicFramePr>
        <p:xfrm>
          <a:off x="4371670" y="1548564"/>
          <a:ext cx="7246554" cy="3907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l="29892" t="18960" r="27849" b="10789"/>
          <a:stretch/>
        </p:blipFill>
        <p:spPr>
          <a:xfrm>
            <a:off x="831574" y="1270159"/>
            <a:ext cx="2415828" cy="225907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93" y="153818"/>
            <a:ext cx="1875598" cy="58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6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1548516" y="44624"/>
            <a:ext cx="9083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solidFill>
                  <a:schemeClr val="tx1"/>
                </a:solidFill>
                <a:latin typeface="Univers Condensed" panose="020B0606020202060204" pitchFamily="34" charset="0"/>
              </a:rPr>
              <a:t>PMAY(U</a:t>
            </a:r>
            <a:r>
              <a:rPr lang="en-IN" sz="2800" b="1" dirty="0">
                <a:solidFill>
                  <a:schemeClr val="tx1"/>
                </a:solidFill>
                <a:latin typeface="Univers Condensed" panose="020B0606020202060204" pitchFamily="34" charset="0"/>
              </a:rPr>
              <a:t>) </a:t>
            </a:r>
            <a:r>
              <a:rPr lang="en-IN" sz="2800" b="1" dirty="0" smtClean="0">
                <a:solidFill>
                  <a:schemeClr val="tx1"/>
                </a:solidFill>
                <a:latin typeface="Univers Condensed" panose="020B0606020202060204" pitchFamily="34" charset="0"/>
              </a:rPr>
              <a:t>– </a:t>
            </a:r>
            <a:r>
              <a:rPr lang="en-IN" sz="2800" b="1" dirty="0">
                <a:solidFill>
                  <a:schemeClr val="tx1"/>
                </a:solidFill>
                <a:latin typeface="Univers Condensed" panose="020B0606020202060204" pitchFamily="34" charset="0"/>
              </a:rPr>
              <a:t>Progress till </a:t>
            </a:r>
            <a:r>
              <a:rPr lang="en-IN" sz="2800" b="1" dirty="0" smtClean="0">
                <a:solidFill>
                  <a:schemeClr val="tx1"/>
                </a:solidFill>
                <a:latin typeface="Univers Condensed" panose="020B0606020202060204" pitchFamily="34" charset="0"/>
              </a:rPr>
              <a:t>01.03.19</a:t>
            </a:r>
            <a:endParaRPr lang="en-IN" sz="2800" b="1" dirty="0">
              <a:solidFill>
                <a:schemeClr val="tx1"/>
              </a:solidFill>
              <a:latin typeface="Univers Condensed" panose="020B060602020206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592731766"/>
              </p:ext>
            </p:extLst>
          </p:nvPr>
        </p:nvGraphicFramePr>
        <p:xfrm>
          <a:off x="2561392" y="918540"/>
          <a:ext cx="7436953" cy="3489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5503935" y="4634488"/>
            <a:ext cx="1468365" cy="1497410"/>
            <a:chOff x="1071538" y="1857364"/>
            <a:chExt cx="1622717" cy="1622718"/>
          </a:xfrm>
          <a:solidFill>
            <a:srgbClr val="D7DF23"/>
          </a:solidFill>
        </p:grpSpPr>
        <p:sp>
          <p:nvSpPr>
            <p:cNvPr id="31" name="Freeform 30"/>
            <p:cNvSpPr/>
            <p:nvPr/>
          </p:nvSpPr>
          <p:spPr>
            <a:xfrm>
              <a:off x="1071538" y="1857364"/>
              <a:ext cx="1622717" cy="1622718"/>
            </a:xfrm>
            <a:custGeom>
              <a:avLst/>
              <a:gdLst>
                <a:gd name="connsiteX0" fmla="*/ 360040 w 720080"/>
                <a:gd name="connsiteY0" fmla="*/ 0 h 720080"/>
                <a:gd name="connsiteX1" fmla="*/ 720080 w 720080"/>
                <a:gd name="connsiteY1" fmla="*/ 216024 h 720080"/>
                <a:gd name="connsiteX2" fmla="*/ 720080 w 720080"/>
                <a:gd name="connsiteY2" fmla="*/ 720080 h 720080"/>
                <a:gd name="connsiteX3" fmla="*/ 0 w 720080"/>
                <a:gd name="connsiteY3" fmla="*/ 720080 h 720080"/>
                <a:gd name="connsiteX4" fmla="*/ 0 w 720080"/>
                <a:gd name="connsiteY4" fmla="*/ 216024 h 720080"/>
                <a:gd name="connsiteX5" fmla="*/ 96012 w 720080"/>
                <a:gd name="connsiteY5" fmla="*/ 158417 h 720080"/>
                <a:gd name="connsiteX6" fmla="*/ 96012 w 720080"/>
                <a:gd name="connsiteY6" fmla="*/ 5878 h 720080"/>
                <a:gd name="connsiteX7" fmla="*/ 168020 w 720080"/>
                <a:gd name="connsiteY7" fmla="*/ 5878 h 720080"/>
                <a:gd name="connsiteX8" fmla="*/ 168020 w 720080"/>
                <a:gd name="connsiteY8" fmla="*/ 115212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80" h="720080">
                  <a:moveTo>
                    <a:pt x="360040" y="0"/>
                  </a:moveTo>
                  <a:lnTo>
                    <a:pt x="720080" y="216024"/>
                  </a:lnTo>
                  <a:lnTo>
                    <a:pt x="720080" y="720080"/>
                  </a:lnTo>
                  <a:lnTo>
                    <a:pt x="0" y="720080"/>
                  </a:lnTo>
                  <a:lnTo>
                    <a:pt x="0" y="216024"/>
                  </a:lnTo>
                  <a:lnTo>
                    <a:pt x="96012" y="158417"/>
                  </a:lnTo>
                  <a:lnTo>
                    <a:pt x="96012" y="5878"/>
                  </a:lnTo>
                  <a:lnTo>
                    <a:pt x="168020" y="5878"/>
                  </a:lnTo>
                  <a:lnTo>
                    <a:pt x="168020" y="11521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00405" y="2347543"/>
              <a:ext cx="1543865" cy="106730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600" b="1" dirty="0" smtClean="0"/>
                <a:t>1.6</a:t>
              </a:r>
              <a:r>
                <a:rPr lang="en-US" sz="2200" b="1" dirty="0" smtClean="0"/>
                <a:t> </a:t>
              </a:r>
              <a:r>
                <a:rPr lang="en-US" sz="2000" b="1" dirty="0" smtClean="0"/>
                <a:t>Million</a:t>
              </a:r>
              <a:endParaRPr lang="en-US" sz="2000" b="1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590045" y="6202545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Houses Completed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256043" y="6200861"/>
            <a:ext cx="1295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Houses Occupied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9183338" y="4634488"/>
            <a:ext cx="1402353" cy="1496753"/>
            <a:chOff x="1071538" y="1857364"/>
            <a:chExt cx="1622717" cy="1622718"/>
          </a:xfrm>
          <a:solidFill>
            <a:srgbClr val="74CEE2"/>
          </a:solidFill>
        </p:grpSpPr>
        <p:sp>
          <p:nvSpPr>
            <p:cNvPr id="42" name="Freeform 41"/>
            <p:cNvSpPr/>
            <p:nvPr/>
          </p:nvSpPr>
          <p:spPr>
            <a:xfrm>
              <a:off x="1071538" y="1857364"/>
              <a:ext cx="1622717" cy="1622718"/>
            </a:xfrm>
            <a:custGeom>
              <a:avLst/>
              <a:gdLst>
                <a:gd name="connsiteX0" fmla="*/ 360040 w 720080"/>
                <a:gd name="connsiteY0" fmla="*/ 0 h 720080"/>
                <a:gd name="connsiteX1" fmla="*/ 720080 w 720080"/>
                <a:gd name="connsiteY1" fmla="*/ 216024 h 720080"/>
                <a:gd name="connsiteX2" fmla="*/ 720080 w 720080"/>
                <a:gd name="connsiteY2" fmla="*/ 720080 h 720080"/>
                <a:gd name="connsiteX3" fmla="*/ 0 w 720080"/>
                <a:gd name="connsiteY3" fmla="*/ 720080 h 720080"/>
                <a:gd name="connsiteX4" fmla="*/ 0 w 720080"/>
                <a:gd name="connsiteY4" fmla="*/ 216024 h 720080"/>
                <a:gd name="connsiteX5" fmla="*/ 96012 w 720080"/>
                <a:gd name="connsiteY5" fmla="*/ 158417 h 720080"/>
                <a:gd name="connsiteX6" fmla="*/ 96012 w 720080"/>
                <a:gd name="connsiteY6" fmla="*/ 5878 h 720080"/>
                <a:gd name="connsiteX7" fmla="*/ 168020 w 720080"/>
                <a:gd name="connsiteY7" fmla="*/ 5878 h 720080"/>
                <a:gd name="connsiteX8" fmla="*/ 168020 w 720080"/>
                <a:gd name="connsiteY8" fmla="*/ 115212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80" h="720080">
                  <a:moveTo>
                    <a:pt x="360040" y="0"/>
                  </a:moveTo>
                  <a:lnTo>
                    <a:pt x="720080" y="216024"/>
                  </a:lnTo>
                  <a:lnTo>
                    <a:pt x="720080" y="720080"/>
                  </a:lnTo>
                  <a:lnTo>
                    <a:pt x="0" y="720080"/>
                  </a:lnTo>
                  <a:lnTo>
                    <a:pt x="0" y="216024"/>
                  </a:lnTo>
                  <a:lnTo>
                    <a:pt x="96012" y="158417"/>
                  </a:lnTo>
                  <a:lnTo>
                    <a:pt x="96012" y="5878"/>
                  </a:lnTo>
                  <a:lnTo>
                    <a:pt x="168020" y="5878"/>
                  </a:lnTo>
                  <a:lnTo>
                    <a:pt x="168020" y="11521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110963" y="2347758"/>
              <a:ext cx="1543865" cy="1001036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600" b="1" dirty="0" smtClean="0"/>
                <a:t>1.5 </a:t>
              </a:r>
              <a:r>
                <a:rPr lang="en-US" b="1" dirty="0" smtClean="0"/>
                <a:t>Million</a:t>
              </a:r>
              <a:endParaRPr lang="en-US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0640093" y="5709671"/>
            <a:ext cx="622808" cy="416595"/>
            <a:chOff x="3823600" y="5469621"/>
            <a:chExt cx="622808" cy="416595"/>
          </a:xfrm>
        </p:grpSpPr>
        <p:grpSp>
          <p:nvGrpSpPr>
            <p:cNvPr id="5" name="Group 4"/>
            <p:cNvGrpSpPr/>
            <p:nvPr/>
          </p:nvGrpSpPr>
          <p:grpSpPr>
            <a:xfrm>
              <a:off x="3823600" y="5469621"/>
              <a:ext cx="622808" cy="416595"/>
              <a:chOff x="3823600" y="5469621"/>
              <a:chExt cx="622808" cy="416595"/>
            </a:xfrm>
          </p:grpSpPr>
          <p:sp>
            <p:nvSpPr>
              <p:cNvPr id="45" name="Freeform 44"/>
              <p:cNvSpPr/>
              <p:nvPr/>
            </p:nvSpPr>
            <p:spPr>
              <a:xfrm flipH="1">
                <a:off x="3823600" y="5469621"/>
                <a:ext cx="165403" cy="416595"/>
              </a:xfrm>
              <a:custGeom>
                <a:avLst/>
                <a:gdLst>
                  <a:gd name="connsiteX0" fmla="*/ 85839 w 512808"/>
                  <a:gd name="connsiteY0" fmla="*/ 264542 h 1291595"/>
                  <a:gd name="connsiteX1" fmla="*/ 91440 w 512808"/>
                  <a:gd name="connsiteY1" fmla="*/ 264542 h 1291595"/>
                  <a:gd name="connsiteX2" fmla="*/ 122168 w 512808"/>
                  <a:gd name="connsiteY2" fmla="*/ 264542 h 1291595"/>
                  <a:gd name="connsiteX3" fmla="*/ 390640 w 512808"/>
                  <a:gd name="connsiteY3" fmla="*/ 264542 h 1291595"/>
                  <a:gd name="connsiteX4" fmla="*/ 421368 w 512808"/>
                  <a:gd name="connsiteY4" fmla="*/ 264542 h 1291595"/>
                  <a:gd name="connsiteX5" fmla="*/ 426969 w 512808"/>
                  <a:gd name="connsiteY5" fmla="*/ 264542 h 1291595"/>
                  <a:gd name="connsiteX6" fmla="*/ 512808 w 512808"/>
                  <a:gd name="connsiteY6" fmla="*/ 350381 h 1291595"/>
                  <a:gd name="connsiteX7" fmla="*/ 512808 w 512808"/>
                  <a:gd name="connsiteY7" fmla="*/ 722878 h 1291595"/>
                  <a:gd name="connsiteX8" fmla="*/ 467088 w 512808"/>
                  <a:gd name="connsiteY8" fmla="*/ 768598 h 1291595"/>
                  <a:gd name="connsiteX9" fmla="*/ 424961 w 512808"/>
                  <a:gd name="connsiteY9" fmla="*/ 740674 h 1291595"/>
                  <a:gd name="connsiteX10" fmla="*/ 424105 w 512808"/>
                  <a:gd name="connsiteY10" fmla="*/ 736435 h 1291595"/>
                  <a:gd name="connsiteX11" fmla="*/ 424292 w 512808"/>
                  <a:gd name="connsiteY11" fmla="*/ 735984 h 1291595"/>
                  <a:gd name="connsiteX12" fmla="*/ 424292 w 512808"/>
                  <a:gd name="connsiteY12" fmla="*/ 412520 h 1291595"/>
                  <a:gd name="connsiteX13" fmla="*/ 406004 w 512808"/>
                  <a:gd name="connsiteY13" fmla="*/ 394232 h 1291595"/>
                  <a:gd name="connsiteX14" fmla="*/ 393073 w 512808"/>
                  <a:gd name="connsiteY14" fmla="*/ 399589 h 1291595"/>
                  <a:gd name="connsiteX15" fmla="*/ 390640 w 512808"/>
                  <a:gd name="connsiteY15" fmla="*/ 405461 h 1291595"/>
                  <a:gd name="connsiteX16" fmla="*/ 390640 w 512808"/>
                  <a:gd name="connsiteY16" fmla="*/ 630951 h 1291595"/>
                  <a:gd name="connsiteX17" fmla="*/ 390640 w 512808"/>
                  <a:gd name="connsiteY17" fmla="*/ 768598 h 1291595"/>
                  <a:gd name="connsiteX18" fmla="*/ 390640 w 512808"/>
                  <a:gd name="connsiteY18" fmla="*/ 1232159 h 1291595"/>
                  <a:gd name="connsiteX19" fmla="*/ 331204 w 512808"/>
                  <a:gd name="connsiteY19" fmla="*/ 1291595 h 1291595"/>
                  <a:gd name="connsiteX20" fmla="*/ 271768 w 512808"/>
                  <a:gd name="connsiteY20" fmla="*/ 1232159 h 1291595"/>
                  <a:gd name="connsiteX21" fmla="*/ 271768 w 512808"/>
                  <a:gd name="connsiteY21" fmla="*/ 768598 h 1291595"/>
                  <a:gd name="connsiteX22" fmla="*/ 241040 w 512808"/>
                  <a:gd name="connsiteY22" fmla="*/ 768598 h 1291595"/>
                  <a:gd name="connsiteX23" fmla="*/ 241040 w 512808"/>
                  <a:gd name="connsiteY23" fmla="*/ 1232159 h 1291595"/>
                  <a:gd name="connsiteX24" fmla="*/ 181604 w 512808"/>
                  <a:gd name="connsiteY24" fmla="*/ 1291595 h 1291595"/>
                  <a:gd name="connsiteX25" fmla="*/ 122168 w 512808"/>
                  <a:gd name="connsiteY25" fmla="*/ 1232159 h 1291595"/>
                  <a:gd name="connsiteX26" fmla="*/ 122168 w 512808"/>
                  <a:gd name="connsiteY26" fmla="*/ 768598 h 1291595"/>
                  <a:gd name="connsiteX27" fmla="*/ 122168 w 512808"/>
                  <a:gd name="connsiteY27" fmla="*/ 630951 h 1291595"/>
                  <a:gd name="connsiteX28" fmla="*/ 122168 w 512808"/>
                  <a:gd name="connsiteY28" fmla="*/ 405460 h 1291595"/>
                  <a:gd name="connsiteX29" fmla="*/ 119736 w 512808"/>
                  <a:gd name="connsiteY29" fmla="*/ 399589 h 1291595"/>
                  <a:gd name="connsiteX30" fmla="*/ 106804 w 512808"/>
                  <a:gd name="connsiteY30" fmla="*/ 394232 h 1291595"/>
                  <a:gd name="connsiteX31" fmla="*/ 88516 w 512808"/>
                  <a:gd name="connsiteY31" fmla="*/ 412520 h 1291595"/>
                  <a:gd name="connsiteX32" fmla="*/ 88516 w 512808"/>
                  <a:gd name="connsiteY32" fmla="*/ 735984 h 1291595"/>
                  <a:gd name="connsiteX33" fmla="*/ 88703 w 512808"/>
                  <a:gd name="connsiteY33" fmla="*/ 736435 h 1291595"/>
                  <a:gd name="connsiteX34" fmla="*/ 87847 w 512808"/>
                  <a:gd name="connsiteY34" fmla="*/ 740674 h 1291595"/>
                  <a:gd name="connsiteX35" fmla="*/ 45720 w 512808"/>
                  <a:gd name="connsiteY35" fmla="*/ 768598 h 1291595"/>
                  <a:gd name="connsiteX36" fmla="*/ 0 w 512808"/>
                  <a:gd name="connsiteY36" fmla="*/ 722878 h 1291595"/>
                  <a:gd name="connsiteX37" fmla="*/ 0 w 512808"/>
                  <a:gd name="connsiteY37" fmla="*/ 350381 h 1291595"/>
                  <a:gd name="connsiteX38" fmla="*/ 85839 w 512808"/>
                  <a:gd name="connsiteY38" fmla="*/ 264542 h 1291595"/>
                  <a:gd name="connsiteX39" fmla="*/ 251550 w 512808"/>
                  <a:gd name="connsiteY39" fmla="*/ 0 h 1291595"/>
                  <a:gd name="connsiteX40" fmla="*/ 374038 w 512808"/>
                  <a:gd name="connsiteY40" fmla="*/ 122488 h 1291595"/>
                  <a:gd name="connsiteX41" fmla="*/ 251550 w 512808"/>
                  <a:gd name="connsiteY41" fmla="*/ 244976 h 1291595"/>
                  <a:gd name="connsiteX42" fmla="*/ 129062 w 512808"/>
                  <a:gd name="connsiteY42" fmla="*/ 122488 h 1291595"/>
                  <a:gd name="connsiteX43" fmla="*/ 251550 w 512808"/>
                  <a:gd name="connsiteY43" fmla="*/ 0 h 1291595"/>
                  <a:gd name="connsiteX0" fmla="*/ 85839 w 512808"/>
                  <a:gd name="connsiteY0" fmla="*/ 264542 h 1291595"/>
                  <a:gd name="connsiteX1" fmla="*/ 91440 w 512808"/>
                  <a:gd name="connsiteY1" fmla="*/ 264542 h 1291595"/>
                  <a:gd name="connsiteX2" fmla="*/ 122168 w 512808"/>
                  <a:gd name="connsiteY2" fmla="*/ 264542 h 1291595"/>
                  <a:gd name="connsiteX3" fmla="*/ 390640 w 512808"/>
                  <a:gd name="connsiteY3" fmla="*/ 264542 h 1291595"/>
                  <a:gd name="connsiteX4" fmla="*/ 421368 w 512808"/>
                  <a:gd name="connsiteY4" fmla="*/ 264542 h 1291595"/>
                  <a:gd name="connsiteX5" fmla="*/ 426969 w 512808"/>
                  <a:gd name="connsiteY5" fmla="*/ 264542 h 1291595"/>
                  <a:gd name="connsiteX6" fmla="*/ 512808 w 512808"/>
                  <a:gd name="connsiteY6" fmla="*/ 350381 h 1291595"/>
                  <a:gd name="connsiteX7" fmla="*/ 512808 w 512808"/>
                  <a:gd name="connsiteY7" fmla="*/ 722878 h 1291595"/>
                  <a:gd name="connsiteX8" fmla="*/ 467088 w 512808"/>
                  <a:gd name="connsiteY8" fmla="*/ 768598 h 1291595"/>
                  <a:gd name="connsiteX9" fmla="*/ 424961 w 512808"/>
                  <a:gd name="connsiteY9" fmla="*/ 740674 h 1291595"/>
                  <a:gd name="connsiteX10" fmla="*/ 424105 w 512808"/>
                  <a:gd name="connsiteY10" fmla="*/ 736435 h 1291595"/>
                  <a:gd name="connsiteX11" fmla="*/ 424292 w 512808"/>
                  <a:gd name="connsiteY11" fmla="*/ 735984 h 1291595"/>
                  <a:gd name="connsiteX12" fmla="*/ 424292 w 512808"/>
                  <a:gd name="connsiteY12" fmla="*/ 412520 h 1291595"/>
                  <a:gd name="connsiteX13" fmla="*/ 406004 w 512808"/>
                  <a:gd name="connsiteY13" fmla="*/ 394232 h 1291595"/>
                  <a:gd name="connsiteX14" fmla="*/ 393073 w 512808"/>
                  <a:gd name="connsiteY14" fmla="*/ 399589 h 1291595"/>
                  <a:gd name="connsiteX15" fmla="*/ 390640 w 512808"/>
                  <a:gd name="connsiteY15" fmla="*/ 405461 h 1291595"/>
                  <a:gd name="connsiteX16" fmla="*/ 390640 w 512808"/>
                  <a:gd name="connsiteY16" fmla="*/ 630951 h 1291595"/>
                  <a:gd name="connsiteX17" fmla="*/ 390640 w 512808"/>
                  <a:gd name="connsiteY17" fmla="*/ 768598 h 1291595"/>
                  <a:gd name="connsiteX18" fmla="*/ 390640 w 512808"/>
                  <a:gd name="connsiteY18" fmla="*/ 1232159 h 1291595"/>
                  <a:gd name="connsiteX19" fmla="*/ 331204 w 512808"/>
                  <a:gd name="connsiteY19" fmla="*/ 1291595 h 1291595"/>
                  <a:gd name="connsiteX20" fmla="*/ 271768 w 512808"/>
                  <a:gd name="connsiteY20" fmla="*/ 1232159 h 1291595"/>
                  <a:gd name="connsiteX21" fmla="*/ 271768 w 512808"/>
                  <a:gd name="connsiteY21" fmla="*/ 768598 h 1291595"/>
                  <a:gd name="connsiteX22" fmla="*/ 241040 w 512808"/>
                  <a:gd name="connsiteY22" fmla="*/ 768598 h 1291595"/>
                  <a:gd name="connsiteX23" fmla="*/ 241040 w 512808"/>
                  <a:gd name="connsiteY23" fmla="*/ 1232159 h 1291595"/>
                  <a:gd name="connsiteX24" fmla="*/ 181604 w 512808"/>
                  <a:gd name="connsiteY24" fmla="*/ 1291595 h 1291595"/>
                  <a:gd name="connsiteX25" fmla="*/ 122168 w 512808"/>
                  <a:gd name="connsiteY25" fmla="*/ 1232159 h 1291595"/>
                  <a:gd name="connsiteX26" fmla="*/ 122168 w 512808"/>
                  <a:gd name="connsiteY26" fmla="*/ 768598 h 1291595"/>
                  <a:gd name="connsiteX27" fmla="*/ 122168 w 512808"/>
                  <a:gd name="connsiteY27" fmla="*/ 630951 h 1291595"/>
                  <a:gd name="connsiteX28" fmla="*/ 122168 w 512808"/>
                  <a:gd name="connsiteY28" fmla="*/ 405460 h 1291595"/>
                  <a:gd name="connsiteX29" fmla="*/ 119736 w 512808"/>
                  <a:gd name="connsiteY29" fmla="*/ 399589 h 1291595"/>
                  <a:gd name="connsiteX30" fmla="*/ 106804 w 512808"/>
                  <a:gd name="connsiteY30" fmla="*/ 394232 h 1291595"/>
                  <a:gd name="connsiteX31" fmla="*/ 88516 w 512808"/>
                  <a:gd name="connsiteY31" fmla="*/ 412520 h 1291595"/>
                  <a:gd name="connsiteX32" fmla="*/ 88516 w 512808"/>
                  <a:gd name="connsiteY32" fmla="*/ 735984 h 1291595"/>
                  <a:gd name="connsiteX33" fmla="*/ 88703 w 512808"/>
                  <a:gd name="connsiteY33" fmla="*/ 736435 h 1291595"/>
                  <a:gd name="connsiteX34" fmla="*/ 87847 w 512808"/>
                  <a:gd name="connsiteY34" fmla="*/ 740674 h 1291595"/>
                  <a:gd name="connsiteX35" fmla="*/ 45720 w 512808"/>
                  <a:gd name="connsiteY35" fmla="*/ 768598 h 1291595"/>
                  <a:gd name="connsiteX36" fmla="*/ 0 w 512808"/>
                  <a:gd name="connsiteY36" fmla="*/ 722878 h 1291595"/>
                  <a:gd name="connsiteX37" fmla="*/ 0 w 512808"/>
                  <a:gd name="connsiteY37" fmla="*/ 350381 h 1291595"/>
                  <a:gd name="connsiteX38" fmla="*/ 85839 w 512808"/>
                  <a:gd name="connsiteY38" fmla="*/ 264542 h 1291595"/>
                  <a:gd name="connsiteX39" fmla="*/ 251550 w 512808"/>
                  <a:gd name="connsiteY39" fmla="*/ 0 h 1291595"/>
                  <a:gd name="connsiteX40" fmla="*/ 374038 w 512808"/>
                  <a:gd name="connsiteY40" fmla="*/ 122488 h 1291595"/>
                  <a:gd name="connsiteX41" fmla="*/ 251550 w 512808"/>
                  <a:gd name="connsiteY41" fmla="*/ 244976 h 1291595"/>
                  <a:gd name="connsiteX42" fmla="*/ 129062 w 512808"/>
                  <a:gd name="connsiteY42" fmla="*/ 122488 h 1291595"/>
                  <a:gd name="connsiteX43" fmla="*/ 251550 w 512808"/>
                  <a:gd name="connsiteY43" fmla="*/ 0 h 1291595"/>
                  <a:gd name="connsiteX0" fmla="*/ 85839 w 512808"/>
                  <a:gd name="connsiteY0" fmla="*/ 264542 h 1291595"/>
                  <a:gd name="connsiteX1" fmla="*/ 91440 w 512808"/>
                  <a:gd name="connsiteY1" fmla="*/ 264542 h 1291595"/>
                  <a:gd name="connsiteX2" fmla="*/ 122168 w 512808"/>
                  <a:gd name="connsiteY2" fmla="*/ 264542 h 1291595"/>
                  <a:gd name="connsiteX3" fmla="*/ 390640 w 512808"/>
                  <a:gd name="connsiteY3" fmla="*/ 264542 h 1291595"/>
                  <a:gd name="connsiteX4" fmla="*/ 421368 w 512808"/>
                  <a:gd name="connsiteY4" fmla="*/ 264542 h 1291595"/>
                  <a:gd name="connsiteX5" fmla="*/ 426969 w 512808"/>
                  <a:gd name="connsiteY5" fmla="*/ 264542 h 1291595"/>
                  <a:gd name="connsiteX6" fmla="*/ 512808 w 512808"/>
                  <a:gd name="connsiteY6" fmla="*/ 350381 h 1291595"/>
                  <a:gd name="connsiteX7" fmla="*/ 512808 w 512808"/>
                  <a:gd name="connsiteY7" fmla="*/ 722878 h 1291595"/>
                  <a:gd name="connsiteX8" fmla="*/ 467088 w 512808"/>
                  <a:gd name="connsiteY8" fmla="*/ 768598 h 1291595"/>
                  <a:gd name="connsiteX9" fmla="*/ 424961 w 512808"/>
                  <a:gd name="connsiteY9" fmla="*/ 740674 h 1291595"/>
                  <a:gd name="connsiteX10" fmla="*/ 424105 w 512808"/>
                  <a:gd name="connsiteY10" fmla="*/ 736435 h 1291595"/>
                  <a:gd name="connsiteX11" fmla="*/ 424292 w 512808"/>
                  <a:gd name="connsiteY11" fmla="*/ 735984 h 1291595"/>
                  <a:gd name="connsiteX12" fmla="*/ 424292 w 512808"/>
                  <a:gd name="connsiteY12" fmla="*/ 412520 h 1291595"/>
                  <a:gd name="connsiteX13" fmla="*/ 406004 w 512808"/>
                  <a:gd name="connsiteY13" fmla="*/ 394232 h 1291595"/>
                  <a:gd name="connsiteX14" fmla="*/ 393073 w 512808"/>
                  <a:gd name="connsiteY14" fmla="*/ 399589 h 1291595"/>
                  <a:gd name="connsiteX15" fmla="*/ 390640 w 512808"/>
                  <a:gd name="connsiteY15" fmla="*/ 405461 h 1291595"/>
                  <a:gd name="connsiteX16" fmla="*/ 390640 w 512808"/>
                  <a:gd name="connsiteY16" fmla="*/ 630951 h 1291595"/>
                  <a:gd name="connsiteX17" fmla="*/ 390640 w 512808"/>
                  <a:gd name="connsiteY17" fmla="*/ 768598 h 1291595"/>
                  <a:gd name="connsiteX18" fmla="*/ 390640 w 512808"/>
                  <a:gd name="connsiteY18" fmla="*/ 1232159 h 1291595"/>
                  <a:gd name="connsiteX19" fmla="*/ 331204 w 512808"/>
                  <a:gd name="connsiteY19" fmla="*/ 1291595 h 1291595"/>
                  <a:gd name="connsiteX20" fmla="*/ 271768 w 512808"/>
                  <a:gd name="connsiteY20" fmla="*/ 1232159 h 1291595"/>
                  <a:gd name="connsiteX21" fmla="*/ 271768 w 512808"/>
                  <a:gd name="connsiteY21" fmla="*/ 768598 h 1291595"/>
                  <a:gd name="connsiteX22" fmla="*/ 241040 w 512808"/>
                  <a:gd name="connsiteY22" fmla="*/ 768598 h 1291595"/>
                  <a:gd name="connsiteX23" fmla="*/ 241040 w 512808"/>
                  <a:gd name="connsiteY23" fmla="*/ 1232159 h 1291595"/>
                  <a:gd name="connsiteX24" fmla="*/ 181604 w 512808"/>
                  <a:gd name="connsiteY24" fmla="*/ 1291595 h 1291595"/>
                  <a:gd name="connsiteX25" fmla="*/ 122168 w 512808"/>
                  <a:gd name="connsiteY25" fmla="*/ 1232159 h 1291595"/>
                  <a:gd name="connsiteX26" fmla="*/ 122168 w 512808"/>
                  <a:gd name="connsiteY26" fmla="*/ 630951 h 1291595"/>
                  <a:gd name="connsiteX27" fmla="*/ 122168 w 512808"/>
                  <a:gd name="connsiteY27" fmla="*/ 405460 h 1291595"/>
                  <a:gd name="connsiteX28" fmla="*/ 119736 w 512808"/>
                  <a:gd name="connsiteY28" fmla="*/ 399589 h 1291595"/>
                  <a:gd name="connsiteX29" fmla="*/ 106804 w 512808"/>
                  <a:gd name="connsiteY29" fmla="*/ 394232 h 1291595"/>
                  <a:gd name="connsiteX30" fmla="*/ 88516 w 512808"/>
                  <a:gd name="connsiteY30" fmla="*/ 412520 h 1291595"/>
                  <a:gd name="connsiteX31" fmla="*/ 88516 w 512808"/>
                  <a:gd name="connsiteY31" fmla="*/ 735984 h 1291595"/>
                  <a:gd name="connsiteX32" fmla="*/ 88703 w 512808"/>
                  <a:gd name="connsiteY32" fmla="*/ 736435 h 1291595"/>
                  <a:gd name="connsiteX33" fmla="*/ 87847 w 512808"/>
                  <a:gd name="connsiteY33" fmla="*/ 740674 h 1291595"/>
                  <a:gd name="connsiteX34" fmla="*/ 45720 w 512808"/>
                  <a:gd name="connsiteY34" fmla="*/ 768598 h 1291595"/>
                  <a:gd name="connsiteX35" fmla="*/ 0 w 512808"/>
                  <a:gd name="connsiteY35" fmla="*/ 722878 h 1291595"/>
                  <a:gd name="connsiteX36" fmla="*/ 0 w 512808"/>
                  <a:gd name="connsiteY36" fmla="*/ 350381 h 1291595"/>
                  <a:gd name="connsiteX37" fmla="*/ 85839 w 512808"/>
                  <a:gd name="connsiteY37" fmla="*/ 264542 h 1291595"/>
                  <a:gd name="connsiteX38" fmla="*/ 251550 w 512808"/>
                  <a:gd name="connsiteY38" fmla="*/ 0 h 1291595"/>
                  <a:gd name="connsiteX39" fmla="*/ 374038 w 512808"/>
                  <a:gd name="connsiteY39" fmla="*/ 122488 h 1291595"/>
                  <a:gd name="connsiteX40" fmla="*/ 251550 w 512808"/>
                  <a:gd name="connsiteY40" fmla="*/ 244976 h 1291595"/>
                  <a:gd name="connsiteX41" fmla="*/ 129062 w 512808"/>
                  <a:gd name="connsiteY41" fmla="*/ 122488 h 1291595"/>
                  <a:gd name="connsiteX42" fmla="*/ 251550 w 512808"/>
                  <a:gd name="connsiteY42" fmla="*/ 0 h 1291595"/>
                  <a:gd name="connsiteX0" fmla="*/ 85839 w 512808"/>
                  <a:gd name="connsiteY0" fmla="*/ 264542 h 1291595"/>
                  <a:gd name="connsiteX1" fmla="*/ 91440 w 512808"/>
                  <a:gd name="connsiteY1" fmla="*/ 264542 h 1291595"/>
                  <a:gd name="connsiteX2" fmla="*/ 122168 w 512808"/>
                  <a:gd name="connsiteY2" fmla="*/ 264542 h 1291595"/>
                  <a:gd name="connsiteX3" fmla="*/ 390640 w 512808"/>
                  <a:gd name="connsiteY3" fmla="*/ 264542 h 1291595"/>
                  <a:gd name="connsiteX4" fmla="*/ 421368 w 512808"/>
                  <a:gd name="connsiteY4" fmla="*/ 264542 h 1291595"/>
                  <a:gd name="connsiteX5" fmla="*/ 426969 w 512808"/>
                  <a:gd name="connsiteY5" fmla="*/ 264542 h 1291595"/>
                  <a:gd name="connsiteX6" fmla="*/ 512808 w 512808"/>
                  <a:gd name="connsiteY6" fmla="*/ 350381 h 1291595"/>
                  <a:gd name="connsiteX7" fmla="*/ 512808 w 512808"/>
                  <a:gd name="connsiteY7" fmla="*/ 722878 h 1291595"/>
                  <a:gd name="connsiteX8" fmla="*/ 467088 w 512808"/>
                  <a:gd name="connsiteY8" fmla="*/ 768598 h 1291595"/>
                  <a:gd name="connsiteX9" fmla="*/ 424961 w 512808"/>
                  <a:gd name="connsiteY9" fmla="*/ 740674 h 1291595"/>
                  <a:gd name="connsiteX10" fmla="*/ 424105 w 512808"/>
                  <a:gd name="connsiteY10" fmla="*/ 736435 h 1291595"/>
                  <a:gd name="connsiteX11" fmla="*/ 424292 w 512808"/>
                  <a:gd name="connsiteY11" fmla="*/ 735984 h 1291595"/>
                  <a:gd name="connsiteX12" fmla="*/ 424292 w 512808"/>
                  <a:gd name="connsiteY12" fmla="*/ 412520 h 1291595"/>
                  <a:gd name="connsiteX13" fmla="*/ 406004 w 512808"/>
                  <a:gd name="connsiteY13" fmla="*/ 394232 h 1291595"/>
                  <a:gd name="connsiteX14" fmla="*/ 393073 w 512808"/>
                  <a:gd name="connsiteY14" fmla="*/ 399589 h 1291595"/>
                  <a:gd name="connsiteX15" fmla="*/ 390640 w 512808"/>
                  <a:gd name="connsiteY15" fmla="*/ 405461 h 1291595"/>
                  <a:gd name="connsiteX16" fmla="*/ 390640 w 512808"/>
                  <a:gd name="connsiteY16" fmla="*/ 630951 h 1291595"/>
                  <a:gd name="connsiteX17" fmla="*/ 390640 w 512808"/>
                  <a:gd name="connsiteY17" fmla="*/ 768598 h 1291595"/>
                  <a:gd name="connsiteX18" fmla="*/ 390640 w 512808"/>
                  <a:gd name="connsiteY18" fmla="*/ 1232159 h 1291595"/>
                  <a:gd name="connsiteX19" fmla="*/ 331204 w 512808"/>
                  <a:gd name="connsiteY19" fmla="*/ 1291595 h 1291595"/>
                  <a:gd name="connsiteX20" fmla="*/ 271768 w 512808"/>
                  <a:gd name="connsiteY20" fmla="*/ 1232159 h 1291595"/>
                  <a:gd name="connsiteX21" fmla="*/ 271768 w 512808"/>
                  <a:gd name="connsiteY21" fmla="*/ 768598 h 1291595"/>
                  <a:gd name="connsiteX22" fmla="*/ 241040 w 512808"/>
                  <a:gd name="connsiteY22" fmla="*/ 768598 h 1291595"/>
                  <a:gd name="connsiteX23" fmla="*/ 241040 w 512808"/>
                  <a:gd name="connsiteY23" fmla="*/ 1232159 h 1291595"/>
                  <a:gd name="connsiteX24" fmla="*/ 181604 w 512808"/>
                  <a:gd name="connsiteY24" fmla="*/ 1291595 h 1291595"/>
                  <a:gd name="connsiteX25" fmla="*/ 122168 w 512808"/>
                  <a:gd name="connsiteY25" fmla="*/ 1232159 h 1291595"/>
                  <a:gd name="connsiteX26" fmla="*/ 122168 w 512808"/>
                  <a:gd name="connsiteY26" fmla="*/ 405460 h 1291595"/>
                  <a:gd name="connsiteX27" fmla="*/ 119736 w 512808"/>
                  <a:gd name="connsiteY27" fmla="*/ 399589 h 1291595"/>
                  <a:gd name="connsiteX28" fmla="*/ 106804 w 512808"/>
                  <a:gd name="connsiteY28" fmla="*/ 394232 h 1291595"/>
                  <a:gd name="connsiteX29" fmla="*/ 88516 w 512808"/>
                  <a:gd name="connsiteY29" fmla="*/ 412520 h 1291595"/>
                  <a:gd name="connsiteX30" fmla="*/ 88516 w 512808"/>
                  <a:gd name="connsiteY30" fmla="*/ 735984 h 1291595"/>
                  <a:gd name="connsiteX31" fmla="*/ 88703 w 512808"/>
                  <a:gd name="connsiteY31" fmla="*/ 736435 h 1291595"/>
                  <a:gd name="connsiteX32" fmla="*/ 87847 w 512808"/>
                  <a:gd name="connsiteY32" fmla="*/ 740674 h 1291595"/>
                  <a:gd name="connsiteX33" fmla="*/ 45720 w 512808"/>
                  <a:gd name="connsiteY33" fmla="*/ 768598 h 1291595"/>
                  <a:gd name="connsiteX34" fmla="*/ 0 w 512808"/>
                  <a:gd name="connsiteY34" fmla="*/ 722878 h 1291595"/>
                  <a:gd name="connsiteX35" fmla="*/ 0 w 512808"/>
                  <a:gd name="connsiteY35" fmla="*/ 350381 h 1291595"/>
                  <a:gd name="connsiteX36" fmla="*/ 85839 w 512808"/>
                  <a:gd name="connsiteY36" fmla="*/ 264542 h 1291595"/>
                  <a:gd name="connsiteX37" fmla="*/ 251550 w 512808"/>
                  <a:gd name="connsiteY37" fmla="*/ 0 h 1291595"/>
                  <a:gd name="connsiteX38" fmla="*/ 374038 w 512808"/>
                  <a:gd name="connsiteY38" fmla="*/ 122488 h 1291595"/>
                  <a:gd name="connsiteX39" fmla="*/ 251550 w 512808"/>
                  <a:gd name="connsiteY39" fmla="*/ 244976 h 1291595"/>
                  <a:gd name="connsiteX40" fmla="*/ 129062 w 512808"/>
                  <a:gd name="connsiteY40" fmla="*/ 122488 h 1291595"/>
                  <a:gd name="connsiteX41" fmla="*/ 251550 w 512808"/>
                  <a:gd name="connsiteY41" fmla="*/ 0 h 1291595"/>
                  <a:gd name="connsiteX0" fmla="*/ 85839 w 512808"/>
                  <a:gd name="connsiteY0" fmla="*/ 264542 h 1291595"/>
                  <a:gd name="connsiteX1" fmla="*/ 91440 w 512808"/>
                  <a:gd name="connsiteY1" fmla="*/ 264542 h 1291595"/>
                  <a:gd name="connsiteX2" fmla="*/ 122168 w 512808"/>
                  <a:gd name="connsiteY2" fmla="*/ 264542 h 1291595"/>
                  <a:gd name="connsiteX3" fmla="*/ 390640 w 512808"/>
                  <a:gd name="connsiteY3" fmla="*/ 264542 h 1291595"/>
                  <a:gd name="connsiteX4" fmla="*/ 421368 w 512808"/>
                  <a:gd name="connsiteY4" fmla="*/ 264542 h 1291595"/>
                  <a:gd name="connsiteX5" fmla="*/ 426969 w 512808"/>
                  <a:gd name="connsiteY5" fmla="*/ 264542 h 1291595"/>
                  <a:gd name="connsiteX6" fmla="*/ 512808 w 512808"/>
                  <a:gd name="connsiteY6" fmla="*/ 350381 h 1291595"/>
                  <a:gd name="connsiteX7" fmla="*/ 512808 w 512808"/>
                  <a:gd name="connsiteY7" fmla="*/ 722878 h 1291595"/>
                  <a:gd name="connsiteX8" fmla="*/ 467088 w 512808"/>
                  <a:gd name="connsiteY8" fmla="*/ 768598 h 1291595"/>
                  <a:gd name="connsiteX9" fmla="*/ 424961 w 512808"/>
                  <a:gd name="connsiteY9" fmla="*/ 740674 h 1291595"/>
                  <a:gd name="connsiteX10" fmla="*/ 424105 w 512808"/>
                  <a:gd name="connsiteY10" fmla="*/ 736435 h 1291595"/>
                  <a:gd name="connsiteX11" fmla="*/ 424292 w 512808"/>
                  <a:gd name="connsiteY11" fmla="*/ 735984 h 1291595"/>
                  <a:gd name="connsiteX12" fmla="*/ 424292 w 512808"/>
                  <a:gd name="connsiteY12" fmla="*/ 412520 h 1291595"/>
                  <a:gd name="connsiteX13" fmla="*/ 406004 w 512808"/>
                  <a:gd name="connsiteY13" fmla="*/ 394232 h 1291595"/>
                  <a:gd name="connsiteX14" fmla="*/ 393073 w 512808"/>
                  <a:gd name="connsiteY14" fmla="*/ 399589 h 1291595"/>
                  <a:gd name="connsiteX15" fmla="*/ 390640 w 512808"/>
                  <a:gd name="connsiteY15" fmla="*/ 405461 h 1291595"/>
                  <a:gd name="connsiteX16" fmla="*/ 390640 w 512808"/>
                  <a:gd name="connsiteY16" fmla="*/ 630951 h 1291595"/>
                  <a:gd name="connsiteX17" fmla="*/ 390640 w 512808"/>
                  <a:gd name="connsiteY17" fmla="*/ 1232159 h 1291595"/>
                  <a:gd name="connsiteX18" fmla="*/ 331204 w 512808"/>
                  <a:gd name="connsiteY18" fmla="*/ 1291595 h 1291595"/>
                  <a:gd name="connsiteX19" fmla="*/ 271768 w 512808"/>
                  <a:gd name="connsiteY19" fmla="*/ 1232159 h 1291595"/>
                  <a:gd name="connsiteX20" fmla="*/ 271768 w 512808"/>
                  <a:gd name="connsiteY20" fmla="*/ 768598 h 1291595"/>
                  <a:gd name="connsiteX21" fmla="*/ 241040 w 512808"/>
                  <a:gd name="connsiteY21" fmla="*/ 768598 h 1291595"/>
                  <a:gd name="connsiteX22" fmla="*/ 241040 w 512808"/>
                  <a:gd name="connsiteY22" fmla="*/ 1232159 h 1291595"/>
                  <a:gd name="connsiteX23" fmla="*/ 181604 w 512808"/>
                  <a:gd name="connsiteY23" fmla="*/ 1291595 h 1291595"/>
                  <a:gd name="connsiteX24" fmla="*/ 122168 w 512808"/>
                  <a:gd name="connsiteY24" fmla="*/ 1232159 h 1291595"/>
                  <a:gd name="connsiteX25" fmla="*/ 122168 w 512808"/>
                  <a:gd name="connsiteY25" fmla="*/ 405460 h 1291595"/>
                  <a:gd name="connsiteX26" fmla="*/ 119736 w 512808"/>
                  <a:gd name="connsiteY26" fmla="*/ 399589 h 1291595"/>
                  <a:gd name="connsiteX27" fmla="*/ 106804 w 512808"/>
                  <a:gd name="connsiteY27" fmla="*/ 394232 h 1291595"/>
                  <a:gd name="connsiteX28" fmla="*/ 88516 w 512808"/>
                  <a:gd name="connsiteY28" fmla="*/ 412520 h 1291595"/>
                  <a:gd name="connsiteX29" fmla="*/ 88516 w 512808"/>
                  <a:gd name="connsiteY29" fmla="*/ 735984 h 1291595"/>
                  <a:gd name="connsiteX30" fmla="*/ 88703 w 512808"/>
                  <a:gd name="connsiteY30" fmla="*/ 736435 h 1291595"/>
                  <a:gd name="connsiteX31" fmla="*/ 87847 w 512808"/>
                  <a:gd name="connsiteY31" fmla="*/ 740674 h 1291595"/>
                  <a:gd name="connsiteX32" fmla="*/ 45720 w 512808"/>
                  <a:gd name="connsiteY32" fmla="*/ 768598 h 1291595"/>
                  <a:gd name="connsiteX33" fmla="*/ 0 w 512808"/>
                  <a:gd name="connsiteY33" fmla="*/ 722878 h 1291595"/>
                  <a:gd name="connsiteX34" fmla="*/ 0 w 512808"/>
                  <a:gd name="connsiteY34" fmla="*/ 350381 h 1291595"/>
                  <a:gd name="connsiteX35" fmla="*/ 85839 w 512808"/>
                  <a:gd name="connsiteY35" fmla="*/ 264542 h 1291595"/>
                  <a:gd name="connsiteX36" fmla="*/ 251550 w 512808"/>
                  <a:gd name="connsiteY36" fmla="*/ 0 h 1291595"/>
                  <a:gd name="connsiteX37" fmla="*/ 374038 w 512808"/>
                  <a:gd name="connsiteY37" fmla="*/ 122488 h 1291595"/>
                  <a:gd name="connsiteX38" fmla="*/ 251550 w 512808"/>
                  <a:gd name="connsiteY38" fmla="*/ 244976 h 1291595"/>
                  <a:gd name="connsiteX39" fmla="*/ 129062 w 512808"/>
                  <a:gd name="connsiteY39" fmla="*/ 122488 h 1291595"/>
                  <a:gd name="connsiteX40" fmla="*/ 251550 w 512808"/>
                  <a:gd name="connsiteY40" fmla="*/ 0 h 1291595"/>
                  <a:gd name="connsiteX0" fmla="*/ 85839 w 512808"/>
                  <a:gd name="connsiteY0" fmla="*/ 264542 h 1291595"/>
                  <a:gd name="connsiteX1" fmla="*/ 91440 w 512808"/>
                  <a:gd name="connsiteY1" fmla="*/ 264542 h 1291595"/>
                  <a:gd name="connsiteX2" fmla="*/ 122168 w 512808"/>
                  <a:gd name="connsiteY2" fmla="*/ 264542 h 1291595"/>
                  <a:gd name="connsiteX3" fmla="*/ 390640 w 512808"/>
                  <a:gd name="connsiteY3" fmla="*/ 264542 h 1291595"/>
                  <a:gd name="connsiteX4" fmla="*/ 421368 w 512808"/>
                  <a:gd name="connsiteY4" fmla="*/ 264542 h 1291595"/>
                  <a:gd name="connsiteX5" fmla="*/ 426969 w 512808"/>
                  <a:gd name="connsiteY5" fmla="*/ 264542 h 1291595"/>
                  <a:gd name="connsiteX6" fmla="*/ 512808 w 512808"/>
                  <a:gd name="connsiteY6" fmla="*/ 350381 h 1291595"/>
                  <a:gd name="connsiteX7" fmla="*/ 512808 w 512808"/>
                  <a:gd name="connsiteY7" fmla="*/ 722878 h 1291595"/>
                  <a:gd name="connsiteX8" fmla="*/ 467088 w 512808"/>
                  <a:gd name="connsiteY8" fmla="*/ 768598 h 1291595"/>
                  <a:gd name="connsiteX9" fmla="*/ 424961 w 512808"/>
                  <a:gd name="connsiteY9" fmla="*/ 740674 h 1291595"/>
                  <a:gd name="connsiteX10" fmla="*/ 424105 w 512808"/>
                  <a:gd name="connsiteY10" fmla="*/ 736435 h 1291595"/>
                  <a:gd name="connsiteX11" fmla="*/ 424292 w 512808"/>
                  <a:gd name="connsiteY11" fmla="*/ 735984 h 1291595"/>
                  <a:gd name="connsiteX12" fmla="*/ 424292 w 512808"/>
                  <a:gd name="connsiteY12" fmla="*/ 412520 h 1291595"/>
                  <a:gd name="connsiteX13" fmla="*/ 406004 w 512808"/>
                  <a:gd name="connsiteY13" fmla="*/ 394232 h 1291595"/>
                  <a:gd name="connsiteX14" fmla="*/ 393073 w 512808"/>
                  <a:gd name="connsiteY14" fmla="*/ 399589 h 1291595"/>
                  <a:gd name="connsiteX15" fmla="*/ 390640 w 512808"/>
                  <a:gd name="connsiteY15" fmla="*/ 405461 h 1291595"/>
                  <a:gd name="connsiteX16" fmla="*/ 390640 w 512808"/>
                  <a:gd name="connsiteY16" fmla="*/ 1232159 h 1291595"/>
                  <a:gd name="connsiteX17" fmla="*/ 331204 w 512808"/>
                  <a:gd name="connsiteY17" fmla="*/ 1291595 h 1291595"/>
                  <a:gd name="connsiteX18" fmla="*/ 271768 w 512808"/>
                  <a:gd name="connsiteY18" fmla="*/ 1232159 h 1291595"/>
                  <a:gd name="connsiteX19" fmla="*/ 271768 w 512808"/>
                  <a:gd name="connsiteY19" fmla="*/ 768598 h 1291595"/>
                  <a:gd name="connsiteX20" fmla="*/ 241040 w 512808"/>
                  <a:gd name="connsiteY20" fmla="*/ 768598 h 1291595"/>
                  <a:gd name="connsiteX21" fmla="*/ 241040 w 512808"/>
                  <a:gd name="connsiteY21" fmla="*/ 1232159 h 1291595"/>
                  <a:gd name="connsiteX22" fmla="*/ 181604 w 512808"/>
                  <a:gd name="connsiteY22" fmla="*/ 1291595 h 1291595"/>
                  <a:gd name="connsiteX23" fmla="*/ 122168 w 512808"/>
                  <a:gd name="connsiteY23" fmla="*/ 1232159 h 1291595"/>
                  <a:gd name="connsiteX24" fmla="*/ 122168 w 512808"/>
                  <a:gd name="connsiteY24" fmla="*/ 405460 h 1291595"/>
                  <a:gd name="connsiteX25" fmla="*/ 119736 w 512808"/>
                  <a:gd name="connsiteY25" fmla="*/ 399589 h 1291595"/>
                  <a:gd name="connsiteX26" fmla="*/ 106804 w 512808"/>
                  <a:gd name="connsiteY26" fmla="*/ 394232 h 1291595"/>
                  <a:gd name="connsiteX27" fmla="*/ 88516 w 512808"/>
                  <a:gd name="connsiteY27" fmla="*/ 412520 h 1291595"/>
                  <a:gd name="connsiteX28" fmla="*/ 88516 w 512808"/>
                  <a:gd name="connsiteY28" fmla="*/ 735984 h 1291595"/>
                  <a:gd name="connsiteX29" fmla="*/ 88703 w 512808"/>
                  <a:gd name="connsiteY29" fmla="*/ 736435 h 1291595"/>
                  <a:gd name="connsiteX30" fmla="*/ 87847 w 512808"/>
                  <a:gd name="connsiteY30" fmla="*/ 740674 h 1291595"/>
                  <a:gd name="connsiteX31" fmla="*/ 45720 w 512808"/>
                  <a:gd name="connsiteY31" fmla="*/ 768598 h 1291595"/>
                  <a:gd name="connsiteX32" fmla="*/ 0 w 512808"/>
                  <a:gd name="connsiteY32" fmla="*/ 722878 h 1291595"/>
                  <a:gd name="connsiteX33" fmla="*/ 0 w 512808"/>
                  <a:gd name="connsiteY33" fmla="*/ 350381 h 1291595"/>
                  <a:gd name="connsiteX34" fmla="*/ 85839 w 512808"/>
                  <a:gd name="connsiteY34" fmla="*/ 264542 h 1291595"/>
                  <a:gd name="connsiteX35" fmla="*/ 251550 w 512808"/>
                  <a:gd name="connsiteY35" fmla="*/ 0 h 1291595"/>
                  <a:gd name="connsiteX36" fmla="*/ 374038 w 512808"/>
                  <a:gd name="connsiteY36" fmla="*/ 122488 h 1291595"/>
                  <a:gd name="connsiteX37" fmla="*/ 251550 w 512808"/>
                  <a:gd name="connsiteY37" fmla="*/ 244976 h 1291595"/>
                  <a:gd name="connsiteX38" fmla="*/ 129062 w 512808"/>
                  <a:gd name="connsiteY38" fmla="*/ 122488 h 1291595"/>
                  <a:gd name="connsiteX39" fmla="*/ 251550 w 512808"/>
                  <a:gd name="connsiteY39" fmla="*/ 0 h 1291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12808" h="1291595">
                    <a:moveTo>
                      <a:pt x="85839" y="264542"/>
                    </a:moveTo>
                    <a:lnTo>
                      <a:pt x="91440" y="264542"/>
                    </a:lnTo>
                    <a:lnTo>
                      <a:pt x="122168" y="264542"/>
                    </a:lnTo>
                    <a:lnTo>
                      <a:pt x="390640" y="264542"/>
                    </a:lnTo>
                    <a:lnTo>
                      <a:pt x="421368" y="264542"/>
                    </a:lnTo>
                    <a:lnTo>
                      <a:pt x="426969" y="264542"/>
                    </a:lnTo>
                    <a:cubicBezTo>
                      <a:pt x="474377" y="264542"/>
                      <a:pt x="512808" y="302973"/>
                      <a:pt x="512808" y="350381"/>
                    </a:cubicBezTo>
                    <a:lnTo>
                      <a:pt x="512808" y="722878"/>
                    </a:lnTo>
                    <a:cubicBezTo>
                      <a:pt x="512808" y="748128"/>
                      <a:pt x="492338" y="768598"/>
                      <a:pt x="467088" y="768598"/>
                    </a:cubicBezTo>
                    <a:cubicBezTo>
                      <a:pt x="448151" y="768598"/>
                      <a:pt x="431902" y="757084"/>
                      <a:pt x="424961" y="740674"/>
                    </a:cubicBezTo>
                    <a:lnTo>
                      <a:pt x="424105" y="736435"/>
                    </a:lnTo>
                    <a:lnTo>
                      <a:pt x="424292" y="735984"/>
                    </a:lnTo>
                    <a:lnTo>
                      <a:pt x="424292" y="412520"/>
                    </a:lnTo>
                    <a:cubicBezTo>
                      <a:pt x="424292" y="402420"/>
                      <a:pt x="416104" y="394232"/>
                      <a:pt x="406004" y="394232"/>
                    </a:cubicBezTo>
                    <a:cubicBezTo>
                      <a:pt x="400954" y="394232"/>
                      <a:pt x="396382" y="396279"/>
                      <a:pt x="393073" y="399589"/>
                    </a:cubicBezTo>
                    <a:lnTo>
                      <a:pt x="390640" y="405461"/>
                    </a:lnTo>
                    <a:lnTo>
                      <a:pt x="390640" y="1232159"/>
                    </a:lnTo>
                    <a:cubicBezTo>
                      <a:pt x="390640" y="1264985"/>
                      <a:pt x="364030" y="1291595"/>
                      <a:pt x="331204" y="1291595"/>
                    </a:cubicBezTo>
                    <a:cubicBezTo>
                      <a:pt x="298378" y="1291595"/>
                      <a:pt x="271768" y="1264985"/>
                      <a:pt x="271768" y="1232159"/>
                    </a:cubicBezTo>
                    <a:lnTo>
                      <a:pt x="271768" y="768598"/>
                    </a:lnTo>
                    <a:lnTo>
                      <a:pt x="241040" y="768598"/>
                    </a:lnTo>
                    <a:lnTo>
                      <a:pt x="241040" y="1232159"/>
                    </a:lnTo>
                    <a:cubicBezTo>
                      <a:pt x="241040" y="1264985"/>
                      <a:pt x="214430" y="1291595"/>
                      <a:pt x="181604" y="1291595"/>
                    </a:cubicBezTo>
                    <a:cubicBezTo>
                      <a:pt x="148778" y="1291595"/>
                      <a:pt x="122168" y="1264985"/>
                      <a:pt x="122168" y="1232159"/>
                    </a:cubicBezTo>
                    <a:lnTo>
                      <a:pt x="122168" y="405460"/>
                    </a:lnTo>
                    <a:lnTo>
                      <a:pt x="119736" y="399589"/>
                    </a:lnTo>
                    <a:cubicBezTo>
                      <a:pt x="116426" y="396279"/>
                      <a:pt x="111854" y="394232"/>
                      <a:pt x="106804" y="394232"/>
                    </a:cubicBezTo>
                    <a:cubicBezTo>
                      <a:pt x="96704" y="394232"/>
                      <a:pt x="88516" y="402420"/>
                      <a:pt x="88516" y="412520"/>
                    </a:cubicBezTo>
                    <a:lnTo>
                      <a:pt x="88516" y="735984"/>
                    </a:lnTo>
                    <a:lnTo>
                      <a:pt x="88703" y="736435"/>
                    </a:lnTo>
                    <a:lnTo>
                      <a:pt x="87847" y="740674"/>
                    </a:lnTo>
                    <a:cubicBezTo>
                      <a:pt x="80907" y="757084"/>
                      <a:pt x="64658" y="768598"/>
                      <a:pt x="45720" y="768598"/>
                    </a:cubicBezTo>
                    <a:cubicBezTo>
                      <a:pt x="20470" y="768598"/>
                      <a:pt x="0" y="748128"/>
                      <a:pt x="0" y="722878"/>
                    </a:cubicBezTo>
                    <a:lnTo>
                      <a:pt x="0" y="350381"/>
                    </a:lnTo>
                    <a:cubicBezTo>
                      <a:pt x="0" y="302973"/>
                      <a:pt x="38431" y="264542"/>
                      <a:pt x="85839" y="264542"/>
                    </a:cubicBezTo>
                    <a:close/>
                    <a:moveTo>
                      <a:pt x="251550" y="0"/>
                    </a:moveTo>
                    <a:cubicBezTo>
                      <a:pt x="319198" y="0"/>
                      <a:pt x="374038" y="54840"/>
                      <a:pt x="374038" y="122488"/>
                    </a:cubicBezTo>
                    <a:cubicBezTo>
                      <a:pt x="374038" y="190136"/>
                      <a:pt x="319198" y="244976"/>
                      <a:pt x="251550" y="244976"/>
                    </a:cubicBezTo>
                    <a:cubicBezTo>
                      <a:pt x="183902" y="244976"/>
                      <a:pt x="129062" y="190136"/>
                      <a:pt x="129062" y="122488"/>
                    </a:cubicBezTo>
                    <a:cubicBezTo>
                      <a:pt x="129062" y="54840"/>
                      <a:pt x="183902" y="0"/>
                      <a:pt x="25155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6" name="Freeform 45"/>
              <p:cNvSpPr/>
              <p:nvPr/>
            </p:nvSpPr>
            <p:spPr>
              <a:xfrm flipH="1">
                <a:off x="4252228" y="5469621"/>
                <a:ext cx="194180" cy="416595"/>
              </a:xfrm>
              <a:custGeom>
                <a:avLst/>
                <a:gdLst>
                  <a:gd name="connsiteX0" fmla="*/ 166619 w 602029"/>
                  <a:gd name="connsiteY0" fmla="*/ 264542 h 1291595"/>
                  <a:gd name="connsiteX1" fmla="*/ 166620 w 602029"/>
                  <a:gd name="connsiteY1" fmla="*/ 264542 h 1291595"/>
                  <a:gd name="connsiteX2" fmla="*/ 428634 w 602029"/>
                  <a:gd name="connsiteY2" fmla="*/ 264542 h 1291595"/>
                  <a:gd name="connsiteX3" fmla="*/ 435091 w 602029"/>
                  <a:gd name="connsiteY3" fmla="*/ 264542 h 1291595"/>
                  <a:gd name="connsiteX4" fmla="*/ 454339 w 602029"/>
                  <a:gd name="connsiteY4" fmla="*/ 269732 h 1291595"/>
                  <a:gd name="connsiteX5" fmla="*/ 489482 w 602029"/>
                  <a:gd name="connsiteY5" fmla="*/ 304875 h 1291595"/>
                  <a:gd name="connsiteX6" fmla="*/ 600279 w 602029"/>
                  <a:gd name="connsiteY6" fmla="*/ 686222 h 1291595"/>
                  <a:gd name="connsiteX7" fmla="*/ 569014 w 602029"/>
                  <a:gd name="connsiteY7" fmla="*/ 742589 h 1291595"/>
                  <a:gd name="connsiteX8" fmla="*/ 521127 w 602029"/>
                  <a:gd name="connsiteY8" fmla="*/ 727123 h 1291595"/>
                  <a:gd name="connsiteX9" fmla="*/ 519154 w 602029"/>
                  <a:gd name="connsiteY9" fmla="*/ 723276 h 1291595"/>
                  <a:gd name="connsiteX10" fmla="*/ 519209 w 602029"/>
                  <a:gd name="connsiteY10" fmla="*/ 722792 h 1291595"/>
                  <a:gd name="connsiteX11" fmla="*/ 435091 w 602029"/>
                  <a:gd name="connsiteY11" fmla="*/ 425635 h 1291595"/>
                  <a:gd name="connsiteX12" fmla="*/ 435091 w 602029"/>
                  <a:gd name="connsiteY12" fmla="*/ 531915 h 1291595"/>
                  <a:gd name="connsiteX13" fmla="*/ 532452 w 602029"/>
                  <a:gd name="connsiteY13" fmla="*/ 886095 h 1291595"/>
                  <a:gd name="connsiteX14" fmla="*/ 435092 w 602029"/>
                  <a:gd name="connsiteY14" fmla="*/ 886095 h 1291595"/>
                  <a:gd name="connsiteX15" fmla="*/ 435092 w 602029"/>
                  <a:gd name="connsiteY15" fmla="*/ 1232159 h 1291595"/>
                  <a:gd name="connsiteX16" fmla="*/ 375656 w 602029"/>
                  <a:gd name="connsiteY16" fmla="*/ 1291595 h 1291595"/>
                  <a:gd name="connsiteX17" fmla="*/ 316220 w 602029"/>
                  <a:gd name="connsiteY17" fmla="*/ 1232159 h 1291595"/>
                  <a:gd name="connsiteX18" fmla="*/ 316220 w 602029"/>
                  <a:gd name="connsiteY18" fmla="*/ 886095 h 1291595"/>
                  <a:gd name="connsiteX19" fmla="*/ 285492 w 602029"/>
                  <a:gd name="connsiteY19" fmla="*/ 886095 h 1291595"/>
                  <a:gd name="connsiteX20" fmla="*/ 285492 w 602029"/>
                  <a:gd name="connsiteY20" fmla="*/ 1232159 h 1291595"/>
                  <a:gd name="connsiteX21" fmla="*/ 226056 w 602029"/>
                  <a:gd name="connsiteY21" fmla="*/ 1291595 h 1291595"/>
                  <a:gd name="connsiteX22" fmla="*/ 166620 w 602029"/>
                  <a:gd name="connsiteY22" fmla="*/ 1232159 h 1291595"/>
                  <a:gd name="connsiteX23" fmla="*/ 166620 w 602029"/>
                  <a:gd name="connsiteY23" fmla="*/ 886095 h 1291595"/>
                  <a:gd name="connsiteX24" fmla="*/ 67018 w 602029"/>
                  <a:gd name="connsiteY24" fmla="*/ 886095 h 1291595"/>
                  <a:gd name="connsiteX25" fmla="*/ 166619 w 602029"/>
                  <a:gd name="connsiteY25" fmla="*/ 523766 h 1291595"/>
                  <a:gd name="connsiteX26" fmla="*/ 166619 w 602029"/>
                  <a:gd name="connsiteY26" fmla="*/ 411846 h 1291595"/>
                  <a:gd name="connsiteX27" fmla="*/ 165999 w 602029"/>
                  <a:gd name="connsiteY27" fmla="*/ 412662 h 1291595"/>
                  <a:gd name="connsiteX28" fmla="*/ 83790 w 602029"/>
                  <a:gd name="connsiteY28" fmla="*/ 725504 h 1291595"/>
                  <a:gd name="connsiteX29" fmla="*/ 83856 w 602029"/>
                  <a:gd name="connsiteY29" fmla="*/ 725988 h 1291595"/>
                  <a:gd name="connsiteX30" fmla="*/ 81951 w 602029"/>
                  <a:gd name="connsiteY30" fmla="*/ 729870 h 1291595"/>
                  <a:gd name="connsiteX31" fmla="*/ 34111 w 602029"/>
                  <a:gd name="connsiteY31" fmla="*/ 746171 h 1291595"/>
                  <a:gd name="connsiteX32" fmla="*/ 1512 w 602029"/>
                  <a:gd name="connsiteY32" fmla="*/ 690332 h 1291595"/>
                  <a:gd name="connsiteX33" fmla="*/ 96183 w 602029"/>
                  <a:gd name="connsiteY33" fmla="*/ 330067 h 1291595"/>
                  <a:gd name="connsiteX34" fmla="*/ 105773 w 602029"/>
                  <a:gd name="connsiteY34" fmla="*/ 304875 h 1291595"/>
                  <a:gd name="connsiteX35" fmla="*/ 140916 w 602029"/>
                  <a:gd name="connsiteY35" fmla="*/ 269732 h 1291595"/>
                  <a:gd name="connsiteX36" fmla="*/ 296002 w 602029"/>
                  <a:gd name="connsiteY36" fmla="*/ 0 h 1291595"/>
                  <a:gd name="connsiteX37" fmla="*/ 418490 w 602029"/>
                  <a:gd name="connsiteY37" fmla="*/ 122488 h 1291595"/>
                  <a:gd name="connsiteX38" fmla="*/ 296002 w 602029"/>
                  <a:gd name="connsiteY38" fmla="*/ 244976 h 1291595"/>
                  <a:gd name="connsiteX39" fmla="*/ 173514 w 602029"/>
                  <a:gd name="connsiteY39" fmla="*/ 122488 h 1291595"/>
                  <a:gd name="connsiteX40" fmla="*/ 296002 w 602029"/>
                  <a:gd name="connsiteY40" fmla="*/ 0 h 1291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02029" h="1291595">
                    <a:moveTo>
                      <a:pt x="166619" y="264542"/>
                    </a:moveTo>
                    <a:lnTo>
                      <a:pt x="166620" y="264542"/>
                    </a:lnTo>
                    <a:lnTo>
                      <a:pt x="428634" y="264542"/>
                    </a:lnTo>
                    <a:lnTo>
                      <a:pt x="435091" y="264542"/>
                    </a:lnTo>
                    <a:lnTo>
                      <a:pt x="454339" y="269732"/>
                    </a:lnTo>
                    <a:cubicBezTo>
                      <a:pt x="470140" y="276415"/>
                      <a:pt x="482798" y="289074"/>
                      <a:pt x="489482" y="304875"/>
                    </a:cubicBezTo>
                    <a:lnTo>
                      <a:pt x="600279" y="686222"/>
                    </a:lnTo>
                    <a:cubicBezTo>
                      <a:pt x="607156" y="710517"/>
                      <a:pt x="593158" y="735754"/>
                      <a:pt x="569014" y="742589"/>
                    </a:cubicBezTo>
                    <a:cubicBezTo>
                      <a:pt x="550906" y="747715"/>
                      <a:pt x="532232" y="741035"/>
                      <a:pt x="521127" y="727123"/>
                    </a:cubicBezTo>
                    <a:lnTo>
                      <a:pt x="519154" y="723276"/>
                    </a:lnTo>
                    <a:cubicBezTo>
                      <a:pt x="519172" y="723115"/>
                      <a:pt x="519191" y="722953"/>
                      <a:pt x="519209" y="722792"/>
                    </a:cubicBezTo>
                    <a:lnTo>
                      <a:pt x="435091" y="425635"/>
                    </a:lnTo>
                    <a:lnTo>
                      <a:pt x="435091" y="531915"/>
                    </a:lnTo>
                    <a:lnTo>
                      <a:pt x="532452" y="886095"/>
                    </a:lnTo>
                    <a:lnTo>
                      <a:pt x="435092" y="886095"/>
                    </a:lnTo>
                    <a:lnTo>
                      <a:pt x="435092" y="1232159"/>
                    </a:lnTo>
                    <a:cubicBezTo>
                      <a:pt x="435092" y="1264985"/>
                      <a:pt x="408482" y="1291595"/>
                      <a:pt x="375656" y="1291595"/>
                    </a:cubicBezTo>
                    <a:cubicBezTo>
                      <a:pt x="342830" y="1291595"/>
                      <a:pt x="316220" y="1264985"/>
                      <a:pt x="316220" y="1232159"/>
                    </a:cubicBezTo>
                    <a:lnTo>
                      <a:pt x="316220" y="886095"/>
                    </a:lnTo>
                    <a:lnTo>
                      <a:pt x="285492" y="886095"/>
                    </a:lnTo>
                    <a:lnTo>
                      <a:pt x="285492" y="1232159"/>
                    </a:lnTo>
                    <a:cubicBezTo>
                      <a:pt x="285492" y="1264985"/>
                      <a:pt x="258882" y="1291595"/>
                      <a:pt x="226056" y="1291595"/>
                    </a:cubicBezTo>
                    <a:cubicBezTo>
                      <a:pt x="193230" y="1291595"/>
                      <a:pt x="166620" y="1264985"/>
                      <a:pt x="166620" y="1232159"/>
                    </a:cubicBezTo>
                    <a:lnTo>
                      <a:pt x="166620" y="886095"/>
                    </a:lnTo>
                    <a:lnTo>
                      <a:pt x="67018" y="886095"/>
                    </a:lnTo>
                    <a:lnTo>
                      <a:pt x="166619" y="523766"/>
                    </a:lnTo>
                    <a:lnTo>
                      <a:pt x="166619" y="411846"/>
                    </a:lnTo>
                    <a:lnTo>
                      <a:pt x="165999" y="412662"/>
                    </a:lnTo>
                    <a:lnTo>
                      <a:pt x="83790" y="725504"/>
                    </a:lnTo>
                    <a:cubicBezTo>
                      <a:pt x="83812" y="725665"/>
                      <a:pt x="83834" y="725827"/>
                      <a:pt x="83856" y="725988"/>
                    </a:cubicBezTo>
                    <a:lnTo>
                      <a:pt x="81951" y="729870"/>
                    </a:lnTo>
                    <a:cubicBezTo>
                      <a:pt x="71068" y="743978"/>
                      <a:pt x="52427" y="750984"/>
                      <a:pt x="34111" y="746171"/>
                    </a:cubicBezTo>
                    <a:cubicBezTo>
                      <a:pt x="9690" y="739754"/>
                      <a:pt x="-4906" y="714753"/>
                      <a:pt x="1512" y="690332"/>
                    </a:cubicBezTo>
                    <a:lnTo>
                      <a:pt x="96183" y="330067"/>
                    </a:lnTo>
                    <a:lnTo>
                      <a:pt x="105773" y="304875"/>
                    </a:lnTo>
                    <a:cubicBezTo>
                      <a:pt x="112456" y="289074"/>
                      <a:pt x="125115" y="276415"/>
                      <a:pt x="140916" y="269732"/>
                    </a:cubicBezTo>
                    <a:close/>
                    <a:moveTo>
                      <a:pt x="296002" y="0"/>
                    </a:moveTo>
                    <a:cubicBezTo>
                      <a:pt x="363650" y="0"/>
                      <a:pt x="418490" y="54840"/>
                      <a:pt x="418490" y="122488"/>
                    </a:cubicBezTo>
                    <a:cubicBezTo>
                      <a:pt x="418490" y="190136"/>
                      <a:pt x="363650" y="244976"/>
                      <a:pt x="296002" y="244976"/>
                    </a:cubicBezTo>
                    <a:cubicBezTo>
                      <a:pt x="228354" y="244976"/>
                      <a:pt x="173514" y="190136"/>
                      <a:pt x="173514" y="122488"/>
                    </a:cubicBezTo>
                    <a:cubicBezTo>
                      <a:pt x="173514" y="54840"/>
                      <a:pt x="228354" y="0"/>
                      <a:pt x="2960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7" name="Freeform 46"/>
              <p:cNvSpPr/>
              <p:nvPr/>
            </p:nvSpPr>
            <p:spPr>
              <a:xfrm flipH="1">
                <a:off x="3966476" y="5683935"/>
                <a:ext cx="137977" cy="202274"/>
              </a:xfrm>
              <a:custGeom>
                <a:avLst/>
                <a:gdLst>
                  <a:gd name="connsiteX0" fmla="*/ 393242 w 427778"/>
                  <a:gd name="connsiteY0" fmla="*/ 10975 h 627121"/>
                  <a:gd name="connsiteX1" fmla="*/ 414058 w 427778"/>
                  <a:gd name="connsiteY1" fmla="*/ 13716 h 627121"/>
                  <a:gd name="connsiteX2" fmla="*/ 424099 w 427778"/>
                  <a:gd name="connsiteY2" fmla="*/ 51188 h 627121"/>
                  <a:gd name="connsiteX3" fmla="*/ 307515 w 427778"/>
                  <a:gd name="connsiteY3" fmla="*/ 253118 h 627121"/>
                  <a:gd name="connsiteX4" fmla="*/ 297393 w 427778"/>
                  <a:gd name="connsiteY4" fmla="*/ 260885 h 627121"/>
                  <a:gd name="connsiteX5" fmla="*/ 297393 w 427778"/>
                  <a:gd name="connsiteY5" fmla="*/ 320515 h 627121"/>
                  <a:gd name="connsiteX6" fmla="*/ 297393 w 427778"/>
                  <a:gd name="connsiteY6" fmla="*/ 321623 h 627121"/>
                  <a:gd name="connsiteX7" fmla="*/ 297393 w 427778"/>
                  <a:gd name="connsiteY7" fmla="*/ 413010 h 627121"/>
                  <a:gd name="connsiteX8" fmla="*/ 297393 w 427778"/>
                  <a:gd name="connsiteY8" fmla="*/ 511899 h 627121"/>
                  <a:gd name="connsiteX9" fmla="*/ 297393 w 427778"/>
                  <a:gd name="connsiteY9" fmla="*/ 514969 h 627121"/>
                  <a:gd name="connsiteX10" fmla="*/ 297393 w 427778"/>
                  <a:gd name="connsiteY10" fmla="*/ 581802 h 627121"/>
                  <a:gd name="connsiteX11" fmla="*/ 260419 w 427778"/>
                  <a:gd name="connsiteY11" fmla="*/ 627121 h 627121"/>
                  <a:gd name="connsiteX12" fmla="*/ 223446 w 427778"/>
                  <a:gd name="connsiteY12" fmla="*/ 581802 h 627121"/>
                  <a:gd name="connsiteX13" fmla="*/ 223446 w 427778"/>
                  <a:gd name="connsiteY13" fmla="*/ 514969 h 627121"/>
                  <a:gd name="connsiteX14" fmla="*/ 223446 w 427778"/>
                  <a:gd name="connsiteY14" fmla="*/ 511899 h 627121"/>
                  <a:gd name="connsiteX15" fmla="*/ 223446 w 427778"/>
                  <a:gd name="connsiteY15" fmla="*/ 413010 h 627121"/>
                  <a:gd name="connsiteX16" fmla="*/ 204331 w 427778"/>
                  <a:gd name="connsiteY16" fmla="*/ 413010 h 627121"/>
                  <a:gd name="connsiteX17" fmla="*/ 204331 w 427778"/>
                  <a:gd name="connsiteY17" fmla="*/ 511899 h 627121"/>
                  <a:gd name="connsiteX18" fmla="*/ 204331 w 427778"/>
                  <a:gd name="connsiteY18" fmla="*/ 514969 h 627121"/>
                  <a:gd name="connsiteX19" fmla="*/ 204331 w 427778"/>
                  <a:gd name="connsiteY19" fmla="*/ 581802 h 627121"/>
                  <a:gd name="connsiteX20" fmla="*/ 167358 w 427778"/>
                  <a:gd name="connsiteY20" fmla="*/ 627121 h 627121"/>
                  <a:gd name="connsiteX21" fmla="*/ 130384 w 427778"/>
                  <a:gd name="connsiteY21" fmla="*/ 581802 h 627121"/>
                  <a:gd name="connsiteX22" fmla="*/ 130384 w 427778"/>
                  <a:gd name="connsiteY22" fmla="*/ 514969 h 627121"/>
                  <a:gd name="connsiteX23" fmla="*/ 130384 w 427778"/>
                  <a:gd name="connsiteY23" fmla="*/ 511899 h 627121"/>
                  <a:gd name="connsiteX24" fmla="*/ 130384 w 427778"/>
                  <a:gd name="connsiteY24" fmla="*/ 413010 h 627121"/>
                  <a:gd name="connsiteX25" fmla="*/ 130384 w 427778"/>
                  <a:gd name="connsiteY25" fmla="*/ 321623 h 627121"/>
                  <a:gd name="connsiteX26" fmla="*/ 130384 w 427778"/>
                  <a:gd name="connsiteY26" fmla="*/ 320515 h 627121"/>
                  <a:gd name="connsiteX27" fmla="*/ 130384 w 427778"/>
                  <a:gd name="connsiteY27" fmla="*/ 288583 h 627121"/>
                  <a:gd name="connsiteX28" fmla="*/ 130384 w 427778"/>
                  <a:gd name="connsiteY28" fmla="*/ 260884 h 627121"/>
                  <a:gd name="connsiteX29" fmla="*/ 120263 w 427778"/>
                  <a:gd name="connsiteY29" fmla="*/ 253118 h 627121"/>
                  <a:gd name="connsiteX30" fmla="*/ 3679 w 427778"/>
                  <a:gd name="connsiteY30" fmla="*/ 51188 h 627121"/>
                  <a:gd name="connsiteX31" fmla="*/ 13720 w 427778"/>
                  <a:gd name="connsiteY31" fmla="*/ 13716 h 627121"/>
                  <a:gd name="connsiteX32" fmla="*/ 34536 w 427778"/>
                  <a:gd name="connsiteY32" fmla="*/ 10975 h 627121"/>
                  <a:gd name="connsiteX33" fmla="*/ 51193 w 427778"/>
                  <a:gd name="connsiteY33" fmla="*/ 23756 h 627121"/>
                  <a:gd name="connsiteX34" fmla="*/ 142056 w 427778"/>
                  <a:gd name="connsiteY34" fmla="*/ 181135 h 627121"/>
                  <a:gd name="connsiteX35" fmla="*/ 285722 w 427778"/>
                  <a:gd name="connsiteY35" fmla="*/ 181135 h 627121"/>
                  <a:gd name="connsiteX36" fmla="*/ 376585 w 427778"/>
                  <a:gd name="connsiteY36" fmla="*/ 23756 h 627121"/>
                  <a:gd name="connsiteX37" fmla="*/ 393242 w 427778"/>
                  <a:gd name="connsiteY37" fmla="*/ 10975 h 627121"/>
                  <a:gd name="connsiteX38" fmla="*/ 213888 w 427778"/>
                  <a:gd name="connsiteY38" fmla="*/ 0 h 627121"/>
                  <a:gd name="connsiteX39" fmla="*/ 296184 w 427778"/>
                  <a:gd name="connsiteY39" fmla="*/ 82296 h 627121"/>
                  <a:gd name="connsiteX40" fmla="*/ 213888 w 427778"/>
                  <a:gd name="connsiteY40" fmla="*/ 164592 h 627121"/>
                  <a:gd name="connsiteX41" fmla="*/ 131592 w 427778"/>
                  <a:gd name="connsiteY41" fmla="*/ 82296 h 627121"/>
                  <a:gd name="connsiteX42" fmla="*/ 213888 w 427778"/>
                  <a:gd name="connsiteY42" fmla="*/ 0 h 627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427778" h="627121">
                    <a:moveTo>
                      <a:pt x="393242" y="10975"/>
                    </a:moveTo>
                    <a:cubicBezTo>
                      <a:pt x="400024" y="9158"/>
                      <a:pt x="407498" y="9928"/>
                      <a:pt x="414058" y="13716"/>
                    </a:cubicBezTo>
                    <a:cubicBezTo>
                      <a:pt x="427178" y="21291"/>
                      <a:pt x="431674" y="38068"/>
                      <a:pt x="424099" y="51188"/>
                    </a:cubicBezTo>
                    <a:lnTo>
                      <a:pt x="307515" y="253118"/>
                    </a:lnTo>
                    <a:lnTo>
                      <a:pt x="297393" y="260885"/>
                    </a:lnTo>
                    <a:lnTo>
                      <a:pt x="297393" y="320515"/>
                    </a:lnTo>
                    <a:lnTo>
                      <a:pt x="297393" y="321623"/>
                    </a:lnTo>
                    <a:lnTo>
                      <a:pt x="297393" y="413010"/>
                    </a:lnTo>
                    <a:lnTo>
                      <a:pt x="297393" y="511899"/>
                    </a:lnTo>
                    <a:lnTo>
                      <a:pt x="297393" y="514969"/>
                    </a:lnTo>
                    <a:lnTo>
                      <a:pt x="297393" y="581802"/>
                    </a:lnTo>
                    <a:cubicBezTo>
                      <a:pt x="297393" y="606831"/>
                      <a:pt x="280840" y="627121"/>
                      <a:pt x="260419" y="627121"/>
                    </a:cubicBezTo>
                    <a:cubicBezTo>
                      <a:pt x="239999" y="627121"/>
                      <a:pt x="223446" y="606831"/>
                      <a:pt x="223446" y="581802"/>
                    </a:cubicBezTo>
                    <a:lnTo>
                      <a:pt x="223446" y="514969"/>
                    </a:lnTo>
                    <a:lnTo>
                      <a:pt x="223446" y="511899"/>
                    </a:lnTo>
                    <a:lnTo>
                      <a:pt x="223446" y="413010"/>
                    </a:lnTo>
                    <a:lnTo>
                      <a:pt x="204331" y="413010"/>
                    </a:lnTo>
                    <a:lnTo>
                      <a:pt x="204331" y="511899"/>
                    </a:lnTo>
                    <a:lnTo>
                      <a:pt x="204331" y="514969"/>
                    </a:lnTo>
                    <a:lnTo>
                      <a:pt x="204331" y="581802"/>
                    </a:lnTo>
                    <a:cubicBezTo>
                      <a:pt x="204331" y="606831"/>
                      <a:pt x="187778" y="627121"/>
                      <a:pt x="167358" y="627121"/>
                    </a:cubicBezTo>
                    <a:cubicBezTo>
                      <a:pt x="146938" y="627121"/>
                      <a:pt x="130384" y="606831"/>
                      <a:pt x="130384" y="581802"/>
                    </a:cubicBezTo>
                    <a:lnTo>
                      <a:pt x="130384" y="514969"/>
                    </a:lnTo>
                    <a:lnTo>
                      <a:pt x="130384" y="511899"/>
                    </a:lnTo>
                    <a:lnTo>
                      <a:pt x="130384" y="413010"/>
                    </a:lnTo>
                    <a:lnTo>
                      <a:pt x="130384" y="321623"/>
                    </a:lnTo>
                    <a:lnTo>
                      <a:pt x="130384" y="320515"/>
                    </a:lnTo>
                    <a:lnTo>
                      <a:pt x="130384" y="288583"/>
                    </a:lnTo>
                    <a:lnTo>
                      <a:pt x="130384" y="260884"/>
                    </a:lnTo>
                    <a:lnTo>
                      <a:pt x="120263" y="253118"/>
                    </a:lnTo>
                    <a:lnTo>
                      <a:pt x="3679" y="51188"/>
                    </a:lnTo>
                    <a:cubicBezTo>
                      <a:pt x="-3896" y="38068"/>
                      <a:pt x="600" y="21291"/>
                      <a:pt x="13720" y="13716"/>
                    </a:cubicBezTo>
                    <a:cubicBezTo>
                      <a:pt x="20280" y="9928"/>
                      <a:pt x="27755" y="9158"/>
                      <a:pt x="34536" y="10975"/>
                    </a:cubicBezTo>
                    <a:cubicBezTo>
                      <a:pt x="41317" y="12792"/>
                      <a:pt x="47406" y="17196"/>
                      <a:pt x="51193" y="23756"/>
                    </a:cubicBezTo>
                    <a:lnTo>
                      <a:pt x="142056" y="181135"/>
                    </a:lnTo>
                    <a:lnTo>
                      <a:pt x="285722" y="181135"/>
                    </a:lnTo>
                    <a:lnTo>
                      <a:pt x="376585" y="23756"/>
                    </a:lnTo>
                    <a:cubicBezTo>
                      <a:pt x="380373" y="17196"/>
                      <a:pt x="386461" y="12792"/>
                      <a:pt x="393242" y="10975"/>
                    </a:cubicBezTo>
                    <a:close/>
                    <a:moveTo>
                      <a:pt x="213888" y="0"/>
                    </a:moveTo>
                    <a:cubicBezTo>
                      <a:pt x="259339" y="0"/>
                      <a:pt x="296184" y="36845"/>
                      <a:pt x="296184" y="82296"/>
                    </a:cubicBezTo>
                    <a:cubicBezTo>
                      <a:pt x="296184" y="127747"/>
                      <a:pt x="259339" y="164592"/>
                      <a:pt x="213888" y="164592"/>
                    </a:cubicBezTo>
                    <a:cubicBezTo>
                      <a:pt x="168438" y="164592"/>
                      <a:pt x="131592" y="127747"/>
                      <a:pt x="131592" y="82296"/>
                    </a:cubicBezTo>
                    <a:cubicBezTo>
                      <a:pt x="131592" y="36845"/>
                      <a:pt x="168438" y="0"/>
                      <a:pt x="21388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48" name="Freeform 47"/>
            <p:cNvSpPr/>
            <p:nvPr/>
          </p:nvSpPr>
          <p:spPr>
            <a:xfrm flipH="1">
              <a:off x="4109352" y="5683935"/>
              <a:ext cx="137977" cy="202274"/>
            </a:xfrm>
            <a:custGeom>
              <a:avLst/>
              <a:gdLst>
                <a:gd name="connsiteX0" fmla="*/ 393242 w 427778"/>
                <a:gd name="connsiteY0" fmla="*/ 10975 h 627121"/>
                <a:gd name="connsiteX1" fmla="*/ 414058 w 427778"/>
                <a:gd name="connsiteY1" fmla="*/ 13716 h 627121"/>
                <a:gd name="connsiteX2" fmla="*/ 424099 w 427778"/>
                <a:gd name="connsiteY2" fmla="*/ 51188 h 627121"/>
                <a:gd name="connsiteX3" fmla="*/ 307515 w 427778"/>
                <a:gd name="connsiteY3" fmla="*/ 253118 h 627121"/>
                <a:gd name="connsiteX4" fmla="*/ 297393 w 427778"/>
                <a:gd name="connsiteY4" fmla="*/ 260885 h 627121"/>
                <a:gd name="connsiteX5" fmla="*/ 297393 w 427778"/>
                <a:gd name="connsiteY5" fmla="*/ 320515 h 627121"/>
                <a:gd name="connsiteX6" fmla="*/ 297393 w 427778"/>
                <a:gd name="connsiteY6" fmla="*/ 321623 h 627121"/>
                <a:gd name="connsiteX7" fmla="*/ 297393 w 427778"/>
                <a:gd name="connsiteY7" fmla="*/ 413010 h 627121"/>
                <a:gd name="connsiteX8" fmla="*/ 297393 w 427778"/>
                <a:gd name="connsiteY8" fmla="*/ 511899 h 627121"/>
                <a:gd name="connsiteX9" fmla="*/ 297393 w 427778"/>
                <a:gd name="connsiteY9" fmla="*/ 514969 h 627121"/>
                <a:gd name="connsiteX10" fmla="*/ 297393 w 427778"/>
                <a:gd name="connsiteY10" fmla="*/ 581802 h 627121"/>
                <a:gd name="connsiteX11" fmla="*/ 260419 w 427778"/>
                <a:gd name="connsiteY11" fmla="*/ 627121 h 627121"/>
                <a:gd name="connsiteX12" fmla="*/ 223446 w 427778"/>
                <a:gd name="connsiteY12" fmla="*/ 581802 h 627121"/>
                <a:gd name="connsiteX13" fmla="*/ 223446 w 427778"/>
                <a:gd name="connsiteY13" fmla="*/ 514969 h 627121"/>
                <a:gd name="connsiteX14" fmla="*/ 223446 w 427778"/>
                <a:gd name="connsiteY14" fmla="*/ 511899 h 627121"/>
                <a:gd name="connsiteX15" fmla="*/ 223446 w 427778"/>
                <a:gd name="connsiteY15" fmla="*/ 413010 h 627121"/>
                <a:gd name="connsiteX16" fmla="*/ 204331 w 427778"/>
                <a:gd name="connsiteY16" fmla="*/ 413010 h 627121"/>
                <a:gd name="connsiteX17" fmla="*/ 204331 w 427778"/>
                <a:gd name="connsiteY17" fmla="*/ 511899 h 627121"/>
                <a:gd name="connsiteX18" fmla="*/ 204331 w 427778"/>
                <a:gd name="connsiteY18" fmla="*/ 514969 h 627121"/>
                <a:gd name="connsiteX19" fmla="*/ 204331 w 427778"/>
                <a:gd name="connsiteY19" fmla="*/ 581802 h 627121"/>
                <a:gd name="connsiteX20" fmla="*/ 167358 w 427778"/>
                <a:gd name="connsiteY20" fmla="*/ 627121 h 627121"/>
                <a:gd name="connsiteX21" fmla="*/ 130384 w 427778"/>
                <a:gd name="connsiteY21" fmla="*/ 581802 h 627121"/>
                <a:gd name="connsiteX22" fmla="*/ 130384 w 427778"/>
                <a:gd name="connsiteY22" fmla="*/ 514969 h 627121"/>
                <a:gd name="connsiteX23" fmla="*/ 130384 w 427778"/>
                <a:gd name="connsiteY23" fmla="*/ 511899 h 627121"/>
                <a:gd name="connsiteX24" fmla="*/ 130384 w 427778"/>
                <a:gd name="connsiteY24" fmla="*/ 413010 h 627121"/>
                <a:gd name="connsiteX25" fmla="*/ 130384 w 427778"/>
                <a:gd name="connsiteY25" fmla="*/ 321623 h 627121"/>
                <a:gd name="connsiteX26" fmla="*/ 130384 w 427778"/>
                <a:gd name="connsiteY26" fmla="*/ 320515 h 627121"/>
                <a:gd name="connsiteX27" fmla="*/ 130384 w 427778"/>
                <a:gd name="connsiteY27" fmla="*/ 288583 h 627121"/>
                <a:gd name="connsiteX28" fmla="*/ 130384 w 427778"/>
                <a:gd name="connsiteY28" fmla="*/ 260884 h 627121"/>
                <a:gd name="connsiteX29" fmla="*/ 120263 w 427778"/>
                <a:gd name="connsiteY29" fmla="*/ 253118 h 627121"/>
                <a:gd name="connsiteX30" fmla="*/ 3679 w 427778"/>
                <a:gd name="connsiteY30" fmla="*/ 51188 h 627121"/>
                <a:gd name="connsiteX31" fmla="*/ 13720 w 427778"/>
                <a:gd name="connsiteY31" fmla="*/ 13716 h 627121"/>
                <a:gd name="connsiteX32" fmla="*/ 34536 w 427778"/>
                <a:gd name="connsiteY32" fmla="*/ 10975 h 627121"/>
                <a:gd name="connsiteX33" fmla="*/ 51193 w 427778"/>
                <a:gd name="connsiteY33" fmla="*/ 23756 h 627121"/>
                <a:gd name="connsiteX34" fmla="*/ 142056 w 427778"/>
                <a:gd name="connsiteY34" fmla="*/ 181135 h 627121"/>
                <a:gd name="connsiteX35" fmla="*/ 285722 w 427778"/>
                <a:gd name="connsiteY35" fmla="*/ 181135 h 627121"/>
                <a:gd name="connsiteX36" fmla="*/ 376585 w 427778"/>
                <a:gd name="connsiteY36" fmla="*/ 23756 h 627121"/>
                <a:gd name="connsiteX37" fmla="*/ 393242 w 427778"/>
                <a:gd name="connsiteY37" fmla="*/ 10975 h 627121"/>
                <a:gd name="connsiteX38" fmla="*/ 213888 w 427778"/>
                <a:gd name="connsiteY38" fmla="*/ 0 h 627121"/>
                <a:gd name="connsiteX39" fmla="*/ 296184 w 427778"/>
                <a:gd name="connsiteY39" fmla="*/ 82296 h 627121"/>
                <a:gd name="connsiteX40" fmla="*/ 213888 w 427778"/>
                <a:gd name="connsiteY40" fmla="*/ 164592 h 627121"/>
                <a:gd name="connsiteX41" fmla="*/ 131592 w 427778"/>
                <a:gd name="connsiteY41" fmla="*/ 82296 h 627121"/>
                <a:gd name="connsiteX42" fmla="*/ 213888 w 427778"/>
                <a:gd name="connsiteY42" fmla="*/ 0 h 62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427778" h="627121">
                  <a:moveTo>
                    <a:pt x="393242" y="10975"/>
                  </a:moveTo>
                  <a:cubicBezTo>
                    <a:pt x="400024" y="9158"/>
                    <a:pt x="407498" y="9928"/>
                    <a:pt x="414058" y="13716"/>
                  </a:cubicBezTo>
                  <a:cubicBezTo>
                    <a:pt x="427178" y="21291"/>
                    <a:pt x="431674" y="38068"/>
                    <a:pt x="424099" y="51188"/>
                  </a:cubicBezTo>
                  <a:lnTo>
                    <a:pt x="307515" y="253118"/>
                  </a:lnTo>
                  <a:lnTo>
                    <a:pt x="297393" y="260885"/>
                  </a:lnTo>
                  <a:lnTo>
                    <a:pt x="297393" y="320515"/>
                  </a:lnTo>
                  <a:lnTo>
                    <a:pt x="297393" y="321623"/>
                  </a:lnTo>
                  <a:lnTo>
                    <a:pt x="297393" y="413010"/>
                  </a:lnTo>
                  <a:lnTo>
                    <a:pt x="297393" y="511899"/>
                  </a:lnTo>
                  <a:lnTo>
                    <a:pt x="297393" y="514969"/>
                  </a:lnTo>
                  <a:lnTo>
                    <a:pt x="297393" y="581802"/>
                  </a:lnTo>
                  <a:cubicBezTo>
                    <a:pt x="297393" y="606831"/>
                    <a:pt x="280840" y="627121"/>
                    <a:pt x="260419" y="627121"/>
                  </a:cubicBezTo>
                  <a:cubicBezTo>
                    <a:pt x="239999" y="627121"/>
                    <a:pt x="223446" y="606831"/>
                    <a:pt x="223446" y="581802"/>
                  </a:cubicBezTo>
                  <a:lnTo>
                    <a:pt x="223446" y="514969"/>
                  </a:lnTo>
                  <a:lnTo>
                    <a:pt x="223446" y="511899"/>
                  </a:lnTo>
                  <a:lnTo>
                    <a:pt x="223446" y="413010"/>
                  </a:lnTo>
                  <a:lnTo>
                    <a:pt x="204331" y="413010"/>
                  </a:lnTo>
                  <a:lnTo>
                    <a:pt x="204331" y="511899"/>
                  </a:lnTo>
                  <a:lnTo>
                    <a:pt x="204331" y="514969"/>
                  </a:lnTo>
                  <a:lnTo>
                    <a:pt x="204331" y="581802"/>
                  </a:lnTo>
                  <a:cubicBezTo>
                    <a:pt x="204331" y="606831"/>
                    <a:pt x="187778" y="627121"/>
                    <a:pt x="167358" y="627121"/>
                  </a:cubicBezTo>
                  <a:cubicBezTo>
                    <a:pt x="146938" y="627121"/>
                    <a:pt x="130384" y="606831"/>
                    <a:pt x="130384" y="581802"/>
                  </a:cubicBezTo>
                  <a:lnTo>
                    <a:pt x="130384" y="514969"/>
                  </a:lnTo>
                  <a:lnTo>
                    <a:pt x="130384" y="511899"/>
                  </a:lnTo>
                  <a:lnTo>
                    <a:pt x="130384" y="413010"/>
                  </a:lnTo>
                  <a:lnTo>
                    <a:pt x="130384" y="321623"/>
                  </a:lnTo>
                  <a:lnTo>
                    <a:pt x="130384" y="320515"/>
                  </a:lnTo>
                  <a:lnTo>
                    <a:pt x="130384" y="288583"/>
                  </a:lnTo>
                  <a:lnTo>
                    <a:pt x="130384" y="260884"/>
                  </a:lnTo>
                  <a:lnTo>
                    <a:pt x="120263" y="253118"/>
                  </a:lnTo>
                  <a:lnTo>
                    <a:pt x="3679" y="51188"/>
                  </a:lnTo>
                  <a:cubicBezTo>
                    <a:pt x="-3896" y="38068"/>
                    <a:pt x="600" y="21291"/>
                    <a:pt x="13720" y="13716"/>
                  </a:cubicBezTo>
                  <a:cubicBezTo>
                    <a:pt x="20280" y="9928"/>
                    <a:pt x="27755" y="9158"/>
                    <a:pt x="34536" y="10975"/>
                  </a:cubicBezTo>
                  <a:cubicBezTo>
                    <a:pt x="41317" y="12792"/>
                    <a:pt x="47406" y="17196"/>
                    <a:pt x="51193" y="23756"/>
                  </a:cubicBezTo>
                  <a:lnTo>
                    <a:pt x="142056" y="181135"/>
                  </a:lnTo>
                  <a:lnTo>
                    <a:pt x="285722" y="181135"/>
                  </a:lnTo>
                  <a:lnTo>
                    <a:pt x="376585" y="23756"/>
                  </a:lnTo>
                  <a:cubicBezTo>
                    <a:pt x="380373" y="17196"/>
                    <a:pt x="386461" y="12792"/>
                    <a:pt x="393242" y="10975"/>
                  </a:cubicBezTo>
                  <a:close/>
                  <a:moveTo>
                    <a:pt x="213888" y="0"/>
                  </a:moveTo>
                  <a:cubicBezTo>
                    <a:pt x="259339" y="0"/>
                    <a:pt x="296184" y="36845"/>
                    <a:pt x="296184" y="82296"/>
                  </a:cubicBezTo>
                  <a:cubicBezTo>
                    <a:pt x="296184" y="127747"/>
                    <a:pt x="259339" y="164592"/>
                    <a:pt x="213888" y="164592"/>
                  </a:cubicBezTo>
                  <a:cubicBezTo>
                    <a:pt x="168438" y="164592"/>
                    <a:pt x="131592" y="127747"/>
                    <a:pt x="131592" y="82296"/>
                  </a:cubicBezTo>
                  <a:cubicBezTo>
                    <a:pt x="131592" y="36845"/>
                    <a:pt x="168438" y="0"/>
                    <a:pt x="21388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761551" y="4634488"/>
            <a:ext cx="1476944" cy="1497410"/>
            <a:chOff x="1071538" y="1857364"/>
            <a:chExt cx="1622717" cy="1622718"/>
          </a:xfrm>
          <a:solidFill>
            <a:srgbClr val="FFC000"/>
          </a:solidFill>
        </p:grpSpPr>
        <p:sp>
          <p:nvSpPr>
            <p:cNvPr id="50" name="Freeform 49"/>
            <p:cNvSpPr/>
            <p:nvPr/>
          </p:nvSpPr>
          <p:spPr>
            <a:xfrm>
              <a:off x="1071538" y="1857364"/>
              <a:ext cx="1622717" cy="1622718"/>
            </a:xfrm>
            <a:custGeom>
              <a:avLst/>
              <a:gdLst>
                <a:gd name="connsiteX0" fmla="*/ 360040 w 720080"/>
                <a:gd name="connsiteY0" fmla="*/ 0 h 720080"/>
                <a:gd name="connsiteX1" fmla="*/ 720080 w 720080"/>
                <a:gd name="connsiteY1" fmla="*/ 216024 h 720080"/>
                <a:gd name="connsiteX2" fmla="*/ 720080 w 720080"/>
                <a:gd name="connsiteY2" fmla="*/ 720080 h 720080"/>
                <a:gd name="connsiteX3" fmla="*/ 0 w 720080"/>
                <a:gd name="connsiteY3" fmla="*/ 720080 h 720080"/>
                <a:gd name="connsiteX4" fmla="*/ 0 w 720080"/>
                <a:gd name="connsiteY4" fmla="*/ 216024 h 720080"/>
                <a:gd name="connsiteX5" fmla="*/ 96012 w 720080"/>
                <a:gd name="connsiteY5" fmla="*/ 158417 h 720080"/>
                <a:gd name="connsiteX6" fmla="*/ 96012 w 720080"/>
                <a:gd name="connsiteY6" fmla="*/ 5878 h 720080"/>
                <a:gd name="connsiteX7" fmla="*/ 168020 w 720080"/>
                <a:gd name="connsiteY7" fmla="*/ 5878 h 720080"/>
                <a:gd name="connsiteX8" fmla="*/ 168020 w 720080"/>
                <a:gd name="connsiteY8" fmla="*/ 115212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80" h="720080">
                  <a:moveTo>
                    <a:pt x="360040" y="0"/>
                  </a:moveTo>
                  <a:lnTo>
                    <a:pt x="720080" y="216024"/>
                  </a:lnTo>
                  <a:lnTo>
                    <a:pt x="720080" y="720080"/>
                  </a:lnTo>
                  <a:lnTo>
                    <a:pt x="0" y="720080"/>
                  </a:lnTo>
                  <a:lnTo>
                    <a:pt x="0" y="216024"/>
                  </a:lnTo>
                  <a:lnTo>
                    <a:pt x="96012" y="158417"/>
                  </a:lnTo>
                  <a:lnTo>
                    <a:pt x="96012" y="5878"/>
                  </a:lnTo>
                  <a:lnTo>
                    <a:pt x="168020" y="5878"/>
                  </a:lnTo>
                  <a:lnTo>
                    <a:pt x="168020" y="11521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136118" y="2347543"/>
              <a:ext cx="1543865" cy="1033950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600" b="1" dirty="0" smtClean="0"/>
                <a:t>4.2</a:t>
              </a:r>
              <a:r>
                <a:rPr lang="en-US" sz="2800" b="1" dirty="0" smtClean="0"/>
                <a:t> </a:t>
              </a:r>
              <a:r>
                <a:rPr lang="en-US" sz="2000" b="1" dirty="0" smtClean="0"/>
                <a:t>Million</a:t>
              </a:r>
              <a:endParaRPr lang="en-US" sz="2000" b="1" dirty="0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851951" y="6200861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Houses Grounded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0046754" y="158832"/>
            <a:ext cx="1908643" cy="740902"/>
            <a:chOff x="10046754" y="158832"/>
            <a:chExt cx="1908643" cy="74090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754" y="158832"/>
              <a:ext cx="1034729" cy="740902"/>
            </a:xfrm>
            <a:prstGeom prst="rect">
              <a:avLst/>
            </a:prstGeom>
          </p:spPr>
        </p:pic>
        <p:pic>
          <p:nvPicPr>
            <p:cNvPr id="32" name="Picture 2" descr="Image result for swachh bharat logo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2320" y="317650"/>
              <a:ext cx="973077" cy="423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5" name="Straight Connector 34"/>
            <p:cNvCxnSpPr/>
            <p:nvPr/>
          </p:nvCxnSpPr>
          <p:spPr>
            <a:xfrm>
              <a:off x="10982320" y="201723"/>
              <a:ext cx="1" cy="58248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332" y="220674"/>
            <a:ext cx="2156192" cy="6790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7831-5D5E-4B20-8D30-5F2B31E18E8A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0693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36225" y="1790450"/>
            <a:ext cx="9520015" cy="3762880"/>
            <a:chOff x="538178" y="1357298"/>
            <a:chExt cx="8177226" cy="3925470"/>
          </a:xfrm>
        </p:grpSpPr>
        <p:sp>
          <p:nvSpPr>
            <p:cNvPr id="5" name="Down Arrow 4"/>
            <p:cNvSpPr/>
            <p:nvPr/>
          </p:nvSpPr>
          <p:spPr>
            <a:xfrm>
              <a:off x="7700978" y="2214554"/>
              <a:ext cx="76200" cy="275898"/>
            </a:xfrm>
            <a:prstGeom prst="down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6" name="Down Arrow 5"/>
            <p:cNvSpPr/>
            <p:nvPr/>
          </p:nvSpPr>
          <p:spPr>
            <a:xfrm>
              <a:off x="3486160" y="2285992"/>
              <a:ext cx="76200" cy="228600"/>
            </a:xfrm>
            <a:prstGeom prst="down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7" name="Down Arrow 6"/>
            <p:cNvSpPr/>
            <p:nvPr/>
          </p:nvSpPr>
          <p:spPr>
            <a:xfrm>
              <a:off x="5627812" y="2285992"/>
              <a:ext cx="76200" cy="228600"/>
            </a:xfrm>
            <a:prstGeom prst="down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8" name="Down Arrow 7"/>
            <p:cNvSpPr/>
            <p:nvPr/>
          </p:nvSpPr>
          <p:spPr>
            <a:xfrm>
              <a:off x="1376378" y="2281238"/>
              <a:ext cx="76200" cy="228600"/>
            </a:xfrm>
            <a:prstGeom prst="down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8178" y="2530864"/>
              <a:ext cx="1881174" cy="273876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180000" rtlCol="0" anchor="b" anchorCtr="0"/>
            <a:lstStyle/>
            <a:p>
              <a:pPr algn="ctr">
                <a:defRPr/>
              </a:pPr>
              <a:r>
                <a:rPr lang="en-US" sz="1600" kern="0" dirty="0" err="1" smtClean="0"/>
                <a:t>GoI</a:t>
              </a:r>
              <a:r>
                <a:rPr lang="en-US" sz="1600" kern="0" dirty="0" smtClean="0"/>
                <a:t> grant @ </a:t>
              </a:r>
              <a:br>
                <a:rPr lang="en-US" sz="1600" kern="0" dirty="0" smtClean="0"/>
              </a:br>
              <a:r>
                <a:rPr lang="en-US" sz="2200" b="1" kern="0" dirty="0" smtClean="0"/>
                <a:t>Rs</a:t>
              </a:r>
              <a:r>
                <a:rPr lang="en-US" sz="2200" b="1" kern="0" dirty="0"/>
                <a:t>. 1 </a:t>
              </a:r>
              <a:r>
                <a:rPr lang="en-US" sz="2200" b="1" kern="0" dirty="0" smtClean="0"/>
                <a:t>Lakh </a:t>
              </a:r>
              <a:r>
                <a:rPr lang="en-US" sz="1600" b="1" kern="0" dirty="0" smtClean="0"/>
                <a:t/>
              </a:r>
              <a:br>
                <a:rPr lang="en-US" sz="1600" b="1" kern="0" dirty="0" smtClean="0"/>
              </a:br>
              <a:r>
                <a:rPr lang="en-US" sz="1600" kern="0" dirty="0" smtClean="0"/>
                <a:t>per house</a:t>
              </a:r>
            </a:p>
            <a:p>
              <a:pPr algn="ctr">
                <a:defRPr/>
              </a:pPr>
              <a:endParaRPr lang="en-US" sz="1600" kern="0" dirty="0" smtClean="0">
                <a:latin typeface="Univers Condensed" panose="020B0606020202060204" pitchFamily="34" charset="0"/>
              </a:endParaRPr>
            </a:p>
            <a:p>
              <a:pPr algn="ctr">
                <a:defRPr/>
              </a:pPr>
              <a:endParaRPr lang="en-IN" sz="1500" kern="0" dirty="0" smtClean="0">
                <a:latin typeface="Univers Condensed" panose="020B0606020202060204" pitchFamily="34" charset="0"/>
              </a:endParaRPr>
            </a:p>
            <a:p>
              <a:pPr marL="179388" marR="0" lvl="0" indent="-179388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IN" sz="15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endParaRPr>
            </a:p>
            <a:p>
              <a:pPr algn="ctr">
                <a:defRPr/>
              </a:pPr>
              <a:r>
                <a:rPr lang="en-IN" sz="2400" b="1" dirty="0" smtClean="0">
                  <a:latin typeface="Arial Rounded MT Bold" panose="020F0704030504030204" pitchFamily="34" charset="0"/>
                </a:rPr>
                <a:t>4.5 Lakh</a:t>
              </a:r>
              <a:r>
                <a:rPr lang="en-IN" sz="2400" dirty="0" smtClean="0">
                  <a:latin typeface="Impact" panose="020B0806030902050204" pitchFamily="34" charset="0"/>
                </a:rPr>
                <a:t/>
              </a:r>
              <a:br>
                <a:rPr lang="en-IN" sz="2400" dirty="0" smtClean="0">
                  <a:latin typeface="Impact" panose="020B0806030902050204" pitchFamily="34" charset="0"/>
                </a:rPr>
              </a:br>
              <a:r>
                <a:rPr lang="en-IN" sz="1400" dirty="0"/>
                <a:t>ISSR houses </a:t>
              </a:r>
              <a:r>
                <a:rPr lang="en-IN" sz="1400" dirty="0" smtClean="0"/>
                <a:t>approved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562228" y="2544000"/>
              <a:ext cx="1962176" cy="2738768"/>
            </a:xfrm>
            <a:prstGeom prst="roundRect">
              <a:avLst/>
            </a:prstGeom>
            <a:solidFill>
              <a:srgbClr val="D7DF23"/>
            </a:solidFill>
            <a:ln w="25400" cap="flat" cmpd="sng" algn="ctr">
              <a:noFill/>
              <a:prstDash val="solid"/>
            </a:ln>
            <a:effectLst/>
          </p:spPr>
          <p:txBody>
            <a:bodyPr lIns="180000" rtlCol="0" anchor="b" anchorCtr="0"/>
            <a:lstStyle/>
            <a:p>
              <a:pPr marR="0" lvl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1600" kern="0" dirty="0" smtClean="0"/>
                <a:t>Benefit of</a:t>
              </a:r>
            </a:p>
            <a:p>
              <a:pPr marR="0" lvl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200" b="1" kern="0" dirty="0" smtClean="0"/>
                <a:t>2.67 Lakh</a:t>
              </a:r>
            </a:p>
            <a:p>
              <a:pPr lvl="0" algn="ctr">
                <a:defRPr/>
              </a:pPr>
              <a:r>
                <a:rPr lang="en-US" sz="1600" kern="0" dirty="0" smtClean="0"/>
                <a:t>through interest </a:t>
              </a:r>
              <a:br>
                <a:rPr lang="en-US" sz="1600" kern="0" dirty="0" smtClean="0"/>
              </a:br>
              <a:r>
                <a:rPr lang="en-US" sz="1600" kern="0" dirty="0" smtClean="0"/>
                <a:t>subsidy of </a:t>
              </a:r>
              <a:r>
                <a:rPr lang="en-US" sz="1600" kern="0" dirty="0"/>
                <a:t>3 to 6.5</a:t>
              </a:r>
              <a:r>
                <a:rPr lang="en-US" sz="1600" kern="0" dirty="0" smtClean="0"/>
                <a:t>%</a:t>
              </a:r>
              <a:r>
                <a:rPr lang="en-US" sz="1600" b="1" kern="0" dirty="0" smtClean="0"/>
                <a:t/>
              </a:r>
              <a:br>
                <a:rPr lang="en-US" sz="1600" b="1" kern="0" dirty="0" smtClean="0"/>
              </a:br>
              <a:endParaRPr lang="en-US" sz="1600" b="1" kern="0" dirty="0" smtClean="0"/>
            </a:p>
            <a:p>
              <a:pPr marR="0" lvl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lang="en-US" sz="1400" dirty="0"/>
            </a:p>
            <a:p>
              <a:pPr algn="ctr">
                <a:defRPr/>
              </a:pPr>
              <a:r>
                <a:rPr lang="en-IN" sz="2400" b="1" dirty="0" smtClean="0">
                  <a:latin typeface="Arial Rounded MT Bold" panose="020F0704030504030204" pitchFamily="34" charset="0"/>
                </a:rPr>
                <a:t>4.4 </a:t>
              </a:r>
              <a:r>
                <a:rPr lang="en-IN" sz="2400" b="1" dirty="0">
                  <a:latin typeface="Arial Rounded MT Bold" panose="020F0704030504030204" pitchFamily="34" charset="0"/>
                </a:rPr>
                <a:t>Lakh</a:t>
              </a:r>
              <a:r>
                <a:rPr lang="en-IN" sz="2400" dirty="0">
                  <a:latin typeface="Impact" panose="020B0806030902050204" pitchFamily="34" charset="0"/>
                </a:rPr>
                <a:t/>
              </a:r>
              <a:br>
                <a:rPr lang="en-IN" sz="2400" dirty="0">
                  <a:latin typeface="Impact" panose="020B0806030902050204" pitchFamily="34" charset="0"/>
                </a:rPr>
              </a:br>
              <a:r>
                <a:rPr lang="en-IN" sz="1400" dirty="0" smtClean="0"/>
                <a:t>CLSS Beneficiaries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729178" y="2544000"/>
              <a:ext cx="1928826" cy="2738768"/>
            </a:xfrm>
            <a:prstGeom prst="roundRect">
              <a:avLst/>
            </a:prstGeom>
            <a:solidFill>
              <a:srgbClr val="FFC60B"/>
            </a:solidFill>
            <a:ln w="25400" cap="flat" cmpd="sng" algn="ctr">
              <a:noFill/>
              <a:prstDash val="solid"/>
            </a:ln>
            <a:effectLst/>
          </p:spPr>
          <p:txBody>
            <a:bodyPr lIns="180000" rIns="252000" rtlCol="0" anchor="b" anchorCtr="0"/>
            <a:lstStyle/>
            <a:p>
              <a:pPr lvl="0" algn="ctr">
                <a:defRPr/>
              </a:pPr>
              <a:r>
                <a:rPr lang="en-US" sz="1600" kern="0" dirty="0" err="1"/>
                <a:t>GoI</a:t>
              </a:r>
              <a:r>
                <a:rPr lang="en-US" sz="1600" kern="0" dirty="0"/>
                <a:t> grant @ </a:t>
              </a:r>
              <a:br>
                <a:rPr lang="en-US" sz="1600" kern="0" dirty="0"/>
              </a:br>
              <a:r>
                <a:rPr lang="en-US" sz="2200" b="1" kern="0" dirty="0"/>
                <a:t>Rs. </a:t>
              </a:r>
              <a:r>
                <a:rPr lang="en-US" sz="2200" b="1" kern="0" dirty="0" smtClean="0"/>
                <a:t>1.5 </a:t>
              </a:r>
              <a:r>
                <a:rPr lang="en-US" sz="2200" b="1" kern="0" dirty="0"/>
                <a:t>Lakh </a:t>
              </a:r>
              <a:r>
                <a:rPr lang="en-US" sz="1600" b="1" kern="0" dirty="0"/>
                <a:t/>
              </a:r>
              <a:br>
                <a:rPr lang="en-US" sz="1600" b="1" kern="0" dirty="0"/>
              </a:br>
              <a:r>
                <a:rPr lang="en-US" sz="1600" kern="0" dirty="0"/>
                <a:t>per </a:t>
              </a:r>
              <a:r>
                <a:rPr lang="en-US" sz="1600" kern="0" dirty="0" smtClean="0"/>
                <a:t>house</a:t>
              </a:r>
            </a:p>
            <a:p>
              <a:pPr lvl="0" algn="ctr">
                <a:defRPr/>
              </a:pPr>
              <a:endParaRPr lang="en-US" sz="1600" kern="0" dirty="0" smtClean="0">
                <a:latin typeface="Univers Condensed" panose="020B0606020202060204" pitchFamily="34" charset="0"/>
              </a:endParaRPr>
            </a:p>
            <a:p>
              <a:pPr lvl="0" algn="ctr">
                <a:defRPr/>
              </a:pPr>
              <a:endParaRPr lang="en-US" sz="1600" kern="0" dirty="0">
                <a:latin typeface="Univers Condensed" panose="020B0606020202060204" pitchFamily="34" charset="0"/>
              </a:endParaRPr>
            </a:p>
            <a:p>
              <a:pPr marR="0" lvl="0" algn="just" defTabSz="896938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en-IN" sz="1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endParaRPr>
            </a:p>
            <a:p>
              <a:pPr algn="ctr" defTabSz="896938">
                <a:defRPr/>
              </a:pPr>
              <a:r>
                <a:rPr lang="en-IN" sz="2400" b="1" dirty="0" smtClean="0">
                  <a:latin typeface="Arial Rounded MT Bold" panose="020F0704030504030204" pitchFamily="34" charset="0"/>
                </a:rPr>
                <a:t>26 Lakh</a:t>
              </a:r>
              <a:br>
                <a:rPr lang="en-IN" sz="2400" b="1" dirty="0" smtClean="0">
                  <a:latin typeface="Arial Rounded MT Bold" panose="020F0704030504030204" pitchFamily="34" charset="0"/>
                </a:rPr>
              </a:br>
              <a:r>
                <a:rPr lang="en-IN" sz="1400" dirty="0" smtClean="0"/>
                <a:t>AHP houses approved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786578" y="2530864"/>
              <a:ext cx="1928826" cy="2738768"/>
            </a:xfrm>
            <a:prstGeom prst="roundRect">
              <a:avLst/>
            </a:prstGeom>
            <a:solidFill>
              <a:srgbClr val="74CEE2"/>
            </a:solidFill>
            <a:ln w="25400" cap="flat" cmpd="sng" algn="ctr">
              <a:noFill/>
              <a:prstDash val="solid"/>
            </a:ln>
            <a:effectLst/>
          </p:spPr>
          <p:txBody>
            <a:bodyPr lIns="180000" rIns="252000" rtlCol="0" anchor="b" anchorCtr="0"/>
            <a:lstStyle/>
            <a:p>
              <a:pPr algn="ctr"/>
              <a:r>
                <a:rPr lang="en-US" sz="1600" kern="0" dirty="0" err="1"/>
                <a:t>GoI</a:t>
              </a:r>
              <a:r>
                <a:rPr lang="en-US" sz="1600" kern="0" dirty="0"/>
                <a:t> grant @ </a:t>
              </a:r>
              <a:br>
                <a:rPr lang="en-US" sz="1600" kern="0" dirty="0"/>
              </a:br>
              <a:r>
                <a:rPr lang="en-US" sz="2200" b="1" kern="0" dirty="0"/>
                <a:t>Rs. 1.5 Lakh </a:t>
              </a:r>
              <a:r>
                <a:rPr lang="en-US" sz="1600" kern="0" dirty="0"/>
                <a:t/>
              </a:r>
              <a:br>
                <a:rPr lang="en-US" sz="1600" kern="0" dirty="0"/>
              </a:br>
              <a:r>
                <a:rPr lang="en-US" sz="1600" kern="0" dirty="0"/>
                <a:t>per </a:t>
              </a:r>
              <a:r>
                <a:rPr lang="en-US" sz="1600" kern="0" dirty="0" smtClean="0"/>
                <a:t>house</a:t>
              </a:r>
            </a:p>
            <a:p>
              <a:pPr algn="ctr"/>
              <a:endParaRPr lang="en-US" sz="1600" kern="0" dirty="0" smtClean="0"/>
            </a:p>
            <a:p>
              <a:pPr algn="ctr"/>
              <a:endParaRPr lang="en-US" sz="1600" kern="0" dirty="0">
                <a:latin typeface="Univers Condensed" panose="020B0606020202060204" pitchFamily="34" charset="0"/>
              </a:endParaRPr>
            </a:p>
            <a:p>
              <a:pPr algn="ctr"/>
              <a:endParaRPr lang="en-US" sz="1600" kern="0" dirty="0" smtClean="0">
                <a:latin typeface="Univers Condensed" panose="020B0606020202060204" pitchFamily="34" charset="0"/>
              </a:endParaRPr>
            </a:p>
            <a:p>
              <a:pPr algn="ctr"/>
              <a:r>
                <a:rPr lang="en-IN" sz="2400" b="1" dirty="0" smtClean="0">
                  <a:latin typeface="Arial Rounded MT Bold" panose="020F0704030504030204" pitchFamily="34" charset="0"/>
                </a:rPr>
                <a:t>44 </a:t>
              </a:r>
              <a:r>
                <a:rPr lang="en-IN" sz="2400" b="1" dirty="0">
                  <a:latin typeface="Arial Rounded MT Bold" panose="020F0704030504030204" pitchFamily="34" charset="0"/>
                </a:rPr>
                <a:t>Lakh</a:t>
              </a:r>
              <a:r>
                <a:rPr lang="en-IN" sz="1600" kern="0" dirty="0">
                  <a:latin typeface="Univers Condensed" panose="020B0606020202060204" pitchFamily="34" charset="0"/>
                </a:rPr>
                <a:t/>
              </a:r>
              <a:br>
                <a:rPr lang="en-IN" sz="1600" kern="0" dirty="0">
                  <a:latin typeface="Univers Condensed" panose="020B0606020202060204" pitchFamily="34" charset="0"/>
                </a:rPr>
              </a:br>
              <a:r>
                <a:rPr lang="en-IN" sz="1400" kern="0" dirty="0"/>
                <a:t>BLC </a:t>
              </a:r>
              <a:r>
                <a:rPr lang="en-IN" sz="1400" kern="0" dirty="0" smtClean="0"/>
                <a:t>houses approved</a:t>
              </a:r>
              <a:endParaRPr lang="en-US" sz="1600" kern="0" dirty="0">
                <a:latin typeface="Univers Condensed" panose="020B0606020202060204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778688" y="1374002"/>
              <a:ext cx="1855770" cy="903222"/>
            </a:xfrm>
            <a:prstGeom prst="roundRect">
              <a:avLst/>
            </a:prstGeom>
            <a:solidFill>
              <a:srgbClr val="74CEE2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0" dirty="0">
                  <a:solidFill>
                    <a:schemeClr val="tx1"/>
                  </a:solidFill>
                  <a:latin typeface="Impact" panose="020B0806030902050204" pitchFamily="34" charset="0"/>
                </a:rPr>
                <a:t>BLC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/>
              </a:r>
              <a:b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Beneficiary-</a:t>
              </a:r>
              <a:r>
                <a:rPr kumimoji="0" lang="en-US" sz="1400" b="0" i="0" u="none" strike="noStrike" kern="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ed </a:t>
              </a:r>
              <a:b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Construction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4776806" y="1357298"/>
              <a:ext cx="1811732" cy="919194"/>
            </a:xfrm>
            <a:prstGeom prst="roundRect">
              <a:avLst/>
            </a:prstGeom>
            <a:solidFill>
              <a:srgbClr val="FFC60B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2800" kern="0" dirty="0">
                  <a:solidFill>
                    <a:schemeClr val="tx1"/>
                  </a:solidFill>
                  <a:latin typeface="Impact" panose="020B0806030902050204" pitchFamily="34" charset="0"/>
                </a:rPr>
                <a:t>AHP</a:t>
              </a:r>
              <a:r>
                <a:rPr kumimoji="0" lang="en-I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/>
              </a:r>
              <a:br>
                <a:rPr kumimoji="0" lang="en-I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IN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Affordable Housing</a:t>
              </a:r>
              <a:br>
                <a:rPr kumimoji="0" lang="en-IN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IN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 Partnership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590816" y="1357298"/>
              <a:ext cx="1971676" cy="919194"/>
            </a:xfrm>
            <a:prstGeom prst="roundRect">
              <a:avLst/>
            </a:prstGeom>
            <a:solidFill>
              <a:srgbClr val="D7DF23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0" dirty="0">
                  <a:solidFill>
                    <a:schemeClr val="tx1"/>
                  </a:solidFill>
                  <a:latin typeface="Impact" panose="020B0806030902050204" pitchFamily="34" charset="0"/>
                </a:rPr>
                <a:t>CLSS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/>
              </a:r>
              <a:b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Credit Linked </a:t>
              </a:r>
              <a:b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Subsidy Scheme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61964" y="1358210"/>
              <a:ext cx="1814522" cy="92302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8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ISSR</a:t>
              </a:r>
              <a:r>
                <a:rPr kumimoji="0" lang="en-I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/>
              </a:r>
              <a:br>
                <a:rPr kumimoji="0" lang="en-I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IN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In-Situ Slum </a:t>
              </a:r>
              <a:br>
                <a:rPr kumimoji="0" lang="en-IN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IN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Redevelopment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466" y="227262"/>
            <a:ext cx="12191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 smtClean="0">
                <a:latin typeface="Univers Condensed" panose="020B0606020202060204" pitchFamily="34" charset="0"/>
              </a:rPr>
              <a:t>PMAY(U</a:t>
            </a:r>
            <a:r>
              <a:rPr lang="en-IN" sz="3200" b="1" dirty="0">
                <a:latin typeface="Univers Condensed" panose="020B0606020202060204" pitchFamily="34" charset="0"/>
              </a:rPr>
              <a:t>) </a:t>
            </a:r>
            <a:r>
              <a:rPr lang="en-IN" sz="3200" b="1" dirty="0" smtClean="0">
                <a:latin typeface="Univers Condensed" panose="020B0606020202060204" pitchFamily="34" charset="0"/>
              </a:rPr>
              <a:t>Progress in Verticals</a:t>
            </a:r>
            <a:endParaRPr lang="en-IN" sz="3200" b="1" dirty="0">
              <a:latin typeface="Univers Condensed" panose="020B060602020206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13779-8861-4717-A1B4-73C573F5FB6B}" type="slidenum">
              <a:rPr lang="en-IN" smtClean="0"/>
              <a:t>5</a:t>
            </a:fld>
            <a:endParaRPr lang="en-IN"/>
          </a:p>
        </p:txBody>
      </p:sp>
      <p:grpSp>
        <p:nvGrpSpPr>
          <p:cNvPr id="19" name="Group 18"/>
          <p:cNvGrpSpPr/>
          <p:nvPr/>
        </p:nvGrpSpPr>
        <p:grpSpPr>
          <a:xfrm>
            <a:off x="10046754" y="158832"/>
            <a:ext cx="1908643" cy="740902"/>
            <a:chOff x="10046754" y="158832"/>
            <a:chExt cx="1908643" cy="74090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754" y="158832"/>
              <a:ext cx="1034729" cy="740902"/>
            </a:xfrm>
            <a:prstGeom prst="rect">
              <a:avLst/>
            </a:prstGeom>
          </p:spPr>
        </p:pic>
        <p:pic>
          <p:nvPicPr>
            <p:cNvPr id="24" name="Picture 2" descr="Image result for swachh bharat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2320" y="317650"/>
              <a:ext cx="973077" cy="423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5" name="Straight Connector 24"/>
            <p:cNvCxnSpPr/>
            <p:nvPr/>
          </p:nvCxnSpPr>
          <p:spPr>
            <a:xfrm>
              <a:off x="10982320" y="201723"/>
              <a:ext cx="1" cy="58248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332" y="220674"/>
            <a:ext cx="2156192" cy="67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6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3" y="79416"/>
            <a:ext cx="12193063" cy="899734"/>
          </a:xfrm>
        </p:spPr>
        <p:txBody>
          <a:bodyPr>
            <a:normAutofit/>
          </a:bodyPr>
          <a:lstStyle/>
          <a:p>
            <a:pPr algn="ctr"/>
            <a:r>
              <a:rPr lang="en-IN" sz="3200" b="1" dirty="0">
                <a:latin typeface="+mn-lt"/>
              </a:rPr>
              <a:t>States Evolving under PMAY(U)</a:t>
            </a: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-1065906" y="1355488"/>
          <a:ext cx="13665665" cy="5172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0046754" y="158832"/>
            <a:ext cx="1908643" cy="740902"/>
            <a:chOff x="10046754" y="158832"/>
            <a:chExt cx="1908643" cy="74090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754" y="158832"/>
              <a:ext cx="1034729" cy="740902"/>
            </a:xfrm>
            <a:prstGeom prst="rect">
              <a:avLst/>
            </a:prstGeom>
          </p:spPr>
        </p:pic>
        <p:pic>
          <p:nvPicPr>
            <p:cNvPr id="7" name="Picture 2" descr="Image result for swachh bharat logo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2320" y="317650"/>
              <a:ext cx="973077" cy="423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>
              <a:off x="10982320" y="201723"/>
              <a:ext cx="1" cy="58248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332" y="220674"/>
            <a:ext cx="2156192" cy="6790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7831-5D5E-4B20-8D30-5F2B31E18E8A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3395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65207071"/>
              </p:ext>
            </p:extLst>
          </p:nvPr>
        </p:nvGraphicFramePr>
        <p:xfrm>
          <a:off x="196752" y="4051111"/>
          <a:ext cx="5911850" cy="2901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62727612"/>
              </p:ext>
            </p:extLst>
          </p:nvPr>
        </p:nvGraphicFramePr>
        <p:xfrm>
          <a:off x="196752" y="837488"/>
          <a:ext cx="5911850" cy="2915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1804249314"/>
              </p:ext>
            </p:extLst>
          </p:nvPr>
        </p:nvGraphicFramePr>
        <p:xfrm>
          <a:off x="7237051" y="1285894"/>
          <a:ext cx="3993604" cy="2799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9146" y="153818"/>
            <a:ext cx="5894707" cy="649480"/>
          </a:xfrm>
        </p:spPr>
        <p:txBody>
          <a:bodyPr>
            <a:noAutofit/>
          </a:bodyPr>
          <a:lstStyle/>
          <a:p>
            <a:pPr algn="ctr"/>
            <a:r>
              <a:rPr lang="en-IN" sz="2800" b="1" dirty="0" smtClean="0">
                <a:latin typeface="+mn-lt"/>
              </a:rPr>
              <a:t>Leap-frogging under CLSS</a:t>
            </a:r>
            <a:endParaRPr lang="en-IN" sz="2800" b="1" dirty="0"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207106" y="158832"/>
            <a:ext cx="1748291" cy="678656"/>
            <a:chOff x="10046754" y="158832"/>
            <a:chExt cx="1908643" cy="74090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754" y="158832"/>
              <a:ext cx="1034729" cy="740902"/>
            </a:xfrm>
            <a:prstGeom prst="rect">
              <a:avLst/>
            </a:prstGeom>
          </p:spPr>
        </p:pic>
        <p:pic>
          <p:nvPicPr>
            <p:cNvPr id="9" name="Picture 2" descr="Image result for swachh bharat log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2320" y="317650"/>
              <a:ext cx="973077" cy="423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Connector 9"/>
            <p:cNvCxnSpPr/>
            <p:nvPr/>
          </p:nvCxnSpPr>
          <p:spPr>
            <a:xfrm>
              <a:off x="10982320" y="201723"/>
              <a:ext cx="1" cy="58248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93" y="153818"/>
            <a:ext cx="1875598" cy="58709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6286499" y="837488"/>
            <a:ext cx="0" cy="5725237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7543799" y="906082"/>
            <a:ext cx="3785884" cy="649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Share of Primary Lending Institutions</a:t>
            </a:r>
            <a:endParaRPr lang="en-IN" sz="1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1397913564"/>
              </p:ext>
            </p:extLst>
          </p:nvPr>
        </p:nvGraphicFramePr>
        <p:xfrm>
          <a:off x="6286499" y="4051111"/>
          <a:ext cx="5514975" cy="2806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07831-5D5E-4B20-8D30-5F2B31E18E8A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251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AutoShape 16" descr="Image result for transparent rupee icons"/>
          <p:cNvSpPr>
            <a:spLocks noChangeAspect="1" noChangeArrowheads="1"/>
          </p:cNvSpPr>
          <p:nvPr/>
        </p:nvSpPr>
        <p:spPr bwMode="auto">
          <a:xfrm>
            <a:off x="1460500" y="-20161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IN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3" name="AutoShape 9" descr="Image result for tick mark icon"/>
          <p:cNvSpPr>
            <a:spLocks noChangeAspect="1" noChangeArrowheads="1"/>
          </p:cNvSpPr>
          <p:nvPr/>
        </p:nvSpPr>
        <p:spPr bwMode="auto">
          <a:xfrm>
            <a:off x="1460500" y="-20161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IN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5" name="AutoShape 11" descr="Image result for tick mark icon"/>
          <p:cNvSpPr>
            <a:spLocks noChangeAspect="1" noChangeArrowheads="1"/>
          </p:cNvSpPr>
          <p:nvPr/>
        </p:nvSpPr>
        <p:spPr bwMode="auto">
          <a:xfrm>
            <a:off x="1460500" y="-20161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IN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2" name="AutoShape 2" descr="Image result for warning icon"/>
          <p:cNvSpPr>
            <a:spLocks noChangeAspect="1" noChangeArrowheads="1"/>
          </p:cNvSpPr>
          <p:nvPr/>
        </p:nvSpPr>
        <p:spPr bwMode="auto">
          <a:xfrm>
            <a:off x="1460500" y="-20161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IN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91525" y="6299200"/>
            <a:ext cx="2743200" cy="365125"/>
          </a:xfrm>
        </p:spPr>
        <p:txBody>
          <a:bodyPr/>
          <a:lstStyle/>
          <a:p>
            <a:fld id="{016A9312-ECF2-42C8-AF37-081AA99A2364}" type="slidenum">
              <a:rPr lang="en-IN" smtClean="0"/>
              <a:pPr/>
              <a:t>8</a:t>
            </a:fld>
            <a:endParaRPr lang="en-IN" dirty="0"/>
          </a:p>
        </p:txBody>
      </p:sp>
      <p:grpSp>
        <p:nvGrpSpPr>
          <p:cNvPr id="2" name="Group 1"/>
          <p:cNvGrpSpPr/>
          <p:nvPr/>
        </p:nvGrpSpPr>
        <p:grpSpPr>
          <a:xfrm>
            <a:off x="4225738" y="1462687"/>
            <a:ext cx="939653" cy="638637"/>
            <a:chOff x="3688558" y="1916832"/>
            <a:chExt cx="4814884" cy="3272444"/>
          </a:xfrm>
        </p:grpSpPr>
        <p:grpSp>
          <p:nvGrpSpPr>
            <p:cNvPr id="15" name="Group 14"/>
            <p:cNvGrpSpPr/>
            <p:nvPr/>
          </p:nvGrpSpPr>
          <p:grpSpPr>
            <a:xfrm>
              <a:off x="3688558" y="1916832"/>
              <a:ext cx="4814884" cy="3272444"/>
              <a:chOff x="3504530" y="1268760"/>
              <a:chExt cx="4814884" cy="3272444"/>
            </a:xfrm>
          </p:grpSpPr>
          <p:sp>
            <p:nvSpPr>
              <p:cNvPr id="16" name="Freeform 15"/>
              <p:cNvSpPr/>
              <p:nvPr/>
            </p:nvSpPr>
            <p:spPr>
              <a:xfrm rot="5400000">
                <a:off x="4678035" y="598493"/>
                <a:ext cx="2467874" cy="3808408"/>
              </a:xfrm>
              <a:custGeom>
                <a:avLst/>
                <a:gdLst>
                  <a:gd name="connsiteX0" fmla="*/ 0 w 2467874"/>
                  <a:gd name="connsiteY0" fmla="*/ 3565075 h 3808408"/>
                  <a:gd name="connsiteX1" fmla="*/ 0 w 2467874"/>
                  <a:gd name="connsiteY1" fmla="*/ 243332 h 3808408"/>
                  <a:gd name="connsiteX2" fmla="*/ 243333 w 2467874"/>
                  <a:gd name="connsiteY2" fmla="*/ 0 h 3808408"/>
                  <a:gd name="connsiteX3" fmla="*/ 2467874 w 2467874"/>
                  <a:gd name="connsiteY3" fmla="*/ 0 h 3808408"/>
                  <a:gd name="connsiteX4" fmla="*/ 2467874 w 2467874"/>
                  <a:gd name="connsiteY4" fmla="*/ 3808408 h 3808408"/>
                  <a:gd name="connsiteX5" fmla="*/ 243333 w 2467874"/>
                  <a:gd name="connsiteY5" fmla="*/ 3808408 h 3808408"/>
                  <a:gd name="connsiteX6" fmla="*/ 0 w 2467874"/>
                  <a:gd name="connsiteY6" fmla="*/ 3565075 h 3808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67874" h="3808408">
                    <a:moveTo>
                      <a:pt x="0" y="3565075"/>
                    </a:moveTo>
                    <a:lnTo>
                      <a:pt x="0" y="243332"/>
                    </a:lnTo>
                    <a:cubicBezTo>
                      <a:pt x="0" y="108944"/>
                      <a:pt x="108944" y="0"/>
                      <a:pt x="243333" y="0"/>
                    </a:cubicBezTo>
                    <a:lnTo>
                      <a:pt x="2467874" y="0"/>
                    </a:lnTo>
                    <a:lnTo>
                      <a:pt x="2467874" y="3808408"/>
                    </a:lnTo>
                    <a:lnTo>
                      <a:pt x="243333" y="3808408"/>
                    </a:lnTo>
                    <a:cubicBezTo>
                      <a:pt x="108944" y="3808408"/>
                      <a:pt x="0" y="3699464"/>
                      <a:pt x="0" y="3565075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5400000">
                <a:off x="4968203" y="920411"/>
                <a:ext cx="1887538" cy="31829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3504555" y="4383411"/>
                <a:ext cx="4814835" cy="157793"/>
              </a:xfrm>
              <a:custGeom>
                <a:avLst/>
                <a:gdLst>
                  <a:gd name="connsiteX0" fmla="*/ 0 w 4814835"/>
                  <a:gd name="connsiteY0" fmla="*/ 0 h 157793"/>
                  <a:gd name="connsiteX1" fmla="*/ 4814835 w 4814835"/>
                  <a:gd name="connsiteY1" fmla="*/ 0 h 157793"/>
                  <a:gd name="connsiteX2" fmla="*/ 4802450 w 4814835"/>
                  <a:gd name="connsiteY2" fmla="*/ 61346 h 157793"/>
                  <a:gd name="connsiteX3" fmla="*/ 4656945 w 4814835"/>
                  <a:gd name="connsiteY3" fmla="*/ 157793 h 157793"/>
                  <a:gd name="connsiteX4" fmla="*/ 157890 w 4814835"/>
                  <a:gd name="connsiteY4" fmla="*/ 157793 h 157793"/>
                  <a:gd name="connsiteX5" fmla="*/ 12385 w 4814835"/>
                  <a:gd name="connsiteY5" fmla="*/ 61346 h 157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14835" h="157793">
                    <a:moveTo>
                      <a:pt x="0" y="0"/>
                    </a:moveTo>
                    <a:lnTo>
                      <a:pt x="4814835" y="0"/>
                    </a:lnTo>
                    <a:lnTo>
                      <a:pt x="4802450" y="61346"/>
                    </a:lnTo>
                    <a:cubicBezTo>
                      <a:pt x="4778477" y="118024"/>
                      <a:pt x="4722356" y="157793"/>
                      <a:pt x="4656945" y="157793"/>
                    </a:cubicBezTo>
                    <a:lnTo>
                      <a:pt x="157890" y="157793"/>
                    </a:lnTo>
                    <a:cubicBezTo>
                      <a:pt x="92480" y="157793"/>
                      <a:pt x="36358" y="118024"/>
                      <a:pt x="12385" y="61346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Trapezoid 19"/>
              <p:cNvSpPr/>
              <p:nvPr/>
            </p:nvSpPr>
            <p:spPr>
              <a:xfrm>
                <a:off x="3504530" y="3788473"/>
                <a:ext cx="4814884" cy="551392"/>
              </a:xfrm>
              <a:prstGeom prst="trapezoid">
                <a:avLst>
                  <a:gd name="adj" fmla="val 91595"/>
                </a:avLst>
              </a:prstGeom>
              <a:solidFill>
                <a:srgbClr val="2E2E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Trapezoid 20"/>
              <p:cNvSpPr/>
              <p:nvPr/>
            </p:nvSpPr>
            <p:spPr>
              <a:xfrm>
                <a:off x="5336239" y="4038602"/>
                <a:ext cx="1151466" cy="153459"/>
              </a:xfrm>
              <a:prstGeom prst="trapezoid">
                <a:avLst>
                  <a:gd name="adj" fmla="val 9633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aphicFrame>
          <p:nvGraphicFramePr>
            <p:cNvPr id="22" name="Chart 21"/>
            <p:cNvGraphicFramePr/>
            <p:nvPr>
              <p:extLst/>
            </p:nvPr>
          </p:nvGraphicFramePr>
          <p:xfrm>
            <a:off x="4732435" y="2341659"/>
            <a:ext cx="2727131" cy="163658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  <p:sp>
        <p:nvSpPr>
          <p:cNvPr id="23" name="Rectangle 22"/>
          <p:cNvSpPr/>
          <p:nvPr/>
        </p:nvSpPr>
        <p:spPr>
          <a:xfrm>
            <a:off x="1457609" y="643938"/>
            <a:ext cx="30664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Web-enabled</a:t>
            </a:r>
          </a:p>
          <a:p>
            <a:pPr algn="r"/>
            <a:r>
              <a:rPr lang="en-IN" sz="2000" dirty="0" smtClean="0">
                <a:solidFill>
                  <a:schemeClr val="accent1">
                    <a:lumMod val="75000"/>
                  </a:schemeClr>
                </a:solidFill>
              </a:rPr>
              <a:t>Demand capture Process</a:t>
            </a:r>
            <a:endParaRPr lang="en-IN" dirty="0">
              <a:solidFill>
                <a:schemeClr val="accent1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26" name="Picture 4" descr="Image result for population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002" y="1428005"/>
            <a:ext cx="706347" cy="71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7286216" y="599710"/>
            <a:ext cx="30664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</a:rPr>
              <a:t>Process approach</a:t>
            </a:r>
          </a:p>
          <a:p>
            <a:r>
              <a:rPr lang="en-IN" sz="2000" dirty="0" smtClean="0">
                <a:solidFill>
                  <a:schemeClr val="accent2">
                    <a:lumMod val="75000"/>
                  </a:schemeClr>
                </a:solidFill>
              </a:rPr>
              <a:t>Demand validation by ULB</a:t>
            </a:r>
            <a:endParaRPr lang="en-IN" dirty="0">
              <a:solidFill>
                <a:schemeClr val="accent2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28" name="Picture 14" descr="Image result for digitization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082" y="3124961"/>
            <a:ext cx="834452" cy="8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742616" y="2929622"/>
            <a:ext cx="2414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Digitization</a:t>
            </a:r>
          </a:p>
          <a:p>
            <a:pPr algn="r"/>
            <a:r>
              <a:rPr lang="en-IN" sz="2000" dirty="0">
                <a:solidFill>
                  <a:schemeClr val="accent1">
                    <a:lumMod val="75000"/>
                  </a:schemeClr>
                </a:solidFill>
              </a:rPr>
              <a:t>Beneficiary database </a:t>
            </a:r>
            <a:br>
              <a:rPr lang="en-IN" sz="2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IN" sz="2000" dirty="0">
                <a:solidFill>
                  <a:schemeClr val="accent1">
                    <a:lumMod val="75000"/>
                  </a:schemeClr>
                </a:solidFill>
              </a:rPr>
              <a:t>with bank account</a:t>
            </a:r>
          </a:p>
        </p:txBody>
      </p:sp>
      <p:pic>
        <p:nvPicPr>
          <p:cNvPr id="30" name="Picture 2" descr="Image result for aadhaa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517" y="2957128"/>
            <a:ext cx="1247412" cy="93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8854011" y="3123246"/>
            <a:ext cx="31810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</a:rPr>
              <a:t>Aadhaar seeding</a:t>
            </a:r>
          </a:p>
          <a:p>
            <a:r>
              <a:rPr lang="en-IN" sz="2000" dirty="0">
                <a:solidFill>
                  <a:schemeClr val="accent2">
                    <a:lumMod val="75000"/>
                  </a:schemeClr>
                </a:solidFill>
              </a:rPr>
              <a:t>of beneficiaries</a:t>
            </a:r>
          </a:p>
        </p:txBody>
      </p:sp>
      <p:pic>
        <p:nvPicPr>
          <p:cNvPr id="33" name="Picture 8" descr="Image result for computer rupee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215" y="4888181"/>
            <a:ext cx="847974" cy="84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728106" y="5736091"/>
            <a:ext cx="27959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DBT / PFMS</a:t>
            </a:r>
          </a:p>
          <a:p>
            <a:pPr algn="r"/>
            <a:r>
              <a:rPr lang="en-IN" sz="2000" dirty="0">
                <a:solidFill>
                  <a:schemeClr val="accent1">
                    <a:lumMod val="75000"/>
                  </a:schemeClr>
                </a:solidFill>
              </a:rPr>
              <a:t>Electronic Funds Transfer</a:t>
            </a:r>
          </a:p>
        </p:txBody>
      </p:sp>
      <p:pic>
        <p:nvPicPr>
          <p:cNvPr id="35" name="Picture 12" descr="Image result for inspection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002" y="5026907"/>
            <a:ext cx="633913" cy="57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7286215" y="5712321"/>
            <a:ext cx="34985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</a:rPr>
              <a:t>S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</a:rPr>
              <a:t>LTC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</a:rPr>
              <a:t>,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</a:rPr>
              <a:t>TPQMA, Social Audit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endParaRPr>
          </a:p>
          <a:p>
            <a:r>
              <a:rPr lang="en-IN" sz="2000" dirty="0">
                <a:solidFill>
                  <a:schemeClr val="accent2">
                    <a:lumMod val="75000"/>
                  </a:schemeClr>
                </a:solidFill>
              </a:rPr>
              <a:t>for field level verification</a:t>
            </a:r>
          </a:p>
        </p:txBody>
      </p:sp>
      <p:sp>
        <p:nvSpPr>
          <p:cNvPr id="4" name="Oval 3"/>
          <p:cNvSpPr/>
          <p:nvPr/>
        </p:nvSpPr>
        <p:spPr>
          <a:xfrm>
            <a:off x="4982581" y="2670811"/>
            <a:ext cx="1823184" cy="182318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Univers Condensed" panose="020B0606020202060204" pitchFamily="34" charset="0"/>
                <a:ea typeface="DotumChe" pitchFamily="49" charset="-127"/>
              </a:rPr>
              <a:t>PMAY(U) </a:t>
            </a:r>
            <a:r>
              <a:rPr lang="en-US" b="1" dirty="0" smtClean="0">
                <a:solidFill>
                  <a:prstClr val="black"/>
                </a:solidFill>
                <a:latin typeface="Univers Condensed" panose="020B0606020202060204" pitchFamily="34" charset="0"/>
                <a:ea typeface="DotumChe" pitchFamily="49" charset="-127"/>
              </a:rPr>
              <a:t>Accountability Systems</a:t>
            </a:r>
            <a:endParaRPr lang="en-IN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987258" y="2238998"/>
            <a:ext cx="356267" cy="431813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6367162" y="2170473"/>
            <a:ext cx="377058" cy="500338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headEnd w="lg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6919449" y="3582403"/>
            <a:ext cx="458684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296610" y="3573879"/>
            <a:ext cx="504895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6459238" y="4468746"/>
            <a:ext cx="311416" cy="457062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4917778" y="4524006"/>
            <a:ext cx="337075" cy="393113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8"/>
          <a:srcRect l="20416" t="26666" r="26458" b="31482"/>
          <a:stretch/>
        </p:blipFill>
        <p:spPr>
          <a:xfrm>
            <a:off x="10505410" y="183881"/>
            <a:ext cx="1456704" cy="64552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0" y="155607"/>
            <a:ext cx="958548" cy="541324"/>
          </a:xfrm>
          <a:prstGeom prst="rect">
            <a:avLst/>
          </a:prstGeom>
        </p:spPr>
      </p:pic>
      <p:cxnSp>
        <p:nvCxnSpPr>
          <p:cNvPr id="45" name="Straight Connector 44"/>
          <p:cNvCxnSpPr/>
          <p:nvPr/>
        </p:nvCxnSpPr>
        <p:spPr>
          <a:xfrm>
            <a:off x="1069646" y="163467"/>
            <a:ext cx="1" cy="665933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643" y="234000"/>
            <a:ext cx="1146926" cy="44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0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AutoShape 16" descr="Image result for transparent rupee icon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IN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3" name="AutoShape 9" descr="Image result for tick mark ico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IN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5" name="AutoShape 11" descr="Image result for tick mark ico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IN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2" name="AutoShape 2" descr="Image result for warning ico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IN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A9312-ECF2-42C8-AF37-081AA99A2364}" type="slidenum">
              <a:rPr lang="en-IN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9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96411" y="791440"/>
            <a:ext cx="3890512" cy="5502081"/>
            <a:chOff x="975114" y="621624"/>
            <a:chExt cx="4305724" cy="5876997"/>
          </a:xfrm>
        </p:grpSpPr>
        <p:pic>
          <p:nvPicPr>
            <p:cNvPr id="46" name="Picture 6" descr="http://bhuvan5.nrsc.gov.in/hfa_fdc/upload/photos_hfa_comp/34/81/photo2_fdc_BhuvanHFA_BhuvanHFAFDC_BhuvanHFA_Point_5fdca7fc3c91a1cd_12_1_27_31_10_2017.jp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r="20350"/>
            <a:stretch/>
          </p:blipFill>
          <p:spPr bwMode="auto">
            <a:xfrm>
              <a:off x="975114" y="2401548"/>
              <a:ext cx="2112128" cy="1742086"/>
            </a:xfrm>
            <a:prstGeom prst="rect">
              <a:avLst/>
            </a:prstGeom>
            <a:noFill/>
          </p:spPr>
        </p:pic>
        <p:pic>
          <p:nvPicPr>
            <p:cNvPr id="48" name="Picture 2" descr="http://bhuvan5.nrsc.gov.in/hfa_fdc/upload/photos_hfa_comp/82/41/photo2_fdc_BhuvanHFA_BhuvanHFAFDC_BhuvanHFA_Point_2704c5b193b608af_15_42_46_23_3_2018.jp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4911" b="11330"/>
            <a:stretch/>
          </p:blipFill>
          <p:spPr bwMode="auto">
            <a:xfrm>
              <a:off x="975114" y="4188981"/>
              <a:ext cx="4305723" cy="2309640"/>
            </a:xfrm>
            <a:prstGeom prst="rect">
              <a:avLst/>
            </a:prstGeom>
            <a:noFill/>
          </p:spPr>
        </p:pic>
        <p:sp>
          <p:nvSpPr>
            <p:cNvPr id="50" name="Rectangle 49"/>
            <p:cNvSpPr/>
            <p:nvPr/>
          </p:nvSpPr>
          <p:spPr>
            <a:xfrm>
              <a:off x="1646277" y="3714475"/>
              <a:ext cx="89338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IN" sz="1600" dirty="0">
                  <a:solidFill>
                    <a:prstClr val="white"/>
                  </a:solidFill>
                  <a:latin typeface="Tw Cen MT Condensed" panose="020B0606020104020203" pitchFamily="34" charset="0"/>
                </a:rPr>
                <a:t>Lintel Stage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448402" y="6129289"/>
              <a:ext cx="13783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IN" dirty="0">
                  <a:solidFill>
                    <a:schemeClr val="bg1"/>
                  </a:solidFill>
                  <a:latin typeface="Tw Cen MT Condensed" panose="020B0606020104020203" pitchFamily="34" charset="0"/>
                </a:rPr>
                <a:t>Completion Stage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143581" y="621624"/>
              <a:ext cx="2137256" cy="1742086"/>
              <a:chOff x="5446918" y="1252628"/>
              <a:chExt cx="1704876" cy="1444974"/>
            </a:xfrm>
          </p:grpSpPr>
          <p:pic>
            <p:nvPicPr>
              <p:cNvPr id="45" name="Picture 6" descr="http://bhuvan5.nrsc.gov.in/hfa_fdc/upload/photos_hfa_comp/31/45/photo1_fdc_BhuvanHFA_BhuvanHFAFDC_BhuvanHFA_Point_8305f0f191c6f057_15_36_54_9_10_2017.jpg"/>
              <p:cNvPicPr>
                <a:picLocks noChangeAspect="1" noChangeArrowheads="1"/>
              </p:cNvPicPr>
              <p:nvPr/>
            </p:nvPicPr>
            <p:blipFill rotWithShape="1">
              <a:blip r:embed="rId4" cstate="print"/>
              <a:srcRect t="22216" b="29385"/>
              <a:stretch/>
            </p:blipFill>
            <p:spPr bwMode="auto">
              <a:xfrm flipH="1">
                <a:off x="5446918" y="1252628"/>
                <a:ext cx="1704876" cy="1444974"/>
              </a:xfrm>
              <a:prstGeom prst="rect">
                <a:avLst/>
              </a:prstGeom>
              <a:noFill/>
            </p:spPr>
          </p:pic>
          <p:sp>
            <p:nvSpPr>
              <p:cNvPr id="49" name="Rectangle 48"/>
              <p:cNvSpPr/>
              <p:nvPr/>
            </p:nvSpPr>
            <p:spPr>
              <a:xfrm>
                <a:off x="5808561" y="2335056"/>
                <a:ext cx="122809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IN" sz="1600" dirty="0">
                    <a:solidFill>
                      <a:prstClr val="white"/>
                    </a:solidFill>
                    <a:latin typeface="Tw Cen MT Condensed" panose="020B0606020104020203" pitchFamily="34" charset="0"/>
                  </a:rPr>
                  <a:t>Foundation Stage</a:t>
                </a: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5500285" y="2373885"/>
                <a:ext cx="274616" cy="283362"/>
              </a:xfrm>
              <a:prstGeom prst="ellipse">
                <a:avLst/>
              </a:prstGeom>
              <a:solidFill>
                <a:srgbClr val="FC4844"/>
              </a:solidFill>
              <a:ln>
                <a:solidFill>
                  <a:schemeClr val="accent1">
                    <a:shade val="50000"/>
                    <a:alpha val="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IN" sz="1600" b="1" dirty="0">
                    <a:solidFill>
                      <a:prstClr val="black"/>
                    </a:solidFill>
                    <a:latin typeface="Calibri"/>
                  </a:rPr>
                  <a:t>2</a:t>
                </a:r>
              </a:p>
            </p:txBody>
          </p:sp>
        </p:grpSp>
        <p:sp>
          <p:nvSpPr>
            <p:cNvPr id="55" name="Oval 54"/>
            <p:cNvSpPr/>
            <p:nvPr/>
          </p:nvSpPr>
          <p:spPr>
            <a:xfrm>
              <a:off x="1137521" y="3762851"/>
              <a:ext cx="274616" cy="283362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IN" sz="1600" b="1" dirty="0">
                  <a:solidFill>
                    <a:prstClr val="black"/>
                  </a:solidFill>
                  <a:latin typeface="Calibri"/>
                </a:rPr>
                <a:t>3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1137521" y="6058229"/>
              <a:ext cx="274616" cy="28336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IN" sz="1600" b="1" dirty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977467" y="621624"/>
              <a:ext cx="2109774" cy="1734577"/>
              <a:chOff x="6703056" y="1173353"/>
              <a:chExt cx="1757529" cy="1444974"/>
            </a:xfrm>
          </p:grpSpPr>
          <p:pic>
            <p:nvPicPr>
              <p:cNvPr id="44" name="Picture 2" descr="http://bhuvan5.nrsc.gov.in/hfa_fdc/upload/photos_hfa_comp/31/45/photo2_fdc_BhuvanHFA_BhuvanHFAFDC_BhuvanHFA_Point_8305f0f191c6f057_15_36_54_9_10_2017.jpg"/>
              <p:cNvPicPr>
                <a:picLocks noChangeAspect="1" noChangeArrowheads="1"/>
              </p:cNvPicPr>
              <p:nvPr/>
            </p:nvPicPr>
            <p:blipFill rotWithShape="1">
              <a:blip r:embed="rId5" cstate="print"/>
              <a:srcRect l="22669" t="47336" r="25452" b="17985"/>
              <a:stretch/>
            </p:blipFill>
            <p:spPr bwMode="auto">
              <a:xfrm>
                <a:off x="6703056" y="1173353"/>
                <a:ext cx="1757529" cy="1444974"/>
              </a:xfrm>
              <a:prstGeom prst="rect">
                <a:avLst/>
              </a:prstGeom>
              <a:noFill/>
            </p:spPr>
          </p:pic>
          <p:sp>
            <p:nvSpPr>
              <p:cNvPr id="53" name="Oval 52"/>
              <p:cNvSpPr/>
              <p:nvPr/>
            </p:nvSpPr>
            <p:spPr>
              <a:xfrm>
                <a:off x="6815378" y="2315856"/>
                <a:ext cx="274713" cy="24724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1">
                    <a:shade val="50000"/>
                    <a:alpha val="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IN" sz="1600" b="1" dirty="0">
                    <a:solidFill>
                      <a:prstClr val="black"/>
                    </a:solidFill>
                    <a:latin typeface="Calibri"/>
                  </a:rPr>
                  <a:t>1</a:t>
                </a: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7137025" y="2269341"/>
                <a:ext cx="118141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IN" sz="1600" dirty="0">
                    <a:solidFill>
                      <a:prstClr val="white"/>
                    </a:solidFill>
                    <a:latin typeface="Tw Cen MT Condensed" panose="020B0606020104020203" pitchFamily="34" charset="0"/>
                  </a:rPr>
                  <a:t>Grounding Stage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143582" y="2401548"/>
              <a:ext cx="2137256" cy="1738780"/>
              <a:chOff x="9830523" y="1251674"/>
              <a:chExt cx="1708097" cy="1452567"/>
            </a:xfrm>
          </p:grpSpPr>
          <p:pic>
            <p:nvPicPr>
              <p:cNvPr id="47" name="Picture 4" descr="http://bhuvan5.nrsc.gov.in/hfa_fdc/upload/photos_hfa_comp/60/30/photo1_fdc_BhuvanHFA_BhuvanHFAFDC_BhuvanHFA_Point_b24270faf4e3c9d6_12_40_11_21_1_2018.jpg"/>
              <p:cNvPicPr>
                <a:picLocks noChangeAspect="1" noChangeArrowheads="1"/>
              </p:cNvPicPr>
              <p:nvPr/>
            </p:nvPicPr>
            <p:blipFill rotWithShape="1">
              <a:blip r:embed="rId6" cstate="print"/>
              <a:srcRect t="12564" b="10089"/>
              <a:stretch/>
            </p:blipFill>
            <p:spPr bwMode="auto">
              <a:xfrm>
                <a:off x="9830523" y="1251674"/>
                <a:ext cx="1708097" cy="1452567"/>
              </a:xfrm>
              <a:prstGeom prst="rect">
                <a:avLst/>
              </a:prstGeom>
              <a:noFill/>
            </p:spPr>
          </p:pic>
          <p:sp>
            <p:nvSpPr>
              <p:cNvPr id="51" name="Rectangle 50"/>
              <p:cNvSpPr/>
              <p:nvPr/>
            </p:nvSpPr>
            <p:spPr>
              <a:xfrm>
                <a:off x="10376494" y="2353649"/>
                <a:ext cx="836383" cy="2935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IN" sz="1600" dirty="0">
                    <a:solidFill>
                      <a:prstClr val="white"/>
                    </a:solidFill>
                    <a:latin typeface="Tw Cen MT Condensed" panose="020B0606020104020203" pitchFamily="34" charset="0"/>
                  </a:rPr>
                  <a:t>Roof Stage</a:t>
                </a: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9934067" y="2366716"/>
                <a:ext cx="274616" cy="245725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accent1">
                    <a:shade val="50000"/>
                    <a:alpha val="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IN" sz="1600" b="1" dirty="0">
                    <a:solidFill>
                      <a:prstClr val="black"/>
                    </a:solidFill>
                    <a:latin typeface="Calibri"/>
                  </a:rPr>
                  <a:t>4</a:t>
                </a:r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6460863" y="558342"/>
            <a:ext cx="4973713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3200" dirty="0">
                <a:latin typeface="Impact" panose="020B0806030902050204" pitchFamily="34" charset="0"/>
                <a:ea typeface="DotumChe" pitchFamily="49" charset="-127"/>
              </a:rPr>
              <a:t>Geo-Tagging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424" y="564680"/>
            <a:ext cx="482658" cy="482658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5770073" y="282795"/>
            <a:ext cx="0" cy="6353008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931310" y="6287059"/>
            <a:ext cx="4155613" cy="3487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w Cen MT Condensed" panose="020B0606020104020203" pitchFamily="34" charset="0"/>
                <a:ea typeface="+mn-ea"/>
                <a:cs typeface="Arial" charset="0"/>
              </a:rPr>
              <a:t>Geo-Tagging of BLC house in </a:t>
            </a:r>
            <a:r>
              <a:rPr kumimoji="0" lang="en-I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w Cen MT Condensed" panose="020B0606020104020203" pitchFamily="34" charset="0"/>
                <a:ea typeface="+mn-ea"/>
                <a:cs typeface="Arial" charset="0"/>
              </a:rPr>
              <a:t>Ambikapur</a:t>
            </a:r>
            <a:r>
              <a:rPr kumimoji="0" lang="en-IN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w Cen MT Condensed" panose="020B0606020104020203" pitchFamily="34" charset="0"/>
                <a:ea typeface="+mn-ea"/>
                <a:cs typeface="Arial" charset="0"/>
              </a:rPr>
              <a:t>, Chhattisgarh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w Cen MT Condensed" panose="020B0606020104020203" pitchFamily="34" charset="0"/>
              <a:ea typeface="+mn-ea"/>
              <a:cs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460863" y="1167136"/>
            <a:ext cx="4973713" cy="5134386"/>
            <a:chOff x="6221278" y="1454595"/>
            <a:chExt cx="4973713" cy="5134386"/>
          </a:xfrm>
        </p:grpSpPr>
        <p:sp>
          <p:nvSpPr>
            <p:cNvPr id="20" name="Content Placeholder 2"/>
            <p:cNvSpPr txBox="1">
              <a:spLocks/>
            </p:cNvSpPr>
            <p:nvPr/>
          </p:nvSpPr>
          <p:spPr>
            <a:xfrm>
              <a:off x="6221278" y="1454595"/>
              <a:ext cx="4973713" cy="5134386"/>
            </a:xfrm>
            <a:prstGeom prst="rect">
              <a:avLst/>
            </a:prstGeom>
            <a:solidFill>
              <a:srgbClr val="D7DF0B"/>
            </a:solidFill>
          </p:spPr>
          <p:txBody>
            <a:bodyPr vert="horz" lIns="91440" tIns="45720" rIns="91440" bIns="45720" rtlCol="0">
              <a:noAutofit/>
            </a:bodyPr>
            <a:lstStyle/>
            <a:p>
              <a:pPr algn="just">
                <a:spcAft>
                  <a:spcPts val="600"/>
                </a:spcAft>
                <a:defRPr/>
              </a:pPr>
              <a:r>
                <a:rPr lang="en-IN" sz="2800" b="1" dirty="0">
                  <a:latin typeface="Univers Condensed" panose="020B0606020202060204" pitchFamily="34" charset="0"/>
                  <a:cs typeface="Arial" pitchFamily="34" charset="0"/>
                </a:rPr>
                <a:t>Bhuvan Mobile </a:t>
              </a:r>
              <a:r>
                <a:rPr lang="en-IN" sz="2800" b="1" dirty="0" smtClean="0">
                  <a:latin typeface="Univers Condensed" panose="020B0606020202060204" pitchFamily="34" charset="0"/>
                  <a:cs typeface="Arial" pitchFamily="34" charset="0"/>
                </a:rPr>
                <a:t>App </a:t>
              </a:r>
            </a:p>
            <a:p>
              <a:pPr algn="just">
                <a:spcAft>
                  <a:spcPts val="600"/>
                </a:spcAft>
                <a:defRPr/>
              </a:pPr>
              <a:r>
                <a:rPr lang="en-IN" dirty="0" smtClean="0">
                  <a:cs typeface="Arial" pitchFamily="34" charset="0"/>
                </a:rPr>
                <a:t>For Geo-referenced </a:t>
              </a:r>
              <a:r>
                <a:rPr lang="en-IN" dirty="0">
                  <a:cs typeface="Arial" pitchFamily="34" charset="0"/>
                </a:rPr>
                <a:t>photographs </a:t>
              </a:r>
              <a:r>
                <a:rPr lang="en-IN" dirty="0" smtClean="0">
                  <a:cs typeface="Arial" pitchFamily="34" charset="0"/>
                </a:rPr>
                <a:t>of construction </a:t>
              </a:r>
              <a:br>
                <a:rPr lang="en-IN" dirty="0" smtClean="0">
                  <a:cs typeface="Arial" pitchFamily="34" charset="0"/>
                </a:rPr>
              </a:br>
              <a:r>
                <a:rPr lang="en-IN" dirty="0" smtClean="0">
                  <a:cs typeface="Arial" pitchFamily="34" charset="0"/>
                </a:rPr>
                <a:t>stages under </a:t>
              </a:r>
              <a:r>
                <a:rPr lang="en-IN" dirty="0">
                  <a:cs typeface="Arial" pitchFamily="34" charset="0"/>
                </a:rPr>
                <a:t>BLC </a:t>
              </a:r>
              <a:r>
                <a:rPr lang="en-IN" dirty="0" smtClean="0">
                  <a:cs typeface="Arial" pitchFamily="34" charset="0"/>
                </a:rPr>
                <a:t>Component of PMAY(U) </a:t>
              </a:r>
            </a:p>
            <a:p>
              <a:pPr algn="just">
                <a:spcAft>
                  <a:spcPts val="600"/>
                </a:spcAft>
                <a:defRPr/>
              </a:pPr>
              <a:r>
                <a:rPr lang="en-IN" sz="2400" dirty="0" smtClean="0">
                  <a:latin typeface="Impact" panose="020B0806030902050204" pitchFamily="34" charset="0"/>
                  <a:cs typeface="Arial" pitchFamily="34" charset="0"/>
                </a:rPr>
                <a:t>1.8 Million </a:t>
              </a:r>
              <a:r>
                <a:rPr lang="en-IN" dirty="0" smtClean="0">
                  <a:cs typeface="Arial" pitchFamily="34" charset="0"/>
                </a:rPr>
                <a:t>houses geo-tagged</a:t>
              </a:r>
            </a:p>
            <a:p>
              <a:pPr>
                <a:spcAft>
                  <a:spcPts val="600"/>
                </a:spcAft>
                <a:defRPr/>
              </a:pPr>
              <a:endParaRPr lang="en-IN" sz="2400" dirty="0" smtClean="0">
                <a:latin typeface="Impact" panose="020B0806030902050204" pitchFamily="34" charset="0"/>
                <a:cs typeface="Arial" pitchFamily="34" charset="0"/>
              </a:endParaRPr>
            </a:p>
            <a:p>
              <a:pPr>
                <a:spcAft>
                  <a:spcPts val="600"/>
                </a:spcAft>
                <a:defRPr/>
              </a:pPr>
              <a:r>
                <a:rPr lang="en-IN" sz="2800" b="1" dirty="0">
                  <a:latin typeface="Univers Condensed" panose="020B0606020202060204" pitchFamily="34" charset="0"/>
                  <a:cs typeface="Arial" pitchFamily="34" charset="0"/>
                </a:rPr>
                <a:t>NIC Mobile App </a:t>
              </a:r>
              <a:r>
                <a:rPr lang="en-IN" dirty="0">
                  <a:cs typeface="Arial" pitchFamily="34" charset="0"/>
                </a:rPr>
                <a:t/>
              </a:r>
              <a:br>
                <a:rPr lang="en-IN" dirty="0">
                  <a:cs typeface="Arial" pitchFamily="34" charset="0"/>
                </a:rPr>
              </a:br>
              <a:r>
                <a:rPr lang="en-IN" dirty="0" smtClean="0">
                  <a:cs typeface="Arial" pitchFamily="34" charset="0"/>
                </a:rPr>
                <a:t>For Geo-referenced </a:t>
              </a:r>
              <a:r>
                <a:rPr lang="en-IN" dirty="0">
                  <a:cs typeface="Arial" pitchFamily="34" charset="0"/>
                </a:rPr>
                <a:t>photographs </a:t>
              </a:r>
              <a:r>
                <a:rPr lang="en-IN" dirty="0" smtClean="0">
                  <a:cs typeface="Arial" pitchFamily="34" charset="0"/>
                </a:rPr>
                <a:t>of AHP/ </a:t>
              </a:r>
              <a:r>
                <a:rPr lang="en-IN" dirty="0">
                  <a:cs typeface="Arial" pitchFamily="34" charset="0"/>
                </a:rPr>
                <a:t>ISSR projects </a:t>
              </a:r>
              <a:r>
                <a:rPr lang="en-IN" dirty="0" smtClean="0">
                  <a:cs typeface="Arial" pitchFamily="34" charset="0"/>
                </a:rPr>
                <a:t>under PMAY(U) on </a:t>
              </a:r>
              <a:r>
                <a:rPr lang="en-IN" dirty="0">
                  <a:cs typeface="Arial" pitchFamily="34" charset="0"/>
                </a:rPr>
                <a:t>Bharat </a:t>
              </a:r>
              <a:r>
                <a:rPr lang="en-IN" dirty="0" smtClean="0">
                  <a:cs typeface="Arial" pitchFamily="34" charset="0"/>
                </a:rPr>
                <a:t>Maps</a:t>
              </a:r>
            </a:p>
            <a:p>
              <a:pPr>
                <a:spcAft>
                  <a:spcPts val="600"/>
                </a:spcAft>
                <a:defRPr/>
              </a:pPr>
              <a:r>
                <a:rPr lang="en-IN" sz="2400" dirty="0" smtClean="0">
                  <a:latin typeface="Impact" panose="020B0806030902050204" pitchFamily="34" charset="0"/>
                  <a:cs typeface="Arial" pitchFamily="34" charset="0"/>
                </a:rPr>
                <a:t>900 </a:t>
              </a:r>
              <a:r>
                <a:rPr lang="en-IN" dirty="0" smtClean="0">
                  <a:cs typeface="Arial" pitchFamily="34" charset="0"/>
                </a:rPr>
                <a:t>projects geo-tagged</a:t>
              </a:r>
              <a:endParaRPr lang="en-IN" dirty="0">
                <a:cs typeface="Arial" pitchFamily="34" charset="0"/>
              </a:endParaRPr>
            </a:p>
            <a:p>
              <a:pPr>
                <a:spcAft>
                  <a:spcPts val="600"/>
                </a:spcAft>
                <a:defRPr/>
              </a:pPr>
              <a:endParaRPr lang="en-IN" dirty="0">
                <a:cs typeface="Arial" pitchFamily="34" charset="0"/>
              </a:endParaRPr>
            </a:p>
            <a:p>
              <a:pPr>
                <a:spcAft>
                  <a:spcPts val="600"/>
                </a:spcAft>
                <a:defRPr/>
              </a:pPr>
              <a:r>
                <a:rPr lang="en-IN" sz="2800" b="1" dirty="0" smtClean="0">
                  <a:latin typeface="Univers Condensed" panose="020B0606020202060204" pitchFamily="34" charset="0"/>
                  <a:cs typeface="Arial" pitchFamily="34" charset="0"/>
                </a:rPr>
                <a:t>Mobile app for Beneficiaries</a:t>
              </a:r>
              <a:r>
                <a:rPr lang="en-IN" dirty="0">
                  <a:cs typeface="Arial" pitchFamily="34" charset="0"/>
                </a:rPr>
                <a:t/>
              </a:r>
              <a:br>
                <a:rPr lang="en-IN" dirty="0">
                  <a:cs typeface="Arial" pitchFamily="34" charset="0"/>
                </a:rPr>
              </a:br>
              <a:r>
                <a:rPr lang="en-IN" dirty="0">
                  <a:cs typeface="Arial" pitchFamily="34" charset="0"/>
                </a:rPr>
                <a:t>Mobile app </a:t>
              </a:r>
              <a:r>
                <a:rPr lang="en-IN" dirty="0" smtClean="0">
                  <a:cs typeface="Arial" pitchFamily="34" charset="0"/>
                </a:rPr>
                <a:t>for Geo-referenced photographs to be taken by BLC </a:t>
              </a:r>
              <a:r>
                <a:rPr lang="en-IN" dirty="0">
                  <a:cs typeface="Arial" pitchFamily="34" charset="0"/>
                </a:rPr>
                <a:t>beneficiaries</a:t>
              </a:r>
            </a:p>
            <a:p>
              <a:pPr algn="just">
                <a:spcAft>
                  <a:spcPts val="600"/>
                </a:spcAft>
                <a:defRPr/>
              </a:pPr>
              <a:endParaRPr lang="en-IN" dirty="0">
                <a:cs typeface="Arial" pitchFamily="34" charset="0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6318457" y="3303374"/>
              <a:ext cx="4662889" cy="0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318457" y="5193416"/>
              <a:ext cx="4662889" cy="0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10336169" y="158832"/>
            <a:ext cx="1619228" cy="628556"/>
            <a:chOff x="10046754" y="158832"/>
            <a:chExt cx="1908643" cy="740902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754" y="158832"/>
              <a:ext cx="1034729" cy="740902"/>
            </a:xfrm>
            <a:prstGeom prst="rect">
              <a:avLst/>
            </a:prstGeom>
          </p:spPr>
        </p:pic>
        <p:pic>
          <p:nvPicPr>
            <p:cNvPr id="39" name="Picture 2" descr="Image result for swachh bharat logo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2320" y="317650"/>
              <a:ext cx="973077" cy="423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0" name="Straight Connector 39"/>
            <p:cNvCxnSpPr/>
            <p:nvPr/>
          </p:nvCxnSpPr>
          <p:spPr>
            <a:xfrm>
              <a:off x="10982320" y="201723"/>
              <a:ext cx="1" cy="58248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593" y="153818"/>
            <a:ext cx="1875598" cy="58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7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IBRARYSHAPE" val="Yes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</TotalTime>
  <Words>745</Words>
  <Application>Microsoft Office PowerPoint</Application>
  <PresentationFormat>Widescreen</PresentationFormat>
  <Paragraphs>248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Arial Rounded MT Bold</vt:lpstr>
      <vt:lpstr>Calibri</vt:lpstr>
      <vt:lpstr>Calibri Light</vt:lpstr>
      <vt:lpstr>Century Gothic</vt:lpstr>
      <vt:lpstr>Courier New</vt:lpstr>
      <vt:lpstr>DotumChe</vt:lpstr>
      <vt:lpstr>Impact</vt:lpstr>
      <vt:lpstr>Open Sans</vt:lpstr>
      <vt:lpstr>Tw Cen MT Condensed</vt:lpstr>
      <vt:lpstr>Univers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States Evolving under PMAY(U)</vt:lpstr>
      <vt:lpstr>Leap-frogging under CLSS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190</cp:revision>
  <cp:lastPrinted>2019-02-27T06:39:35Z</cp:lastPrinted>
  <dcterms:created xsi:type="dcterms:W3CDTF">2019-02-26T05:48:52Z</dcterms:created>
  <dcterms:modified xsi:type="dcterms:W3CDTF">2019-03-15T08:41:20Z</dcterms:modified>
</cp:coreProperties>
</file>