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25" r:id="rId2"/>
    <p:sldId id="497" r:id="rId3"/>
    <p:sldId id="507" r:id="rId4"/>
    <p:sldId id="502" r:id="rId5"/>
    <p:sldId id="482" r:id="rId6"/>
    <p:sldId id="490" r:id="rId7"/>
    <p:sldId id="503" r:id="rId8"/>
    <p:sldId id="498" r:id="rId9"/>
    <p:sldId id="510" r:id="rId10"/>
    <p:sldId id="508" r:id="rId11"/>
    <p:sldId id="504" r:id="rId12"/>
    <p:sldId id="506" r:id="rId13"/>
    <p:sldId id="471"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EE2"/>
    <a:srgbClr val="D7DF23"/>
    <a:srgbClr val="FFC60B"/>
    <a:srgbClr val="808285"/>
    <a:srgbClr val="D77D31"/>
    <a:srgbClr val="FF9900"/>
    <a:srgbClr val="279FBB"/>
    <a:srgbClr val="A8AF19"/>
    <a:srgbClr val="7E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06" d="100"/>
          <a:sy n="106" d="100"/>
        </p:scale>
        <p:origin x="534"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8/layout/AscendingPictureAccentProcess" loCatId="process" qsTypeId="urn:microsoft.com/office/officeart/2005/8/quickstyle/simple4" qsCatId="simple" csTypeId="urn:microsoft.com/office/officeart/2005/8/colors/colorful3" csCatId="colorful" phldr="1"/>
      <dgm:spPr/>
      <dgm:t>
        <a:bodyPr/>
        <a:lstStyle/>
        <a:p>
          <a:endParaRPr lang="en-US"/>
        </a:p>
      </dgm:t>
    </dgm:pt>
    <dgm:pt modelId="{42D71409-67F9-455C-8C6D-716D284AAA6B}">
      <dgm:prSet phldrT="[Text]"/>
      <dgm:spPr>
        <a:solidFill>
          <a:srgbClr val="FFC60B"/>
        </a:solidFill>
      </dgm:spPr>
      <dgm:t>
        <a:bodyPr/>
        <a:lstStyle/>
        <a:p>
          <a:r>
            <a:rPr lang="en-US" dirty="0" smtClean="0">
              <a:solidFill>
                <a:schemeClr val="tx1"/>
              </a:solidFill>
            </a:rPr>
            <a:t>Reform</a:t>
          </a:r>
          <a:endParaRPr lang="en-US" dirty="0">
            <a:solidFill>
              <a:schemeClr val="tx1"/>
            </a:solidFill>
          </a:endParaRPr>
        </a:p>
      </dgm:t>
    </dgm:pt>
    <dgm:pt modelId="{51680ED1-AF6E-4B28-AE94-92B0EFB0DF7D}" type="parTrans" cxnId="{2AA9C11F-1F1D-428E-801A-47EAA766C99D}">
      <dgm:prSet/>
      <dgm:spPr/>
      <dgm:t>
        <a:bodyPr/>
        <a:lstStyle/>
        <a:p>
          <a:endParaRPr lang="en-US">
            <a:solidFill>
              <a:schemeClr val="tx1"/>
            </a:solidFill>
          </a:endParaRPr>
        </a:p>
      </dgm:t>
    </dgm:pt>
    <dgm:pt modelId="{478B7D3C-9FB4-4BC6-90AC-49960560DECD}" type="sibTrans" cxnId="{2AA9C11F-1F1D-428E-801A-47EAA766C99D}">
      <dgm:prSet/>
      <dgm:spPr>
        <a:solidFill>
          <a:srgbClr val="74CEE2"/>
        </a:solidFill>
      </dgm:spPr>
      <dgm:t>
        <a:bodyPr/>
        <a:lstStyle/>
        <a:p>
          <a:endParaRPr lang="en-US">
            <a:solidFill>
              <a:schemeClr val="tx1"/>
            </a:solidFill>
          </a:endParaRPr>
        </a:p>
      </dgm:t>
    </dgm:pt>
    <dgm:pt modelId="{F66099B6-DBBD-4AB0-82D2-877B80F846F7}">
      <dgm:prSet phldrT="[Text]"/>
      <dgm:spPr>
        <a:solidFill>
          <a:srgbClr val="D7DF23"/>
        </a:solidFill>
      </dgm:spPr>
      <dgm:t>
        <a:bodyPr/>
        <a:lstStyle/>
        <a:p>
          <a:r>
            <a:rPr lang="en-US" dirty="0" smtClean="0">
              <a:solidFill>
                <a:schemeClr val="tx1"/>
              </a:solidFill>
            </a:rPr>
            <a:t>Perform</a:t>
          </a:r>
          <a:endParaRPr lang="en-US" dirty="0">
            <a:solidFill>
              <a:schemeClr val="tx1"/>
            </a:solidFill>
          </a:endParaRPr>
        </a:p>
      </dgm:t>
    </dgm:pt>
    <dgm:pt modelId="{B09C8BFB-F41C-4AC4-AB94-F216E3081C2D}" type="parTrans" cxnId="{B4F3EA32-CE64-4A92-9BAE-BC57E5392B05}">
      <dgm:prSet/>
      <dgm:spPr/>
      <dgm:t>
        <a:bodyPr/>
        <a:lstStyle/>
        <a:p>
          <a:endParaRPr lang="en-US">
            <a:solidFill>
              <a:schemeClr val="tx1"/>
            </a:solidFill>
          </a:endParaRPr>
        </a:p>
      </dgm:t>
    </dgm:pt>
    <dgm:pt modelId="{BC531B32-9B0E-482E-BF91-65C61F17168D}" type="sibTrans" cxnId="{B4F3EA32-CE64-4A92-9BAE-BC57E5392B05}">
      <dgm:prSet/>
      <dgm:spPr>
        <a:solidFill>
          <a:srgbClr val="FFC60B"/>
        </a:solidFill>
      </dgm:spPr>
      <dgm:t>
        <a:bodyPr/>
        <a:lstStyle/>
        <a:p>
          <a:endParaRPr lang="en-US">
            <a:solidFill>
              <a:schemeClr val="tx1"/>
            </a:solidFill>
          </a:endParaRPr>
        </a:p>
      </dgm:t>
    </dgm:pt>
    <dgm:pt modelId="{3CE06941-9820-4827-8B16-CD80CC49F780}">
      <dgm:prSet phldrT="[Text]"/>
      <dgm:spPr/>
      <dgm:t>
        <a:bodyPr/>
        <a:lstStyle/>
        <a:p>
          <a:endParaRPr lang="en-US" dirty="0">
            <a:solidFill>
              <a:schemeClr val="tx1"/>
            </a:solidFill>
          </a:endParaRPr>
        </a:p>
      </dgm:t>
    </dgm:pt>
    <dgm:pt modelId="{141A3C92-8966-4E2F-82E4-2E09E22674B2}" type="parTrans" cxnId="{C99CE395-39F6-46B4-938C-9BF085685D1A}">
      <dgm:prSet/>
      <dgm:spPr/>
      <dgm:t>
        <a:bodyPr/>
        <a:lstStyle/>
        <a:p>
          <a:endParaRPr lang="en-US">
            <a:solidFill>
              <a:schemeClr val="tx1"/>
            </a:solidFill>
          </a:endParaRPr>
        </a:p>
      </dgm:t>
    </dgm:pt>
    <dgm:pt modelId="{F58FC55B-E61F-445C-956E-0BB2202254CA}" type="sibTrans" cxnId="{C99CE395-39F6-46B4-938C-9BF085685D1A}">
      <dgm:prSet/>
      <dgm:spPr/>
      <dgm:t>
        <a:bodyPr/>
        <a:lstStyle/>
        <a:p>
          <a:endParaRPr lang="en-US">
            <a:solidFill>
              <a:schemeClr val="tx1"/>
            </a:solidFill>
          </a:endParaRPr>
        </a:p>
      </dgm:t>
    </dgm:pt>
    <dgm:pt modelId="{EE62A4F6-4AC4-435B-990E-81A71CE8CAC7}">
      <dgm:prSet phldrT="[Text]"/>
      <dgm:spPr>
        <a:solidFill>
          <a:srgbClr val="74CEE2"/>
        </a:solidFill>
      </dgm:spPr>
      <dgm:t>
        <a:bodyPr/>
        <a:lstStyle/>
        <a:p>
          <a:r>
            <a:rPr lang="en-US" dirty="0" smtClean="0">
              <a:solidFill>
                <a:schemeClr val="tx1"/>
              </a:solidFill>
            </a:rPr>
            <a:t>Transform</a:t>
          </a:r>
          <a:endParaRPr lang="en-US" dirty="0">
            <a:solidFill>
              <a:schemeClr val="tx1"/>
            </a:solidFill>
          </a:endParaRPr>
        </a:p>
      </dgm:t>
    </dgm:pt>
    <dgm:pt modelId="{389F9A93-0231-4877-8C41-5D5B8DD7AAC0}" type="sibTrans" cxnId="{3A2CECA6-0C5B-46BB-B7C6-7D37E9D210BD}">
      <dgm:prSet/>
      <dgm:spPr>
        <a:solidFill>
          <a:srgbClr val="D7DF23"/>
        </a:solidFill>
      </dgm:spPr>
      <dgm:t>
        <a:bodyPr/>
        <a:lstStyle/>
        <a:p>
          <a:endParaRPr lang="en-US">
            <a:solidFill>
              <a:schemeClr val="tx1"/>
            </a:solidFill>
          </a:endParaRPr>
        </a:p>
      </dgm:t>
    </dgm:pt>
    <dgm:pt modelId="{F287B947-7343-4FA2-B288-B23A59FFAE31}" type="parTrans" cxnId="{3A2CECA6-0C5B-46BB-B7C6-7D37E9D210BD}">
      <dgm:prSet/>
      <dgm:spPr/>
      <dgm:t>
        <a:bodyPr/>
        <a:lstStyle/>
        <a:p>
          <a:endParaRPr lang="en-US">
            <a:solidFill>
              <a:schemeClr val="tx1"/>
            </a:solidFill>
          </a:endParaRPr>
        </a:p>
      </dgm:t>
    </dgm:pt>
    <dgm:pt modelId="{46FD4C7A-EDF4-452F-A816-30E205953C9F}" type="pres">
      <dgm:prSet presAssocID="{B9C32B05-62EA-407A-B21C-2310C7945705}" presName="Name0" presStyleCnt="0">
        <dgm:presLayoutVars>
          <dgm:chMax val="7"/>
          <dgm:chPref val="7"/>
          <dgm:dir/>
        </dgm:presLayoutVars>
      </dgm:prSet>
      <dgm:spPr/>
      <dgm:t>
        <a:bodyPr/>
        <a:lstStyle/>
        <a:p>
          <a:endParaRPr lang="en-US"/>
        </a:p>
      </dgm:t>
    </dgm:pt>
    <dgm:pt modelId="{457EA230-763B-448E-81D1-E79D9B59EA01}" type="pres">
      <dgm:prSet presAssocID="{B9C32B05-62EA-407A-B21C-2310C7945705}" presName="dot1" presStyleLbl="alignNode1" presStyleIdx="0" presStyleCnt="12"/>
      <dgm:spPr/>
      <dgm:t>
        <a:bodyPr/>
        <a:lstStyle/>
        <a:p>
          <a:endParaRPr lang="en-US"/>
        </a:p>
      </dgm:t>
    </dgm:pt>
    <dgm:pt modelId="{64F47935-3DDB-45AE-99C7-7328617CE2F7}" type="pres">
      <dgm:prSet presAssocID="{B9C32B05-62EA-407A-B21C-2310C7945705}" presName="dot2" presStyleLbl="alignNode1" presStyleIdx="1" presStyleCnt="12"/>
      <dgm:spPr/>
      <dgm:t>
        <a:bodyPr/>
        <a:lstStyle/>
        <a:p>
          <a:endParaRPr lang="en-US"/>
        </a:p>
      </dgm:t>
    </dgm:pt>
    <dgm:pt modelId="{2F753BE8-A7C5-4D63-91AC-64745B4F4652}" type="pres">
      <dgm:prSet presAssocID="{B9C32B05-62EA-407A-B21C-2310C7945705}" presName="dot3" presStyleLbl="alignNode1" presStyleIdx="2" presStyleCnt="12"/>
      <dgm:spPr/>
      <dgm:t>
        <a:bodyPr/>
        <a:lstStyle/>
        <a:p>
          <a:endParaRPr lang="en-US"/>
        </a:p>
      </dgm:t>
    </dgm:pt>
    <dgm:pt modelId="{D0DAA5F0-ECFA-4A5C-9570-CBD79B522E96}" type="pres">
      <dgm:prSet presAssocID="{B9C32B05-62EA-407A-B21C-2310C7945705}" presName="dot4" presStyleLbl="alignNode1" presStyleIdx="3" presStyleCnt="12"/>
      <dgm:spPr/>
      <dgm:t>
        <a:bodyPr/>
        <a:lstStyle/>
        <a:p>
          <a:endParaRPr lang="en-US"/>
        </a:p>
      </dgm:t>
    </dgm:pt>
    <dgm:pt modelId="{1F376BF5-FFCC-4E23-9D2E-F0F0B8A448FF}" type="pres">
      <dgm:prSet presAssocID="{B9C32B05-62EA-407A-B21C-2310C7945705}" presName="dot5" presStyleLbl="alignNode1" presStyleIdx="4" presStyleCnt="12"/>
      <dgm:spPr/>
      <dgm:t>
        <a:bodyPr/>
        <a:lstStyle/>
        <a:p>
          <a:endParaRPr lang="en-US"/>
        </a:p>
      </dgm:t>
    </dgm:pt>
    <dgm:pt modelId="{3B55419D-37CC-4BC4-9775-FAB1FEC24515}" type="pres">
      <dgm:prSet presAssocID="{B9C32B05-62EA-407A-B21C-2310C7945705}" presName="dotArrow1" presStyleLbl="alignNode1" presStyleIdx="5" presStyleCnt="12"/>
      <dgm:spPr/>
      <dgm:t>
        <a:bodyPr/>
        <a:lstStyle/>
        <a:p>
          <a:endParaRPr lang="en-US"/>
        </a:p>
      </dgm:t>
    </dgm:pt>
    <dgm:pt modelId="{1809C39B-0A1D-40A3-A3C9-4A5243D7CF30}" type="pres">
      <dgm:prSet presAssocID="{B9C32B05-62EA-407A-B21C-2310C7945705}" presName="dotArrow2" presStyleLbl="alignNode1" presStyleIdx="6" presStyleCnt="12"/>
      <dgm:spPr/>
      <dgm:t>
        <a:bodyPr/>
        <a:lstStyle/>
        <a:p>
          <a:endParaRPr lang="en-US"/>
        </a:p>
      </dgm:t>
    </dgm:pt>
    <dgm:pt modelId="{C742C6E0-7D2E-4105-9E39-9533661C1377}" type="pres">
      <dgm:prSet presAssocID="{B9C32B05-62EA-407A-B21C-2310C7945705}" presName="dotArrow3" presStyleLbl="alignNode1" presStyleIdx="7" presStyleCnt="12"/>
      <dgm:spPr/>
      <dgm:t>
        <a:bodyPr/>
        <a:lstStyle/>
        <a:p>
          <a:endParaRPr lang="en-US"/>
        </a:p>
      </dgm:t>
    </dgm:pt>
    <dgm:pt modelId="{68446360-3F85-4DAA-B7FD-5D59932B0F49}" type="pres">
      <dgm:prSet presAssocID="{B9C32B05-62EA-407A-B21C-2310C7945705}" presName="dotArrow4" presStyleLbl="alignNode1" presStyleIdx="8" presStyleCnt="12"/>
      <dgm:spPr/>
      <dgm:t>
        <a:bodyPr/>
        <a:lstStyle/>
        <a:p>
          <a:endParaRPr lang="en-US"/>
        </a:p>
      </dgm:t>
    </dgm:pt>
    <dgm:pt modelId="{EE81A75D-EE13-4901-9368-B71B21003DC8}" type="pres">
      <dgm:prSet presAssocID="{B9C32B05-62EA-407A-B21C-2310C7945705}" presName="dotArrow5" presStyleLbl="alignNode1" presStyleIdx="9" presStyleCnt="12"/>
      <dgm:spPr/>
      <dgm:t>
        <a:bodyPr/>
        <a:lstStyle/>
        <a:p>
          <a:endParaRPr lang="en-US"/>
        </a:p>
      </dgm:t>
    </dgm:pt>
    <dgm:pt modelId="{97AD397F-05AC-4DB2-90BA-6DB9E05F591C}" type="pres">
      <dgm:prSet presAssocID="{B9C32B05-62EA-407A-B21C-2310C7945705}" presName="dotArrow6" presStyleLbl="alignNode1" presStyleIdx="10" presStyleCnt="12"/>
      <dgm:spPr/>
      <dgm:t>
        <a:bodyPr/>
        <a:lstStyle/>
        <a:p>
          <a:endParaRPr lang="en-US"/>
        </a:p>
      </dgm:t>
    </dgm:pt>
    <dgm:pt modelId="{298D3CB3-BCFE-4854-9CC1-7BB3EBC77BB0}" type="pres">
      <dgm:prSet presAssocID="{B9C32B05-62EA-407A-B21C-2310C7945705}" presName="dotArrow7" presStyleLbl="alignNode1" presStyleIdx="11" presStyleCnt="12"/>
      <dgm:spPr/>
      <dgm:t>
        <a:bodyPr/>
        <a:lstStyle/>
        <a:p>
          <a:endParaRPr lang="en-US"/>
        </a:p>
      </dgm:t>
    </dgm:pt>
    <dgm:pt modelId="{67A44CFB-0397-45E6-B46C-5F30079AA193}" type="pres">
      <dgm:prSet presAssocID="{42D71409-67F9-455C-8C6D-716D284AAA6B}" presName="parTx1" presStyleLbl="node1" presStyleIdx="0" presStyleCnt="3"/>
      <dgm:spPr/>
      <dgm:t>
        <a:bodyPr/>
        <a:lstStyle/>
        <a:p>
          <a:endParaRPr lang="en-US"/>
        </a:p>
      </dgm:t>
    </dgm:pt>
    <dgm:pt modelId="{4DCE22BC-9EDD-4C88-9ACE-60D691BABC01}" type="pres">
      <dgm:prSet presAssocID="{478B7D3C-9FB4-4BC6-90AC-49960560DECD}" presName="picture1" presStyleCnt="0"/>
      <dgm:spPr/>
      <dgm:t>
        <a:bodyPr/>
        <a:lstStyle/>
        <a:p>
          <a:endParaRPr lang="en-US"/>
        </a:p>
      </dgm:t>
    </dgm:pt>
    <dgm:pt modelId="{109454E1-495D-4264-8BA4-700F813EE157}" type="pres">
      <dgm:prSet presAssocID="{478B7D3C-9FB4-4BC6-90AC-49960560DECD}" presName="imageRepeatNode" presStyleLbl="fgImgPlace1" presStyleIdx="0" presStyleCnt="3"/>
      <dgm:spPr/>
      <dgm:t>
        <a:bodyPr/>
        <a:lstStyle/>
        <a:p>
          <a:endParaRPr lang="en-US"/>
        </a:p>
      </dgm:t>
    </dgm:pt>
    <dgm:pt modelId="{57E4E4A2-4EFF-4C04-B3FB-F991A092CCC3}" type="pres">
      <dgm:prSet presAssocID="{F66099B6-DBBD-4AB0-82D2-877B80F846F7}" presName="parTx2" presStyleLbl="node1" presStyleIdx="1" presStyleCnt="3"/>
      <dgm:spPr/>
      <dgm:t>
        <a:bodyPr/>
        <a:lstStyle/>
        <a:p>
          <a:endParaRPr lang="en-US"/>
        </a:p>
      </dgm:t>
    </dgm:pt>
    <dgm:pt modelId="{0F4A1DEA-ABB3-423A-A2C5-EF577D77EBDA}" type="pres">
      <dgm:prSet presAssocID="{BC531B32-9B0E-482E-BF91-65C61F17168D}" presName="picture2" presStyleCnt="0"/>
      <dgm:spPr/>
      <dgm:t>
        <a:bodyPr/>
        <a:lstStyle/>
        <a:p>
          <a:endParaRPr lang="en-US"/>
        </a:p>
      </dgm:t>
    </dgm:pt>
    <dgm:pt modelId="{C78FE0F4-D159-4040-AAE5-4EBA942DA6DB}" type="pres">
      <dgm:prSet presAssocID="{BC531B32-9B0E-482E-BF91-65C61F17168D}" presName="imageRepeatNode" presStyleLbl="fgImgPlace1" presStyleIdx="1" presStyleCnt="3"/>
      <dgm:spPr/>
      <dgm:t>
        <a:bodyPr/>
        <a:lstStyle/>
        <a:p>
          <a:endParaRPr lang="en-US"/>
        </a:p>
      </dgm:t>
    </dgm:pt>
    <dgm:pt modelId="{457A39AA-A81A-47F0-833E-1A136F40A4AC}" type="pres">
      <dgm:prSet presAssocID="{EE62A4F6-4AC4-435B-990E-81A71CE8CAC7}" presName="parTx3" presStyleLbl="node1" presStyleIdx="2" presStyleCnt="3"/>
      <dgm:spPr/>
      <dgm:t>
        <a:bodyPr/>
        <a:lstStyle/>
        <a:p>
          <a:endParaRPr lang="en-US"/>
        </a:p>
      </dgm:t>
    </dgm:pt>
    <dgm:pt modelId="{C221DB93-530B-421F-8F92-62F7D1A99AB5}" type="pres">
      <dgm:prSet presAssocID="{EE62A4F6-4AC4-435B-990E-81A71CE8CAC7}" presName="desTx3" presStyleLbl="revTx" presStyleIdx="0" presStyleCnt="1">
        <dgm:presLayoutVars>
          <dgm:bulletEnabled val="1"/>
        </dgm:presLayoutVars>
      </dgm:prSet>
      <dgm:spPr/>
      <dgm:t>
        <a:bodyPr/>
        <a:lstStyle/>
        <a:p>
          <a:endParaRPr lang="en-US"/>
        </a:p>
      </dgm:t>
    </dgm:pt>
    <dgm:pt modelId="{166A98E5-FEA7-40B5-BA74-E73A4C677671}" type="pres">
      <dgm:prSet presAssocID="{389F9A93-0231-4877-8C41-5D5B8DD7AAC0}" presName="picture3" presStyleCnt="0"/>
      <dgm:spPr/>
      <dgm:t>
        <a:bodyPr/>
        <a:lstStyle/>
        <a:p>
          <a:endParaRPr lang="en-US"/>
        </a:p>
      </dgm:t>
    </dgm:pt>
    <dgm:pt modelId="{969841F4-6C2E-4B8D-8988-054115C3C2FD}" type="pres">
      <dgm:prSet presAssocID="{389F9A93-0231-4877-8C41-5D5B8DD7AAC0}" presName="imageRepeatNode" presStyleLbl="fgImgPlace1" presStyleIdx="2" presStyleCnt="3"/>
      <dgm:spPr/>
      <dgm:t>
        <a:bodyPr/>
        <a:lstStyle/>
        <a:p>
          <a:endParaRPr lang="en-US"/>
        </a:p>
      </dgm:t>
    </dgm:pt>
  </dgm:ptLst>
  <dgm:cxnLst>
    <dgm:cxn modelId="{C99CE395-39F6-46B4-938C-9BF085685D1A}" srcId="{EE62A4F6-4AC4-435B-990E-81A71CE8CAC7}" destId="{3CE06941-9820-4827-8B16-CD80CC49F780}" srcOrd="0" destOrd="0" parTransId="{141A3C92-8966-4E2F-82E4-2E09E22674B2}" sibTransId="{F58FC55B-E61F-445C-956E-0BB2202254CA}"/>
    <dgm:cxn modelId="{5F2BF45E-9DE3-4643-965C-5E157AA08BFD}" type="presOf" srcId="{3CE06941-9820-4827-8B16-CD80CC49F780}" destId="{C221DB93-530B-421F-8F92-62F7D1A99AB5}" srcOrd="0" destOrd="0" presId="urn:microsoft.com/office/officeart/2008/layout/AscendingPictureAccentProcess"/>
    <dgm:cxn modelId="{FFEA8CBC-6D79-4E6C-8FE8-BB8B9CEB5752}" type="presOf" srcId="{B9C32B05-62EA-407A-B21C-2310C7945705}" destId="{46FD4C7A-EDF4-452F-A816-30E205953C9F}" srcOrd="0" destOrd="0" presId="urn:microsoft.com/office/officeart/2008/layout/AscendingPictureAccentProcess"/>
    <dgm:cxn modelId="{3A2CECA6-0C5B-46BB-B7C6-7D37E9D210BD}" srcId="{B9C32B05-62EA-407A-B21C-2310C7945705}" destId="{EE62A4F6-4AC4-435B-990E-81A71CE8CAC7}" srcOrd="2" destOrd="0" parTransId="{F287B947-7343-4FA2-B288-B23A59FFAE31}" sibTransId="{389F9A93-0231-4877-8C41-5D5B8DD7AAC0}"/>
    <dgm:cxn modelId="{B4F3EA32-CE64-4A92-9BAE-BC57E5392B05}" srcId="{B9C32B05-62EA-407A-B21C-2310C7945705}" destId="{F66099B6-DBBD-4AB0-82D2-877B80F846F7}" srcOrd="1" destOrd="0" parTransId="{B09C8BFB-F41C-4AC4-AB94-F216E3081C2D}" sibTransId="{BC531B32-9B0E-482E-BF91-65C61F17168D}"/>
    <dgm:cxn modelId="{BB492D74-68F0-4CF8-A76F-AD6EF4ECCB25}" type="presOf" srcId="{389F9A93-0231-4877-8C41-5D5B8DD7AAC0}" destId="{969841F4-6C2E-4B8D-8988-054115C3C2FD}" srcOrd="0" destOrd="0" presId="urn:microsoft.com/office/officeart/2008/layout/AscendingPictureAccentProcess"/>
    <dgm:cxn modelId="{B315F0B3-9404-4D40-9F5F-081AAC29ED75}" type="presOf" srcId="{F66099B6-DBBD-4AB0-82D2-877B80F846F7}" destId="{57E4E4A2-4EFF-4C04-B3FB-F991A092CCC3}" srcOrd="0" destOrd="0" presId="urn:microsoft.com/office/officeart/2008/layout/AscendingPictureAccentProcess"/>
    <dgm:cxn modelId="{2AA9C11F-1F1D-428E-801A-47EAA766C99D}" srcId="{B9C32B05-62EA-407A-B21C-2310C7945705}" destId="{42D71409-67F9-455C-8C6D-716D284AAA6B}" srcOrd="0" destOrd="0" parTransId="{51680ED1-AF6E-4B28-AE94-92B0EFB0DF7D}" sibTransId="{478B7D3C-9FB4-4BC6-90AC-49960560DECD}"/>
    <dgm:cxn modelId="{529C9714-76FA-47D0-859D-580CA8C08C0E}" type="presOf" srcId="{BC531B32-9B0E-482E-BF91-65C61F17168D}" destId="{C78FE0F4-D159-4040-AAE5-4EBA942DA6DB}" srcOrd="0" destOrd="0" presId="urn:microsoft.com/office/officeart/2008/layout/AscendingPictureAccentProcess"/>
    <dgm:cxn modelId="{4A5902E4-51E0-4AA3-B142-3B6CFC86D757}" type="presOf" srcId="{42D71409-67F9-455C-8C6D-716D284AAA6B}" destId="{67A44CFB-0397-45E6-B46C-5F30079AA193}" srcOrd="0" destOrd="0" presId="urn:microsoft.com/office/officeart/2008/layout/AscendingPictureAccentProcess"/>
    <dgm:cxn modelId="{0A58CA7B-EA05-4F9F-9BAD-938EBB74CBDC}" type="presOf" srcId="{EE62A4F6-4AC4-435B-990E-81A71CE8CAC7}" destId="{457A39AA-A81A-47F0-833E-1A136F40A4AC}" srcOrd="0" destOrd="0" presId="urn:microsoft.com/office/officeart/2008/layout/AscendingPictureAccentProcess"/>
    <dgm:cxn modelId="{7003FADD-F1CE-4F68-94EA-0A73ADCBBB00}" type="presOf" srcId="{478B7D3C-9FB4-4BC6-90AC-49960560DECD}" destId="{109454E1-495D-4264-8BA4-700F813EE157}" srcOrd="0" destOrd="0" presId="urn:microsoft.com/office/officeart/2008/layout/AscendingPictureAccentProcess"/>
    <dgm:cxn modelId="{1105D314-37C2-4786-9DB1-3ADA3F35BC1C}" type="presParOf" srcId="{46FD4C7A-EDF4-452F-A816-30E205953C9F}" destId="{457EA230-763B-448E-81D1-E79D9B59EA01}" srcOrd="0" destOrd="0" presId="urn:microsoft.com/office/officeart/2008/layout/AscendingPictureAccentProcess"/>
    <dgm:cxn modelId="{5DFB013A-8392-4238-9FCC-5AE286F42FEE}" type="presParOf" srcId="{46FD4C7A-EDF4-452F-A816-30E205953C9F}" destId="{64F47935-3DDB-45AE-99C7-7328617CE2F7}" srcOrd="1" destOrd="0" presId="urn:microsoft.com/office/officeart/2008/layout/AscendingPictureAccentProcess"/>
    <dgm:cxn modelId="{78874AAC-15B0-4BE7-BC36-A95AA64FF4B8}" type="presParOf" srcId="{46FD4C7A-EDF4-452F-A816-30E205953C9F}" destId="{2F753BE8-A7C5-4D63-91AC-64745B4F4652}" srcOrd="2" destOrd="0" presId="urn:microsoft.com/office/officeart/2008/layout/AscendingPictureAccentProcess"/>
    <dgm:cxn modelId="{CB52C88D-B47D-4C7D-9D59-CE9AE4B77323}" type="presParOf" srcId="{46FD4C7A-EDF4-452F-A816-30E205953C9F}" destId="{D0DAA5F0-ECFA-4A5C-9570-CBD79B522E96}" srcOrd="3" destOrd="0" presId="urn:microsoft.com/office/officeart/2008/layout/AscendingPictureAccentProcess"/>
    <dgm:cxn modelId="{72A871E3-FA08-4F17-A3B5-375FBF92FFA8}" type="presParOf" srcId="{46FD4C7A-EDF4-452F-A816-30E205953C9F}" destId="{1F376BF5-FFCC-4E23-9D2E-F0F0B8A448FF}" srcOrd="4" destOrd="0" presId="urn:microsoft.com/office/officeart/2008/layout/AscendingPictureAccentProcess"/>
    <dgm:cxn modelId="{C6183A1D-2ED9-45D7-8C93-C130316CFECD}" type="presParOf" srcId="{46FD4C7A-EDF4-452F-A816-30E205953C9F}" destId="{3B55419D-37CC-4BC4-9775-FAB1FEC24515}" srcOrd="5" destOrd="0" presId="urn:microsoft.com/office/officeart/2008/layout/AscendingPictureAccentProcess"/>
    <dgm:cxn modelId="{6B8CD362-38C4-47CA-8ECB-C0AF13913FC6}" type="presParOf" srcId="{46FD4C7A-EDF4-452F-A816-30E205953C9F}" destId="{1809C39B-0A1D-40A3-A3C9-4A5243D7CF30}" srcOrd="6" destOrd="0" presId="urn:microsoft.com/office/officeart/2008/layout/AscendingPictureAccentProcess"/>
    <dgm:cxn modelId="{C781BB21-001D-4ABF-8564-D1D1FAEBCFA3}" type="presParOf" srcId="{46FD4C7A-EDF4-452F-A816-30E205953C9F}" destId="{C742C6E0-7D2E-4105-9E39-9533661C1377}" srcOrd="7" destOrd="0" presId="urn:microsoft.com/office/officeart/2008/layout/AscendingPictureAccentProcess"/>
    <dgm:cxn modelId="{DFB0ECB5-1F67-4132-8AC3-88F4E4C6F672}" type="presParOf" srcId="{46FD4C7A-EDF4-452F-A816-30E205953C9F}" destId="{68446360-3F85-4DAA-B7FD-5D59932B0F49}" srcOrd="8" destOrd="0" presId="urn:microsoft.com/office/officeart/2008/layout/AscendingPictureAccentProcess"/>
    <dgm:cxn modelId="{58DBC857-D6CF-4A4C-86F0-E144847F77AC}" type="presParOf" srcId="{46FD4C7A-EDF4-452F-A816-30E205953C9F}" destId="{EE81A75D-EE13-4901-9368-B71B21003DC8}" srcOrd="9" destOrd="0" presId="urn:microsoft.com/office/officeart/2008/layout/AscendingPictureAccentProcess"/>
    <dgm:cxn modelId="{6472542D-53C3-41CF-85A4-7D791DF5253F}" type="presParOf" srcId="{46FD4C7A-EDF4-452F-A816-30E205953C9F}" destId="{97AD397F-05AC-4DB2-90BA-6DB9E05F591C}" srcOrd="10" destOrd="0" presId="urn:microsoft.com/office/officeart/2008/layout/AscendingPictureAccentProcess"/>
    <dgm:cxn modelId="{9360DD0C-D758-4DEB-AFF6-F4B2766745F4}" type="presParOf" srcId="{46FD4C7A-EDF4-452F-A816-30E205953C9F}" destId="{298D3CB3-BCFE-4854-9CC1-7BB3EBC77BB0}" srcOrd="11" destOrd="0" presId="urn:microsoft.com/office/officeart/2008/layout/AscendingPictureAccentProcess"/>
    <dgm:cxn modelId="{5F334BE1-9B79-452B-875C-027FE88D2424}" type="presParOf" srcId="{46FD4C7A-EDF4-452F-A816-30E205953C9F}" destId="{67A44CFB-0397-45E6-B46C-5F30079AA193}" srcOrd="12" destOrd="0" presId="urn:microsoft.com/office/officeart/2008/layout/AscendingPictureAccentProcess"/>
    <dgm:cxn modelId="{E829A8AA-2376-47D5-97E4-CFE763FDD83C}" type="presParOf" srcId="{46FD4C7A-EDF4-452F-A816-30E205953C9F}" destId="{4DCE22BC-9EDD-4C88-9ACE-60D691BABC01}" srcOrd="13" destOrd="0" presId="urn:microsoft.com/office/officeart/2008/layout/AscendingPictureAccentProcess"/>
    <dgm:cxn modelId="{6441F1E7-B06A-48D8-949C-8DA5A759C1B4}" type="presParOf" srcId="{4DCE22BC-9EDD-4C88-9ACE-60D691BABC01}" destId="{109454E1-495D-4264-8BA4-700F813EE157}" srcOrd="0" destOrd="0" presId="urn:microsoft.com/office/officeart/2008/layout/AscendingPictureAccentProcess"/>
    <dgm:cxn modelId="{22323F8D-2D86-448F-BBA1-5444665577D5}" type="presParOf" srcId="{46FD4C7A-EDF4-452F-A816-30E205953C9F}" destId="{57E4E4A2-4EFF-4C04-B3FB-F991A092CCC3}" srcOrd="14" destOrd="0" presId="urn:microsoft.com/office/officeart/2008/layout/AscendingPictureAccentProcess"/>
    <dgm:cxn modelId="{06BDE395-F158-4A49-872A-88C1E94F2BCA}" type="presParOf" srcId="{46FD4C7A-EDF4-452F-A816-30E205953C9F}" destId="{0F4A1DEA-ABB3-423A-A2C5-EF577D77EBDA}" srcOrd="15" destOrd="0" presId="urn:microsoft.com/office/officeart/2008/layout/AscendingPictureAccentProcess"/>
    <dgm:cxn modelId="{EAADD4FB-1581-4C6A-A34A-AD53819A7ECB}" type="presParOf" srcId="{0F4A1DEA-ABB3-423A-A2C5-EF577D77EBDA}" destId="{C78FE0F4-D159-4040-AAE5-4EBA942DA6DB}" srcOrd="0" destOrd="0" presId="urn:microsoft.com/office/officeart/2008/layout/AscendingPictureAccentProcess"/>
    <dgm:cxn modelId="{64ABCACD-DA63-4693-9A2F-BA26C93CB531}" type="presParOf" srcId="{46FD4C7A-EDF4-452F-A816-30E205953C9F}" destId="{457A39AA-A81A-47F0-833E-1A136F40A4AC}" srcOrd="16" destOrd="0" presId="urn:microsoft.com/office/officeart/2008/layout/AscendingPictureAccentProcess"/>
    <dgm:cxn modelId="{0AD65335-BF5B-43F2-8DDE-A9FB9F94E9EA}" type="presParOf" srcId="{46FD4C7A-EDF4-452F-A816-30E205953C9F}" destId="{C221DB93-530B-421F-8F92-62F7D1A99AB5}" srcOrd="17" destOrd="0" presId="urn:microsoft.com/office/officeart/2008/layout/AscendingPictureAccentProcess"/>
    <dgm:cxn modelId="{5FB07E8C-B633-499E-B37F-E95A46DE3C6A}" type="presParOf" srcId="{46FD4C7A-EDF4-452F-A816-30E205953C9F}" destId="{166A98E5-FEA7-40B5-BA74-E73A4C677671}" srcOrd="18" destOrd="0" presId="urn:microsoft.com/office/officeart/2008/layout/AscendingPictureAccentProcess"/>
    <dgm:cxn modelId="{A7CED594-027D-45C9-90E9-3753744DD9C6}" type="presParOf" srcId="{166A98E5-FEA7-40B5-BA74-E73A4C677671}" destId="{969841F4-6C2E-4B8D-8988-054115C3C2FD}" srcOrd="0" destOrd="0" presId="urn:microsoft.com/office/officeart/2008/layout/AscendingPictureAccentProcess"/>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9C32B05-62EA-407A-B21C-2310C7945705}" type="doc">
      <dgm:prSet loTypeId="urn:microsoft.com/office/officeart/2005/8/layout/arrow6" loCatId="process" qsTypeId="urn:microsoft.com/office/officeart/2005/8/quickstyle/simple4" qsCatId="simple" csTypeId="urn:microsoft.com/office/officeart/2005/8/colors/colorful4" csCatId="colorful" phldr="1"/>
      <dgm:spPr/>
      <dgm:t>
        <a:bodyPr/>
        <a:lstStyle/>
        <a:p>
          <a:endParaRPr lang="en-US"/>
        </a:p>
      </dgm:t>
    </dgm:pt>
    <dgm:pt modelId="{42D71409-67F9-455C-8C6D-716D284AAA6B}">
      <dgm:prSet phldrT="[Text]" custT="1"/>
      <dgm:spPr>
        <a:xfrm>
          <a:off x="975360" y="1076354"/>
          <a:ext cx="2682239" cy="1593088"/>
        </a:xfrm>
        <a:prstGeom prst="rect">
          <a:avLst/>
        </a:prstGeom>
        <a:sp3d/>
      </dgm:spPr>
      <dgm:t>
        <a:bodyPr/>
        <a:lstStyle/>
        <a:p>
          <a:r>
            <a:rPr lang="en-US" sz="3200" dirty="0" smtClean="0">
              <a:solidFill>
                <a:schemeClr val="tx1"/>
              </a:solidFill>
              <a:latin typeface="Impact" panose="020B0806030902050204" pitchFamily="34" charset="0"/>
              <a:ea typeface="+mn-ea"/>
              <a:cs typeface="+mn-cs"/>
            </a:rPr>
            <a:t>PMAY(U)</a:t>
          </a:r>
          <a:r>
            <a:rPr lang="en-US" sz="2800" dirty="0" smtClean="0">
              <a:solidFill>
                <a:schemeClr val="tx1"/>
              </a:solidFill>
              <a:latin typeface="Impact" panose="020B0806030902050204" pitchFamily="34" charset="0"/>
              <a:ea typeface="+mn-ea"/>
              <a:cs typeface="+mn-cs"/>
            </a:rPr>
            <a:t/>
          </a:r>
          <a:br>
            <a:rPr lang="en-US" sz="2800" dirty="0" smtClean="0">
              <a:solidFill>
                <a:schemeClr val="tx1"/>
              </a:solidFill>
              <a:latin typeface="Impact" panose="020B0806030902050204" pitchFamily="34" charset="0"/>
              <a:ea typeface="+mn-ea"/>
              <a:cs typeface="+mn-cs"/>
            </a:rPr>
          </a:br>
          <a:r>
            <a:rPr lang="en-US" sz="2000" dirty="0" smtClean="0">
              <a:solidFill>
                <a:schemeClr val="tx1"/>
              </a:solidFill>
            </a:rPr>
            <a:t>For addressing the huge housing demand in Affordable Sector</a:t>
          </a:r>
          <a:endParaRPr lang="en-US" sz="2800" dirty="0">
            <a:solidFill>
              <a:schemeClr val="tx1"/>
            </a:solidFill>
            <a:latin typeface="Impact" panose="020B0806030902050204" pitchFamily="34" charset="0"/>
            <a:ea typeface="+mn-ea"/>
            <a:cs typeface="+mn-cs"/>
          </a:endParaRPr>
        </a:p>
      </dgm:t>
    </dgm:pt>
    <dgm:pt modelId="{51680ED1-AF6E-4B28-AE94-92B0EFB0DF7D}" type="parTrans" cxnId="{2AA9C11F-1F1D-428E-801A-47EAA766C99D}">
      <dgm:prSet/>
      <dgm:spPr/>
      <dgm:t>
        <a:bodyPr/>
        <a:lstStyle/>
        <a:p>
          <a:endParaRPr lang="en-US">
            <a:solidFill>
              <a:schemeClr val="tx1"/>
            </a:solidFill>
          </a:endParaRPr>
        </a:p>
      </dgm:t>
    </dgm:pt>
    <dgm:pt modelId="{478B7D3C-9FB4-4BC6-90AC-49960560DECD}" type="sibTrans" cxnId="{2AA9C11F-1F1D-428E-801A-47EAA766C99D}">
      <dgm:prSet/>
      <dgm:spPr/>
      <dgm:t>
        <a:bodyPr/>
        <a:lstStyle/>
        <a:p>
          <a:endParaRPr lang="en-US">
            <a:solidFill>
              <a:schemeClr val="tx1"/>
            </a:solidFill>
          </a:endParaRPr>
        </a:p>
      </dgm:t>
    </dgm:pt>
    <dgm:pt modelId="{F66099B6-DBBD-4AB0-82D2-877B80F846F7}">
      <dgm:prSet phldrT="[Text]" custT="1"/>
      <dgm:spPr>
        <a:xfrm>
          <a:off x="4064000" y="1596547"/>
          <a:ext cx="3169920" cy="1593088"/>
        </a:xfrm>
        <a:prstGeom prst="rect">
          <a:avLst/>
        </a:prstGeom>
        <a:sp3d/>
      </dgm:spPr>
      <dgm:t>
        <a:bodyPr/>
        <a:lstStyle/>
        <a:p>
          <a:r>
            <a:rPr lang="en-US" sz="3200" dirty="0" smtClean="0">
              <a:solidFill>
                <a:schemeClr val="tx1"/>
              </a:solidFill>
              <a:latin typeface="Impact" panose="020B0806030902050204" pitchFamily="34" charset="0"/>
              <a:ea typeface="+mn-ea"/>
              <a:cs typeface="+mn-cs"/>
            </a:rPr>
            <a:t>10 Million</a:t>
          </a:r>
        </a:p>
        <a:p>
          <a:r>
            <a:rPr lang="en-IN" sz="2000" dirty="0" smtClean="0">
              <a:solidFill>
                <a:schemeClr val="tx1"/>
              </a:solidFill>
            </a:rPr>
            <a:t>Affordable houses to be delivered by 2022</a:t>
          </a:r>
          <a:endParaRPr lang="en-US" sz="2800" dirty="0">
            <a:solidFill>
              <a:schemeClr val="tx1"/>
            </a:solidFill>
            <a:latin typeface="Impact" panose="020B0806030902050204" pitchFamily="34" charset="0"/>
            <a:ea typeface="+mn-ea"/>
            <a:cs typeface="+mn-cs"/>
          </a:endParaRPr>
        </a:p>
      </dgm:t>
    </dgm:pt>
    <dgm:pt modelId="{B09C8BFB-F41C-4AC4-AB94-F216E3081C2D}" type="parTrans" cxnId="{B4F3EA32-CE64-4A92-9BAE-BC57E5392B05}">
      <dgm:prSet/>
      <dgm:spPr/>
      <dgm:t>
        <a:bodyPr/>
        <a:lstStyle/>
        <a:p>
          <a:endParaRPr lang="en-US">
            <a:solidFill>
              <a:schemeClr val="tx1"/>
            </a:solidFill>
          </a:endParaRPr>
        </a:p>
      </dgm:t>
    </dgm:pt>
    <dgm:pt modelId="{BC531B32-9B0E-482E-BF91-65C61F17168D}" type="sibTrans" cxnId="{B4F3EA32-CE64-4A92-9BAE-BC57E5392B05}">
      <dgm:prSet/>
      <dgm:spPr/>
      <dgm:t>
        <a:bodyPr/>
        <a:lstStyle/>
        <a:p>
          <a:endParaRPr lang="en-US">
            <a:solidFill>
              <a:schemeClr val="tx1"/>
            </a:solidFill>
          </a:endParaRPr>
        </a:p>
      </dgm:t>
    </dgm:pt>
    <dgm:pt modelId="{8A108417-00D8-4092-A209-14B5FBC9A93D}" type="pres">
      <dgm:prSet presAssocID="{B9C32B05-62EA-407A-B21C-2310C7945705}" presName="compositeShape" presStyleCnt="0">
        <dgm:presLayoutVars>
          <dgm:chMax val="2"/>
          <dgm:dir/>
          <dgm:resizeHandles val="exact"/>
        </dgm:presLayoutVars>
      </dgm:prSet>
      <dgm:spPr/>
      <dgm:t>
        <a:bodyPr/>
        <a:lstStyle/>
        <a:p>
          <a:endParaRPr lang="en-US"/>
        </a:p>
      </dgm:t>
    </dgm:pt>
    <dgm:pt modelId="{D93B8F27-1012-4983-BE7C-2ECA5362F568}" type="pres">
      <dgm:prSet presAssocID="{B9C32B05-62EA-407A-B21C-2310C7945705}" presName="ribbon" presStyleLbl="node1" presStyleIdx="0" presStyleCnt="1"/>
      <dgm:spPr>
        <a:xfrm>
          <a:off x="0" y="507395"/>
          <a:ext cx="8128000" cy="3251199"/>
        </a:xfrm>
        <a:prstGeom prst="leftRightRibbon">
          <a:avLst/>
        </a:prstGeom>
      </dgm:spPr>
      <dgm:t>
        <a:bodyPr/>
        <a:lstStyle/>
        <a:p>
          <a:endParaRPr lang="en-US"/>
        </a:p>
      </dgm:t>
    </dgm:pt>
    <dgm:pt modelId="{2AA84120-BCD6-4576-8E67-5BE1511BCFD2}" type="pres">
      <dgm:prSet presAssocID="{B9C32B05-62EA-407A-B21C-2310C7945705}" presName="leftArrowText" presStyleLbl="node1" presStyleIdx="0" presStyleCnt="1">
        <dgm:presLayoutVars>
          <dgm:chMax val="0"/>
          <dgm:bulletEnabled val="1"/>
        </dgm:presLayoutVars>
      </dgm:prSet>
      <dgm:spPr/>
      <dgm:t>
        <a:bodyPr/>
        <a:lstStyle/>
        <a:p>
          <a:endParaRPr lang="en-US"/>
        </a:p>
      </dgm:t>
    </dgm:pt>
    <dgm:pt modelId="{9B900836-1A34-4AE3-BDC1-2252267DE734}" type="pres">
      <dgm:prSet presAssocID="{B9C32B05-62EA-407A-B21C-2310C7945705}" presName="rightArrowText" presStyleLbl="node1" presStyleIdx="0" presStyleCnt="1">
        <dgm:presLayoutVars>
          <dgm:chMax val="0"/>
          <dgm:bulletEnabled val="1"/>
        </dgm:presLayoutVars>
      </dgm:prSet>
      <dgm:spPr/>
      <dgm:t>
        <a:bodyPr/>
        <a:lstStyle/>
        <a:p>
          <a:endParaRPr lang="en-US"/>
        </a:p>
      </dgm:t>
    </dgm:pt>
  </dgm:ptLst>
  <dgm:cxnLst>
    <dgm:cxn modelId="{B4F3EA32-CE64-4A92-9BAE-BC57E5392B05}" srcId="{B9C32B05-62EA-407A-B21C-2310C7945705}" destId="{F66099B6-DBBD-4AB0-82D2-877B80F846F7}" srcOrd="1" destOrd="0" parTransId="{B09C8BFB-F41C-4AC4-AB94-F216E3081C2D}" sibTransId="{BC531B32-9B0E-482E-BF91-65C61F17168D}"/>
    <dgm:cxn modelId="{CB47776E-9426-4692-A31F-BC658866B3F4}" type="presOf" srcId="{42D71409-67F9-455C-8C6D-716D284AAA6B}" destId="{2AA84120-BCD6-4576-8E67-5BE1511BCFD2}" srcOrd="0" destOrd="0" presId="urn:microsoft.com/office/officeart/2005/8/layout/arrow6"/>
    <dgm:cxn modelId="{2AA9C11F-1F1D-428E-801A-47EAA766C99D}" srcId="{B9C32B05-62EA-407A-B21C-2310C7945705}" destId="{42D71409-67F9-455C-8C6D-716D284AAA6B}" srcOrd="0" destOrd="0" parTransId="{51680ED1-AF6E-4B28-AE94-92B0EFB0DF7D}" sibTransId="{478B7D3C-9FB4-4BC6-90AC-49960560DECD}"/>
    <dgm:cxn modelId="{B841DDC6-FF6E-4D7E-8F26-4E0619F00138}" type="presOf" srcId="{B9C32B05-62EA-407A-B21C-2310C7945705}" destId="{8A108417-00D8-4092-A209-14B5FBC9A93D}" srcOrd="0" destOrd="0" presId="urn:microsoft.com/office/officeart/2005/8/layout/arrow6"/>
    <dgm:cxn modelId="{10B69405-A6F1-4455-8DED-ACF565464B40}" type="presOf" srcId="{F66099B6-DBBD-4AB0-82D2-877B80F846F7}" destId="{9B900836-1A34-4AE3-BDC1-2252267DE734}" srcOrd="0" destOrd="0" presId="urn:microsoft.com/office/officeart/2005/8/layout/arrow6"/>
    <dgm:cxn modelId="{5CD11803-4F6C-4467-881D-7F4596A580C6}" type="presParOf" srcId="{8A108417-00D8-4092-A209-14B5FBC9A93D}" destId="{D93B8F27-1012-4983-BE7C-2ECA5362F568}" srcOrd="0" destOrd="0" presId="urn:microsoft.com/office/officeart/2005/8/layout/arrow6"/>
    <dgm:cxn modelId="{2D97BDCA-0E5D-49CE-A455-A3240DFFACEC}" type="presParOf" srcId="{8A108417-00D8-4092-A209-14B5FBC9A93D}" destId="{2AA84120-BCD6-4576-8E67-5BE1511BCFD2}" srcOrd="1" destOrd="0" presId="urn:microsoft.com/office/officeart/2005/8/layout/arrow6"/>
    <dgm:cxn modelId="{EB7A5BDA-12BF-472E-B589-8C4EC9BC1B49}" type="presParOf" srcId="{8A108417-00D8-4092-A209-14B5FBC9A93D}" destId="{9B900836-1A34-4AE3-BDC1-2252267DE734}" srcOrd="2" destOrd="0" presId="urn:microsoft.com/office/officeart/2005/8/layout/arrow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9C32B05-62EA-407A-B21C-2310C7945705}" type="doc">
      <dgm:prSet loTypeId="urn:microsoft.com/office/officeart/2011/layout/CircleProcess" loCatId="process" qsTypeId="urn:microsoft.com/office/officeart/2005/8/quickstyle/simple4" qsCatId="simple" csTypeId="urn:microsoft.com/office/officeart/2005/8/colors/colorful1#1" csCatId="colorful" phldr="1"/>
      <dgm:spPr/>
      <dgm:t>
        <a:bodyPr/>
        <a:lstStyle/>
        <a:p>
          <a:endParaRPr lang="en-US"/>
        </a:p>
      </dgm:t>
    </dgm:pt>
    <dgm:pt modelId="{42D71409-67F9-455C-8C6D-716D284AAA6B}">
      <dgm:prSet phldrT="[Text]" custT="1"/>
      <dgm:spPr/>
      <dgm:t>
        <a:bodyPr/>
        <a:lstStyle/>
        <a:p>
          <a:r>
            <a:rPr lang="en-US" sz="2800" b="1" dirty="0" smtClean="0">
              <a:solidFill>
                <a:schemeClr val="accent6">
                  <a:lumMod val="75000"/>
                </a:schemeClr>
              </a:solidFill>
              <a:latin typeface="Tw Cen MT Condensed" pitchFamily="34" charset="0"/>
            </a:rPr>
            <a:t>10 Million</a:t>
          </a:r>
          <a:endParaRPr lang="en-US" sz="2800" b="1" dirty="0">
            <a:solidFill>
              <a:schemeClr val="accent6">
                <a:lumMod val="75000"/>
              </a:schemeClr>
            </a:solidFill>
            <a:latin typeface="Tw Cen MT Condensed" pitchFamily="34" charset="0"/>
          </a:endParaRPr>
        </a:p>
      </dgm:t>
    </dgm:pt>
    <dgm:pt modelId="{51680ED1-AF6E-4B28-AE94-92B0EFB0DF7D}" type="parTrans" cxnId="{2AA9C11F-1F1D-428E-801A-47EAA766C99D}">
      <dgm:prSet/>
      <dgm:spPr/>
      <dgm:t>
        <a:bodyPr/>
        <a:lstStyle/>
        <a:p>
          <a:endParaRPr lang="en-US"/>
        </a:p>
      </dgm:t>
    </dgm:pt>
    <dgm:pt modelId="{478B7D3C-9FB4-4BC6-90AC-49960560DECD}" type="sibTrans" cxnId="{2AA9C11F-1F1D-428E-801A-47EAA766C99D}">
      <dgm:prSet/>
      <dgm:spPr/>
      <dgm:t>
        <a:bodyPr/>
        <a:lstStyle/>
        <a:p>
          <a:endParaRPr lang="en-US"/>
        </a:p>
      </dgm:t>
    </dgm:pt>
    <dgm:pt modelId="{F66099B6-DBBD-4AB0-82D2-877B80F846F7}">
      <dgm:prSet phldrT="[Text]" custT="1"/>
      <dgm:spPr/>
      <dgm:t>
        <a:bodyPr/>
        <a:lstStyle/>
        <a:p>
          <a:r>
            <a:rPr lang="en-US" sz="2800" b="1" dirty="0" smtClean="0">
              <a:solidFill>
                <a:schemeClr val="accent1">
                  <a:lumMod val="75000"/>
                </a:schemeClr>
              </a:solidFill>
              <a:latin typeface="Tw Cen MT Condensed" pitchFamily="34" charset="0"/>
            </a:rPr>
            <a:t>7.9 Million</a:t>
          </a:r>
          <a:endParaRPr lang="en-US" sz="2800" b="1" dirty="0">
            <a:solidFill>
              <a:schemeClr val="accent1">
                <a:lumMod val="75000"/>
              </a:schemeClr>
            </a:solidFill>
            <a:latin typeface="Tw Cen MT Condensed" pitchFamily="34" charset="0"/>
          </a:endParaRPr>
        </a:p>
      </dgm:t>
    </dgm:pt>
    <dgm:pt modelId="{B09C8BFB-F41C-4AC4-AB94-F216E3081C2D}" type="parTrans" cxnId="{B4F3EA32-CE64-4A92-9BAE-BC57E5392B05}">
      <dgm:prSet/>
      <dgm:spPr/>
      <dgm:t>
        <a:bodyPr/>
        <a:lstStyle/>
        <a:p>
          <a:endParaRPr lang="en-US"/>
        </a:p>
      </dgm:t>
    </dgm:pt>
    <dgm:pt modelId="{BC531B32-9B0E-482E-BF91-65C61F17168D}" type="sibTrans" cxnId="{B4F3EA32-CE64-4A92-9BAE-BC57E5392B05}">
      <dgm:prSet/>
      <dgm:spPr/>
      <dgm:t>
        <a:bodyPr/>
        <a:lstStyle/>
        <a:p>
          <a:endParaRPr lang="en-US"/>
        </a:p>
      </dgm:t>
    </dgm:pt>
    <dgm:pt modelId="{EE62A4F6-4AC4-435B-990E-81A71CE8CAC7}">
      <dgm:prSet phldrT="[Text]" custT="1"/>
      <dgm:spPr/>
      <dgm:t>
        <a:bodyPr/>
        <a:lstStyle/>
        <a:p>
          <a:r>
            <a:rPr lang="en-US" sz="2800" b="1" dirty="0" smtClean="0">
              <a:solidFill>
                <a:schemeClr val="accent4">
                  <a:lumMod val="75000"/>
                </a:schemeClr>
              </a:solidFill>
              <a:latin typeface="Tw Cen MT Condensed" pitchFamily="34" charset="0"/>
            </a:rPr>
            <a:t>4.2 Million</a:t>
          </a:r>
          <a:endParaRPr lang="en-US" sz="2800" b="1" dirty="0">
            <a:solidFill>
              <a:schemeClr val="accent4">
                <a:lumMod val="75000"/>
              </a:schemeClr>
            </a:solidFill>
            <a:latin typeface="Tw Cen MT Condensed" pitchFamily="34" charset="0"/>
          </a:endParaRPr>
        </a:p>
      </dgm:t>
    </dgm:pt>
    <dgm:pt modelId="{F287B947-7343-4FA2-B288-B23A59FFAE31}" type="parTrans" cxnId="{3A2CECA6-0C5B-46BB-B7C6-7D37E9D210BD}">
      <dgm:prSet/>
      <dgm:spPr/>
      <dgm:t>
        <a:bodyPr/>
        <a:lstStyle/>
        <a:p>
          <a:endParaRPr lang="en-US"/>
        </a:p>
      </dgm:t>
    </dgm:pt>
    <dgm:pt modelId="{389F9A93-0231-4877-8C41-5D5B8DD7AAC0}" type="sibTrans" cxnId="{3A2CECA6-0C5B-46BB-B7C6-7D37E9D210BD}">
      <dgm:prSet/>
      <dgm:spPr/>
      <dgm:t>
        <a:bodyPr/>
        <a:lstStyle/>
        <a:p>
          <a:endParaRPr lang="en-US"/>
        </a:p>
      </dgm:t>
    </dgm:pt>
    <dgm:pt modelId="{6CF284C3-4A70-4432-8F33-E75A802B3330}">
      <dgm:prSet custT="1"/>
      <dgm:spPr/>
      <dgm:t>
        <a:bodyPr/>
        <a:lstStyle/>
        <a:p>
          <a:pPr algn="ctr"/>
          <a:r>
            <a:rPr lang="en-US" sz="2000" b="1" dirty="0" smtClean="0">
              <a:latin typeface="Tw Cen MT Condensed" pitchFamily="34" charset="0"/>
            </a:rPr>
            <a:t>Houses Approved</a:t>
          </a:r>
          <a:endParaRPr lang="en-US" sz="2000" b="1" dirty="0">
            <a:latin typeface="Tw Cen MT Condensed" pitchFamily="34" charset="0"/>
          </a:endParaRPr>
        </a:p>
      </dgm:t>
    </dgm:pt>
    <dgm:pt modelId="{044831E6-2FC9-4DDA-81FB-5FA418568D07}" type="parTrans" cxnId="{2DC24386-BC50-4BAB-8571-16CB10C2603C}">
      <dgm:prSet/>
      <dgm:spPr/>
      <dgm:t>
        <a:bodyPr/>
        <a:lstStyle/>
        <a:p>
          <a:endParaRPr lang="en-US"/>
        </a:p>
      </dgm:t>
    </dgm:pt>
    <dgm:pt modelId="{CD50B82D-84BB-4747-B282-ABB339EBA294}" type="sibTrans" cxnId="{2DC24386-BC50-4BAB-8571-16CB10C2603C}">
      <dgm:prSet/>
      <dgm:spPr/>
      <dgm:t>
        <a:bodyPr/>
        <a:lstStyle/>
        <a:p>
          <a:endParaRPr lang="en-US"/>
        </a:p>
      </dgm:t>
    </dgm:pt>
    <dgm:pt modelId="{8EA7219F-BDB2-48EB-9EEB-3133522D132E}">
      <dgm:prSet phldrT="[Text]" custT="1"/>
      <dgm:spPr/>
      <dgm:t>
        <a:bodyPr/>
        <a:lstStyle/>
        <a:p>
          <a:pPr algn="ctr"/>
          <a:r>
            <a:rPr lang="en-US" sz="2000" b="1" dirty="0" smtClean="0">
              <a:latin typeface="Tw Cen MT Condensed" pitchFamily="34" charset="0"/>
            </a:rPr>
            <a:t>Urban Housing Demand</a:t>
          </a:r>
          <a:endParaRPr lang="en-US" sz="2000" b="1" dirty="0">
            <a:latin typeface="Tw Cen MT Condensed" pitchFamily="34" charset="0"/>
          </a:endParaRPr>
        </a:p>
      </dgm:t>
    </dgm:pt>
    <dgm:pt modelId="{3EE8403A-CB7C-4815-85BD-AEBCAEB71B37}" type="parTrans" cxnId="{58AD7EEF-D408-406B-87EE-4691D4C30668}">
      <dgm:prSet/>
      <dgm:spPr/>
      <dgm:t>
        <a:bodyPr/>
        <a:lstStyle/>
        <a:p>
          <a:endParaRPr lang="en-US"/>
        </a:p>
      </dgm:t>
    </dgm:pt>
    <dgm:pt modelId="{C94B7947-85DC-4B21-BB99-DF8438356F98}" type="sibTrans" cxnId="{58AD7EEF-D408-406B-87EE-4691D4C30668}">
      <dgm:prSet/>
      <dgm:spPr/>
      <dgm:t>
        <a:bodyPr/>
        <a:lstStyle/>
        <a:p>
          <a:endParaRPr lang="en-US"/>
        </a:p>
      </dgm:t>
    </dgm:pt>
    <dgm:pt modelId="{3CE06941-9820-4827-8B16-CD80CC49F780}">
      <dgm:prSet phldrT="[Text]" custT="1"/>
      <dgm:spPr/>
      <dgm:t>
        <a:bodyPr/>
        <a:lstStyle/>
        <a:p>
          <a:pPr algn="ctr"/>
          <a:r>
            <a:rPr lang="en-US" sz="2000" b="1" dirty="0" smtClean="0">
              <a:latin typeface="Tw Cen MT Condensed" pitchFamily="34" charset="0"/>
            </a:rPr>
            <a:t>Houses Grounded</a:t>
          </a:r>
          <a:endParaRPr lang="en-US" sz="2000" b="1" dirty="0">
            <a:latin typeface="Tw Cen MT Condensed" pitchFamily="34" charset="0"/>
          </a:endParaRPr>
        </a:p>
      </dgm:t>
    </dgm:pt>
    <dgm:pt modelId="{141A3C92-8966-4E2F-82E4-2E09E22674B2}" type="parTrans" cxnId="{C99CE395-39F6-46B4-938C-9BF085685D1A}">
      <dgm:prSet/>
      <dgm:spPr/>
      <dgm:t>
        <a:bodyPr/>
        <a:lstStyle/>
        <a:p>
          <a:endParaRPr lang="en-US"/>
        </a:p>
      </dgm:t>
    </dgm:pt>
    <dgm:pt modelId="{F58FC55B-E61F-445C-956E-0BB2202254CA}" type="sibTrans" cxnId="{C99CE395-39F6-46B4-938C-9BF085685D1A}">
      <dgm:prSet/>
      <dgm:spPr/>
      <dgm:t>
        <a:bodyPr/>
        <a:lstStyle/>
        <a:p>
          <a:endParaRPr lang="en-US"/>
        </a:p>
      </dgm:t>
    </dgm:pt>
    <dgm:pt modelId="{2A22E84C-3AA3-4E9C-AE5F-9C2FB0D7FB11}">
      <dgm:prSet phldrT="[Text]" custT="1"/>
      <dgm:spPr/>
      <dgm:t>
        <a:bodyPr/>
        <a:lstStyle/>
        <a:p>
          <a:r>
            <a:rPr lang="en-US" sz="2800" b="1" dirty="0" smtClean="0">
              <a:solidFill>
                <a:schemeClr val="tx1">
                  <a:lumMod val="50000"/>
                  <a:lumOff val="50000"/>
                </a:schemeClr>
              </a:solidFill>
              <a:latin typeface="Tw Cen MT Condensed" pitchFamily="34" charset="0"/>
            </a:rPr>
            <a:t>1.6 Million</a:t>
          </a:r>
          <a:endParaRPr lang="en-US" sz="2800" b="1" dirty="0">
            <a:solidFill>
              <a:schemeClr val="tx1">
                <a:lumMod val="50000"/>
                <a:lumOff val="50000"/>
              </a:schemeClr>
            </a:solidFill>
            <a:latin typeface="Tw Cen MT Condensed" pitchFamily="34" charset="0"/>
          </a:endParaRPr>
        </a:p>
      </dgm:t>
    </dgm:pt>
    <dgm:pt modelId="{6C025E55-DF42-4C5D-AFD5-6015FA053D46}" type="parTrans" cxnId="{BEB859E7-C343-408E-86A1-667C27EE5761}">
      <dgm:prSet/>
      <dgm:spPr/>
      <dgm:t>
        <a:bodyPr/>
        <a:lstStyle/>
        <a:p>
          <a:endParaRPr lang="en-US"/>
        </a:p>
      </dgm:t>
    </dgm:pt>
    <dgm:pt modelId="{744EA591-F199-49C2-B63A-82709D96C729}" type="sibTrans" cxnId="{BEB859E7-C343-408E-86A1-667C27EE5761}">
      <dgm:prSet/>
      <dgm:spPr/>
      <dgm:t>
        <a:bodyPr/>
        <a:lstStyle/>
        <a:p>
          <a:endParaRPr lang="en-US"/>
        </a:p>
      </dgm:t>
    </dgm:pt>
    <dgm:pt modelId="{9ADACFBF-2A78-45C9-A7C4-5E5DBC674760}">
      <dgm:prSet phldrT="[Text]" custT="1"/>
      <dgm:spPr/>
      <dgm:t>
        <a:bodyPr/>
        <a:lstStyle/>
        <a:p>
          <a:pPr algn="ctr"/>
          <a:r>
            <a:rPr lang="en-US" sz="2000" b="1" dirty="0" smtClean="0">
              <a:latin typeface="Tw Cen MT Condensed" pitchFamily="34" charset="0"/>
            </a:rPr>
            <a:t>Houses Completed</a:t>
          </a:r>
          <a:endParaRPr lang="en-US" sz="2000" b="1" dirty="0">
            <a:latin typeface="Tw Cen MT Condensed" pitchFamily="34" charset="0"/>
          </a:endParaRPr>
        </a:p>
      </dgm:t>
    </dgm:pt>
    <dgm:pt modelId="{E121796C-71AB-4354-A1D4-3BF0025298A5}" type="parTrans" cxnId="{2B98897D-9937-49AC-9FE9-6629E912033A}">
      <dgm:prSet/>
      <dgm:spPr/>
      <dgm:t>
        <a:bodyPr/>
        <a:lstStyle/>
        <a:p>
          <a:endParaRPr lang="en-US"/>
        </a:p>
      </dgm:t>
    </dgm:pt>
    <dgm:pt modelId="{F3FE7E5A-DC73-423B-998C-02943CF263BF}" type="sibTrans" cxnId="{2B98897D-9937-49AC-9FE9-6629E912033A}">
      <dgm:prSet/>
      <dgm:spPr/>
      <dgm:t>
        <a:bodyPr/>
        <a:lstStyle/>
        <a:p>
          <a:endParaRPr lang="en-US"/>
        </a:p>
      </dgm:t>
    </dgm:pt>
    <dgm:pt modelId="{C4064A91-7D9A-454A-B561-AC78C6285C76}" type="pres">
      <dgm:prSet presAssocID="{B9C32B05-62EA-407A-B21C-2310C7945705}" presName="Name0" presStyleCnt="0">
        <dgm:presLayoutVars>
          <dgm:chMax val="11"/>
          <dgm:chPref val="11"/>
          <dgm:dir/>
          <dgm:resizeHandles/>
        </dgm:presLayoutVars>
      </dgm:prSet>
      <dgm:spPr/>
      <dgm:t>
        <a:bodyPr/>
        <a:lstStyle/>
        <a:p>
          <a:endParaRPr lang="en-US"/>
        </a:p>
      </dgm:t>
    </dgm:pt>
    <dgm:pt modelId="{68E3EB28-73C0-4513-A222-A711439BAD6F}" type="pres">
      <dgm:prSet presAssocID="{2A22E84C-3AA3-4E9C-AE5F-9C2FB0D7FB11}" presName="Accent4" presStyleCnt="0"/>
      <dgm:spPr/>
    </dgm:pt>
    <dgm:pt modelId="{8DB582E1-A99B-4742-9DDA-A8A4E8E82238}" type="pres">
      <dgm:prSet presAssocID="{2A22E84C-3AA3-4E9C-AE5F-9C2FB0D7FB11}" presName="Accent" presStyleLbl="node1" presStyleIdx="0" presStyleCnt="4"/>
      <dgm:spPr/>
    </dgm:pt>
    <dgm:pt modelId="{9B51C292-CCFB-414E-BFB0-A6CFD40D6832}" type="pres">
      <dgm:prSet presAssocID="{2A22E84C-3AA3-4E9C-AE5F-9C2FB0D7FB11}" presName="ParentBackground4" presStyleCnt="0"/>
      <dgm:spPr/>
    </dgm:pt>
    <dgm:pt modelId="{1C23E629-9611-43A2-A0DE-48149D18B8AF}" type="pres">
      <dgm:prSet presAssocID="{2A22E84C-3AA3-4E9C-AE5F-9C2FB0D7FB11}" presName="ParentBackground" presStyleLbl="fgAcc1" presStyleIdx="0" presStyleCnt="4"/>
      <dgm:spPr/>
      <dgm:t>
        <a:bodyPr/>
        <a:lstStyle/>
        <a:p>
          <a:endParaRPr lang="en-US"/>
        </a:p>
      </dgm:t>
    </dgm:pt>
    <dgm:pt modelId="{1524A57B-4BB2-49D8-A451-E3614618CABC}" type="pres">
      <dgm:prSet presAssocID="{2A22E84C-3AA3-4E9C-AE5F-9C2FB0D7FB11}" presName="Child4" presStyleLbl="revTx" presStyleIdx="0" presStyleCnt="4">
        <dgm:presLayoutVars>
          <dgm:chMax val="0"/>
          <dgm:chPref val="0"/>
          <dgm:bulletEnabled val="1"/>
        </dgm:presLayoutVars>
      </dgm:prSet>
      <dgm:spPr/>
      <dgm:t>
        <a:bodyPr/>
        <a:lstStyle/>
        <a:p>
          <a:endParaRPr lang="en-US"/>
        </a:p>
      </dgm:t>
    </dgm:pt>
    <dgm:pt modelId="{DEC506F9-7D54-4B03-841F-C258D9C5176E}" type="pres">
      <dgm:prSet presAssocID="{2A22E84C-3AA3-4E9C-AE5F-9C2FB0D7FB11}" presName="Parent4" presStyleLbl="revTx" presStyleIdx="0" presStyleCnt="4">
        <dgm:presLayoutVars>
          <dgm:chMax val="1"/>
          <dgm:chPref val="1"/>
          <dgm:bulletEnabled val="1"/>
        </dgm:presLayoutVars>
      </dgm:prSet>
      <dgm:spPr/>
      <dgm:t>
        <a:bodyPr/>
        <a:lstStyle/>
        <a:p>
          <a:endParaRPr lang="en-US"/>
        </a:p>
      </dgm:t>
    </dgm:pt>
    <dgm:pt modelId="{96D1B847-CDF3-4A2B-ACC5-F7FB0CD08F94}" type="pres">
      <dgm:prSet presAssocID="{EE62A4F6-4AC4-435B-990E-81A71CE8CAC7}" presName="Accent3" presStyleCnt="0"/>
      <dgm:spPr/>
    </dgm:pt>
    <dgm:pt modelId="{7B32F19A-E7C0-44E5-BF55-3D1327C655FA}" type="pres">
      <dgm:prSet presAssocID="{EE62A4F6-4AC4-435B-990E-81A71CE8CAC7}" presName="Accent" presStyleLbl="node1" presStyleIdx="1" presStyleCnt="4"/>
      <dgm:spPr/>
    </dgm:pt>
    <dgm:pt modelId="{2D0E845F-61C6-40DA-97DD-4F07E7B2C85D}" type="pres">
      <dgm:prSet presAssocID="{EE62A4F6-4AC4-435B-990E-81A71CE8CAC7}" presName="ParentBackground3" presStyleCnt="0"/>
      <dgm:spPr/>
    </dgm:pt>
    <dgm:pt modelId="{BA048A6B-C901-4DEC-B336-A671268CE3A2}" type="pres">
      <dgm:prSet presAssocID="{EE62A4F6-4AC4-435B-990E-81A71CE8CAC7}" presName="ParentBackground" presStyleLbl="fgAcc1" presStyleIdx="1" presStyleCnt="4"/>
      <dgm:spPr/>
      <dgm:t>
        <a:bodyPr/>
        <a:lstStyle/>
        <a:p>
          <a:endParaRPr lang="en-US"/>
        </a:p>
      </dgm:t>
    </dgm:pt>
    <dgm:pt modelId="{58E60EE6-981E-4EF6-A9CE-34FCDC94B70D}" type="pres">
      <dgm:prSet presAssocID="{EE62A4F6-4AC4-435B-990E-81A71CE8CAC7}" presName="Child3" presStyleLbl="revTx" presStyleIdx="1" presStyleCnt="4">
        <dgm:presLayoutVars>
          <dgm:chMax val="0"/>
          <dgm:chPref val="0"/>
          <dgm:bulletEnabled val="1"/>
        </dgm:presLayoutVars>
      </dgm:prSet>
      <dgm:spPr/>
      <dgm:t>
        <a:bodyPr/>
        <a:lstStyle/>
        <a:p>
          <a:endParaRPr lang="en-US"/>
        </a:p>
      </dgm:t>
    </dgm:pt>
    <dgm:pt modelId="{857A8BD9-7E5D-49F8-9F33-1DC024E29822}" type="pres">
      <dgm:prSet presAssocID="{EE62A4F6-4AC4-435B-990E-81A71CE8CAC7}" presName="Parent3" presStyleLbl="revTx" presStyleIdx="1" presStyleCnt="4">
        <dgm:presLayoutVars>
          <dgm:chMax val="1"/>
          <dgm:chPref val="1"/>
          <dgm:bulletEnabled val="1"/>
        </dgm:presLayoutVars>
      </dgm:prSet>
      <dgm:spPr/>
      <dgm:t>
        <a:bodyPr/>
        <a:lstStyle/>
        <a:p>
          <a:endParaRPr lang="en-US"/>
        </a:p>
      </dgm:t>
    </dgm:pt>
    <dgm:pt modelId="{78FAD1BE-AD7C-4D12-A360-55B37C9E51C4}" type="pres">
      <dgm:prSet presAssocID="{F66099B6-DBBD-4AB0-82D2-877B80F846F7}" presName="Accent2" presStyleCnt="0"/>
      <dgm:spPr/>
    </dgm:pt>
    <dgm:pt modelId="{F0847FCA-64CB-441A-B1D3-C7BC89530C70}" type="pres">
      <dgm:prSet presAssocID="{F66099B6-DBBD-4AB0-82D2-877B80F846F7}" presName="Accent" presStyleLbl="node1" presStyleIdx="2" presStyleCnt="4"/>
      <dgm:spPr/>
    </dgm:pt>
    <dgm:pt modelId="{8D94951E-2C13-4F7F-BFA8-F5CE155EEC17}" type="pres">
      <dgm:prSet presAssocID="{F66099B6-DBBD-4AB0-82D2-877B80F846F7}" presName="ParentBackground2" presStyleCnt="0"/>
      <dgm:spPr/>
    </dgm:pt>
    <dgm:pt modelId="{961E3ACF-30A3-4207-9DD7-EFD06ED03765}" type="pres">
      <dgm:prSet presAssocID="{F66099B6-DBBD-4AB0-82D2-877B80F846F7}" presName="ParentBackground" presStyleLbl="fgAcc1" presStyleIdx="2" presStyleCnt="4"/>
      <dgm:spPr/>
      <dgm:t>
        <a:bodyPr/>
        <a:lstStyle/>
        <a:p>
          <a:endParaRPr lang="en-US"/>
        </a:p>
      </dgm:t>
    </dgm:pt>
    <dgm:pt modelId="{34A83504-235C-453A-85C9-2AAE6C3B03F0}" type="pres">
      <dgm:prSet presAssocID="{F66099B6-DBBD-4AB0-82D2-877B80F846F7}" presName="Child2" presStyleLbl="revTx" presStyleIdx="2" presStyleCnt="4">
        <dgm:presLayoutVars>
          <dgm:chMax val="0"/>
          <dgm:chPref val="0"/>
          <dgm:bulletEnabled val="1"/>
        </dgm:presLayoutVars>
      </dgm:prSet>
      <dgm:spPr/>
      <dgm:t>
        <a:bodyPr/>
        <a:lstStyle/>
        <a:p>
          <a:endParaRPr lang="en-US"/>
        </a:p>
      </dgm:t>
    </dgm:pt>
    <dgm:pt modelId="{D12FF289-2A87-47F0-AB66-A7BA67E1E6CB}" type="pres">
      <dgm:prSet presAssocID="{F66099B6-DBBD-4AB0-82D2-877B80F846F7}" presName="Parent2" presStyleLbl="revTx" presStyleIdx="2" presStyleCnt="4">
        <dgm:presLayoutVars>
          <dgm:chMax val="1"/>
          <dgm:chPref val="1"/>
          <dgm:bulletEnabled val="1"/>
        </dgm:presLayoutVars>
      </dgm:prSet>
      <dgm:spPr/>
      <dgm:t>
        <a:bodyPr/>
        <a:lstStyle/>
        <a:p>
          <a:endParaRPr lang="en-US"/>
        </a:p>
      </dgm:t>
    </dgm:pt>
    <dgm:pt modelId="{EDF2815F-000A-4B82-950D-F9AC3D8E2DA1}" type="pres">
      <dgm:prSet presAssocID="{42D71409-67F9-455C-8C6D-716D284AAA6B}" presName="Accent1" presStyleCnt="0"/>
      <dgm:spPr/>
    </dgm:pt>
    <dgm:pt modelId="{A75EC866-CDC2-4017-8678-8213B4815327}" type="pres">
      <dgm:prSet presAssocID="{42D71409-67F9-455C-8C6D-716D284AAA6B}" presName="Accent" presStyleLbl="node1" presStyleIdx="3" presStyleCnt="4"/>
      <dgm:spPr/>
    </dgm:pt>
    <dgm:pt modelId="{CBBA27F1-E6B1-4847-8DA9-53263130C237}" type="pres">
      <dgm:prSet presAssocID="{42D71409-67F9-455C-8C6D-716D284AAA6B}" presName="ParentBackground1" presStyleCnt="0"/>
      <dgm:spPr/>
    </dgm:pt>
    <dgm:pt modelId="{33D1FF4A-1EA9-46F2-9769-F0793A34B441}" type="pres">
      <dgm:prSet presAssocID="{42D71409-67F9-455C-8C6D-716D284AAA6B}" presName="ParentBackground" presStyleLbl="fgAcc1" presStyleIdx="3" presStyleCnt="4"/>
      <dgm:spPr/>
      <dgm:t>
        <a:bodyPr/>
        <a:lstStyle/>
        <a:p>
          <a:endParaRPr lang="en-US"/>
        </a:p>
      </dgm:t>
    </dgm:pt>
    <dgm:pt modelId="{9927E353-63E0-4F1F-9EA9-6FED74737A81}" type="pres">
      <dgm:prSet presAssocID="{42D71409-67F9-455C-8C6D-716D284AAA6B}" presName="Child1" presStyleLbl="revTx" presStyleIdx="3" presStyleCnt="4">
        <dgm:presLayoutVars>
          <dgm:chMax val="0"/>
          <dgm:chPref val="0"/>
          <dgm:bulletEnabled val="1"/>
        </dgm:presLayoutVars>
      </dgm:prSet>
      <dgm:spPr/>
      <dgm:t>
        <a:bodyPr/>
        <a:lstStyle/>
        <a:p>
          <a:endParaRPr lang="en-US"/>
        </a:p>
      </dgm:t>
    </dgm:pt>
    <dgm:pt modelId="{50B67135-7FC6-447D-AB1E-45C65075B23B}" type="pres">
      <dgm:prSet presAssocID="{42D71409-67F9-455C-8C6D-716D284AAA6B}" presName="Parent1" presStyleLbl="revTx" presStyleIdx="3" presStyleCnt="4">
        <dgm:presLayoutVars>
          <dgm:chMax val="1"/>
          <dgm:chPref val="1"/>
          <dgm:bulletEnabled val="1"/>
        </dgm:presLayoutVars>
      </dgm:prSet>
      <dgm:spPr/>
      <dgm:t>
        <a:bodyPr/>
        <a:lstStyle/>
        <a:p>
          <a:endParaRPr lang="en-US"/>
        </a:p>
      </dgm:t>
    </dgm:pt>
  </dgm:ptLst>
  <dgm:cxnLst>
    <dgm:cxn modelId="{BEB859E7-C343-408E-86A1-667C27EE5761}" srcId="{B9C32B05-62EA-407A-B21C-2310C7945705}" destId="{2A22E84C-3AA3-4E9C-AE5F-9C2FB0D7FB11}" srcOrd="3" destOrd="0" parTransId="{6C025E55-DF42-4C5D-AFD5-6015FA053D46}" sibTransId="{744EA591-F199-49C2-B63A-82709D96C729}"/>
    <dgm:cxn modelId="{381FCDD2-647F-48EB-B84A-F1B811779C79}" type="presOf" srcId="{2A22E84C-3AA3-4E9C-AE5F-9C2FB0D7FB11}" destId="{DEC506F9-7D54-4B03-841F-C258D9C5176E}" srcOrd="1" destOrd="0" presId="urn:microsoft.com/office/officeart/2011/layout/CircleProcess"/>
    <dgm:cxn modelId="{01F3818D-E917-4C95-B1BF-5E00C8710557}" type="presOf" srcId="{F66099B6-DBBD-4AB0-82D2-877B80F846F7}" destId="{961E3ACF-30A3-4207-9DD7-EFD06ED03765}" srcOrd="0" destOrd="0" presId="urn:microsoft.com/office/officeart/2011/layout/CircleProcess"/>
    <dgm:cxn modelId="{345C817C-CD26-4F6E-9DCF-49AF77284FA4}" type="presOf" srcId="{42D71409-67F9-455C-8C6D-716D284AAA6B}" destId="{50B67135-7FC6-447D-AB1E-45C65075B23B}" srcOrd="1" destOrd="0" presId="urn:microsoft.com/office/officeart/2011/layout/CircleProcess"/>
    <dgm:cxn modelId="{C52E9A08-66AF-4F48-83B4-FFB92B3E785F}" type="presOf" srcId="{9ADACFBF-2A78-45C9-A7C4-5E5DBC674760}" destId="{1524A57B-4BB2-49D8-A451-E3614618CABC}" srcOrd="0" destOrd="0" presId="urn:microsoft.com/office/officeart/2011/layout/CircleProcess"/>
    <dgm:cxn modelId="{2B98897D-9937-49AC-9FE9-6629E912033A}" srcId="{2A22E84C-3AA3-4E9C-AE5F-9C2FB0D7FB11}" destId="{9ADACFBF-2A78-45C9-A7C4-5E5DBC674760}" srcOrd="0" destOrd="0" parTransId="{E121796C-71AB-4354-A1D4-3BF0025298A5}" sibTransId="{F3FE7E5A-DC73-423B-998C-02943CF263BF}"/>
    <dgm:cxn modelId="{A8CB4CB2-84C1-46B0-9526-39EFB8A4EABA}" type="presOf" srcId="{3CE06941-9820-4827-8B16-CD80CC49F780}" destId="{58E60EE6-981E-4EF6-A9CE-34FCDC94B70D}" srcOrd="0" destOrd="0" presId="urn:microsoft.com/office/officeart/2011/layout/CircleProcess"/>
    <dgm:cxn modelId="{37B5DFC1-15B3-4616-A61B-686AE8CCB8FC}" type="presOf" srcId="{F66099B6-DBBD-4AB0-82D2-877B80F846F7}" destId="{D12FF289-2A87-47F0-AB66-A7BA67E1E6CB}" srcOrd="1" destOrd="0" presId="urn:microsoft.com/office/officeart/2011/layout/CircleProcess"/>
    <dgm:cxn modelId="{C99CE395-39F6-46B4-938C-9BF085685D1A}" srcId="{EE62A4F6-4AC4-435B-990E-81A71CE8CAC7}" destId="{3CE06941-9820-4827-8B16-CD80CC49F780}" srcOrd="0" destOrd="0" parTransId="{141A3C92-8966-4E2F-82E4-2E09E22674B2}" sibTransId="{F58FC55B-E61F-445C-956E-0BB2202254CA}"/>
    <dgm:cxn modelId="{2DC24386-BC50-4BAB-8571-16CB10C2603C}" srcId="{F66099B6-DBBD-4AB0-82D2-877B80F846F7}" destId="{6CF284C3-4A70-4432-8F33-E75A802B3330}" srcOrd="0" destOrd="0" parTransId="{044831E6-2FC9-4DDA-81FB-5FA418568D07}" sibTransId="{CD50B82D-84BB-4747-B282-ABB339EBA294}"/>
    <dgm:cxn modelId="{392EBF12-8994-4654-9BF6-4278C122068C}" type="presOf" srcId="{EE62A4F6-4AC4-435B-990E-81A71CE8CAC7}" destId="{BA048A6B-C901-4DEC-B336-A671268CE3A2}" srcOrd="0" destOrd="0" presId="urn:microsoft.com/office/officeart/2011/layout/CircleProcess"/>
    <dgm:cxn modelId="{3A2CECA6-0C5B-46BB-B7C6-7D37E9D210BD}" srcId="{B9C32B05-62EA-407A-B21C-2310C7945705}" destId="{EE62A4F6-4AC4-435B-990E-81A71CE8CAC7}" srcOrd="2" destOrd="0" parTransId="{F287B947-7343-4FA2-B288-B23A59FFAE31}" sibTransId="{389F9A93-0231-4877-8C41-5D5B8DD7AAC0}"/>
    <dgm:cxn modelId="{3BA264DC-60AB-48D0-B128-E911D309FF2D}" type="presOf" srcId="{8EA7219F-BDB2-48EB-9EEB-3133522D132E}" destId="{9927E353-63E0-4F1F-9EA9-6FED74737A81}" srcOrd="0" destOrd="0" presId="urn:microsoft.com/office/officeart/2011/layout/CircleProcess"/>
    <dgm:cxn modelId="{B4F3EA32-CE64-4A92-9BAE-BC57E5392B05}" srcId="{B9C32B05-62EA-407A-B21C-2310C7945705}" destId="{F66099B6-DBBD-4AB0-82D2-877B80F846F7}" srcOrd="1" destOrd="0" parTransId="{B09C8BFB-F41C-4AC4-AB94-F216E3081C2D}" sibTransId="{BC531B32-9B0E-482E-BF91-65C61F17168D}"/>
    <dgm:cxn modelId="{FC72A1FD-B1BC-46D5-8697-DCAD1CAFD5A9}" type="presOf" srcId="{6CF284C3-4A70-4432-8F33-E75A802B3330}" destId="{34A83504-235C-453A-85C9-2AAE6C3B03F0}" srcOrd="0" destOrd="0" presId="urn:microsoft.com/office/officeart/2011/layout/CircleProcess"/>
    <dgm:cxn modelId="{2AA9C11F-1F1D-428E-801A-47EAA766C99D}" srcId="{B9C32B05-62EA-407A-B21C-2310C7945705}" destId="{42D71409-67F9-455C-8C6D-716D284AAA6B}" srcOrd="0" destOrd="0" parTransId="{51680ED1-AF6E-4B28-AE94-92B0EFB0DF7D}" sibTransId="{478B7D3C-9FB4-4BC6-90AC-49960560DECD}"/>
    <dgm:cxn modelId="{0AA71658-D46A-492F-97D9-284BCC6069AB}" type="presOf" srcId="{B9C32B05-62EA-407A-B21C-2310C7945705}" destId="{C4064A91-7D9A-454A-B561-AC78C6285C76}" srcOrd="0" destOrd="0" presId="urn:microsoft.com/office/officeart/2011/layout/CircleProcess"/>
    <dgm:cxn modelId="{E1F91EA7-4D3E-42B4-9F1D-C2578092ECC9}" type="presOf" srcId="{EE62A4F6-4AC4-435B-990E-81A71CE8CAC7}" destId="{857A8BD9-7E5D-49F8-9F33-1DC024E29822}" srcOrd="1" destOrd="0" presId="urn:microsoft.com/office/officeart/2011/layout/CircleProcess"/>
    <dgm:cxn modelId="{58AD7EEF-D408-406B-87EE-4691D4C30668}" srcId="{42D71409-67F9-455C-8C6D-716D284AAA6B}" destId="{8EA7219F-BDB2-48EB-9EEB-3133522D132E}" srcOrd="0" destOrd="0" parTransId="{3EE8403A-CB7C-4815-85BD-AEBCAEB71B37}" sibTransId="{C94B7947-85DC-4B21-BB99-DF8438356F98}"/>
    <dgm:cxn modelId="{FCA8CA2D-C332-4A5C-997D-9250CCB103FE}" type="presOf" srcId="{42D71409-67F9-455C-8C6D-716D284AAA6B}" destId="{33D1FF4A-1EA9-46F2-9769-F0793A34B441}" srcOrd="0" destOrd="0" presId="urn:microsoft.com/office/officeart/2011/layout/CircleProcess"/>
    <dgm:cxn modelId="{BB59D491-3FF2-4AA3-AC06-234E3BD12F9D}" type="presOf" srcId="{2A22E84C-3AA3-4E9C-AE5F-9C2FB0D7FB11}" destId="{1C23E629-9611-43A2-A0DE-48149D18B8AF}" srcOrd="0" destOrd="0" presId="urn:microsoft.com/office/officeart/2011/layout/CircleProcess"/>
    <dgm:cxn modelId="{8760083A-6662-4BEB-BCD2-CC825625F7A7}" type="presParOf" srcId="{C4064A91-7D9A-454A-B561-AC78C6285C76}" destId="{68E3EB28-73C0-4513-A222-A711439BAD6F}" srcOrd="0" destOrd="0" presId="urn:microsoft.com/office/officeart/2011/layout/CircleProcess"/>
    <dgm:cxn modelId="{B260AEFB-FC2C-4469-B4E0-2991DDCCFE09}" type="presParOf" srcId="{68E3EB28-73C0-4513-A222-A711439BAD6F}" destId="{8DB582E1-A99B-4742-9DDA-A8A4E8E82238}" srcOrd="0" destOrd="0" presId="urn:microsoft.com/office/officeart/2011/layout/CircleProcess"/>
    <dgm:cxn modelId="{BFBA28CE-AEE5-4F8F-AFC1-25370D975773}" type="presParOf" srcId="{C4064A91-7D9A-454A-B561-AC78C6285C76}" destId="{9B51C292-CCFB-414E-BFB0-A6CFD40D6832}" srcOrd="1" destOrd="0" presId="urn:microsoft.com/office/officeart/2011/layout/CircleProcess"/>
    <dgm:cxn modelId="{F2EBFED2-E1F8-4447-A666-5DDB35D99BEB}" type="presParOf" srcId="{9B51C292-CCFB-414E-BFB0-A6CFD40D6832}" destId="{1C23E629-9611-43A2-A0DE-48149D18B8AF}" srcOrd="0" destOrd="0" presId="urn:microsoft.com/office/officeart/2011/layout/CircleProcess"/>
    <dgm:cxn modelId="{70212C8E-8E02-4112-9494-BEF2079E0321}" type="presParOf" srcId="{C4064A91-7D9A-454A-B561-AC78C6285C76}" destId="{1524A57B-4BB2-49D8-A451-E3614618CABC}" srcOrd="2" destOrd="0" presId="urn:microsoft.com/office/officeart/2011/layout/CircleProcess"/>
    <dgm:cxn modelId="{621C94E2-E9BC-4BCB-92B9-29C15DBDE546}" type="presParOf" srcId="{C4064A91-7D9A-454A-B561-AC78C6285C76}" destId="{DEC506F9-7D54-4B03-841F-C258D9C5176E}" srcOrd="3" destOrd="0" presId="urn:microsoft.com/office/officeart/2011/layout/CircleProcess"/>
    <dgm:cxn modelId="{44F835AA-AC94-4424-9069-593CE529C13B}" type="presParOf" srcId="{C4064A91-7D9A-454A-B561-AC78C6285C76}" destId="{96D1B847-CDF3-4A2B-ACC5-F7FB0CD08F94}" srcOrd="4" destOrd="0" presId="urn:microsoft.com/office/officeart/2011/layout/CircleProcess"/>
    <dgm:cxn modelId="{C1F2F4F2-E4DF-4469-867E-09FCD0B4B646}" type="presParOf" srcId="{96D1B847-CDF3-4A2B-ACC5-F7FB0CD08F94}" destId="{7B32F19A-E7C0-44E5-BF55-3D1327C655FA}" srcOrd="0" destOrd="0" presId="urn:microsoft.com/office/officeart/2011/layout/CircleProcess"/>
    <dgm:cxn modelId="{298EEA0F-52A8-48B3-976C-B3591F618803}" type="presParOf" srcId="{C4064A91-7D9A-454A-B561-AC78C6285C76}" destId="{2D0E845F-61C6-40DA-97DD-4F07E7B2C85D}" srcOrd="5" destOrd="0" presId="urn:microsoft.com/office/officeart/2011/layout/CircleProcess"/>
    <dgm:cxn modelId="{37389B2D-AE25-47AC-A79B-AA30AFE6533A}" type="presParOf" srcId="{2D0E845F-61C6-40DA-97DD-4F07E7B2C85D}" destId="{BA048A6B-C901-4DEC-B336-A671268CE3A2}" srcOrd="0" destOrd="0" presId="urn:microsoft.com/office/officeart/2011/layout/CircleProcess"/>
    <dgm:cxn modelId="{381E2115-29F6-4496-968F-B3E3BC8E7625}" type="presParOf" srcId="{C4064A91-7D9A-454A-B561-AC78C6285C76}" destId="{58E60EE6-981E-4EF6-A9CE-34FCDC94B70D}" srcOrd="6" destOrd="0" presId="urn:microsoft.com/office/officeart/2011/layout/CircleProcess"/>
    <dgm:cxn modelId="{F4FD6B32-C99C-4AA1-B5AD-0C836BE2A6F9}" type="presParOf" srcId="{C4064A91-7D9A-454A-B561-AC78C6285C76}" destId="{857A8BD9-7E5D-49F8-9F33-1DC024E29822}" srcOrd="7" destOrd="0" presId="urn:microsoft.com/office/officeart/2011/layout/CircleProcess"/>
    <dgm:cxn modelId="{1762E426-D082-4614-BCBB-ED0511959D82}" type="presParOf" srcId="{C4064A91-7D9A-454A-B561-AC78C6285C76}" destId="{78FAD1BE-AD7C-4D12-A360-55B37C9E51C4}" srcOrd="8" destOrd="0" presId="urn:microsoft.com/office/officeart/2011/layout/CircleProcess"/>
    <dgm:cxn modelId="{C4C9AC3C-54CB-4BE1-B173-94A922446E39}" type="presParOf" srcId="{78FAD1BE-AD7C-4D12-A360-55B37C9E51C4}" destId="{F0847FCA-64CB-441A-B1D3-C7BC89530C70}" srcOrd="0" destOrd="0" presId="urn:microsoft.com/office/officeart/2011/layout/CircleProcess"/>
    <dgm:cxn modelId="{78768E04-15E5-4FE0-A472-011D175576C8}" type="presParOf" srcId="{C4064A91-7D9A-454A-B561-AC78C6285C76}" destId="{8D94951E-2C13-4F7F-BFA8-F5CE155EEC17}" srcOrd="9" destOrd="0" presId="urn:microsoft.com/office/officeart/2011/layout/CircleProcess"/>
    <dgm:cxn modelId="{443148AA-3FB4-4F95-880E-DC8031CCC9C4}" type="presParOf" srcId="{8D94951E-2C13-4F7F-BFA8-F5CE155EEC17}" destId="{961E3ACF-30A3-4207-9DD7-EFD06ED03765}" srcOrd="0" destOrd="0" presId="urn:microsoft.com/office/officeart/2011/layout/CircleProcess"/>
    <dgm:cxn modelId="{A3D8E207-5CD4-4BB8-97C6-15D4A1C7E7E3}" type="presParOf" srcId="{C4064A91-7D9A-454A-B561-AC78C6285C76}" destId="{34A83504-235C-453A-85C9-2AAE6C3B03F0}" srcOrd="10" destOrd="0" presId="urn:microsoft.com/office/officeart/2011/layout/CircleProcess"/>
    <dgm:cxn modelId="{A729C35A-44A3-45A2-9952-00967305F796}" type="presParOf" srcId="{C4064A91-7D9A-454A-B561-AC78C6285C76}" destId="{D12FF289-2A87-47F0-AB66-A7BA67E1E6CB}" srcOrd="11" destOrd="0" presId="urn:microsoft.com/office/officeart/2011/layout/CircleProcess"/>
    <dgm:cxn modelId="{ECC26202-EFEE-4BD0-AD35-0612F2FB8069}" type="presParOf" srcId="{C4064A91-7D9A-454A-B561-AC78C6285C76}" destId="{EDF2815F-000A-4B82-950D-F9AC3D8E2DA1}" srcOrd="12" destOrd="0" presId="urn:microsoft.com/office/officeart/2011/layout/CircleProcess"/>
    <dgm:cxn modelId="{B565C589-4490-4206-9387-B7A5AEA233FC}" type="presParOf" srcId="{EDF2815F-000A-4B82-950D-F9AC3D8E2DA1}" destId="{A75EC866-CDC2-4017-8678-8213B4815327}" srcOrd="0" destOrd="0" presId="urn:microsoft.com/office/officeart/2011/layout/CircleProcess"/>
    <dgm:cxn modelId="{950C69A4-C7B3-4203-8A78-660716AD2603}" type="presParOf" srcId="{C4064A91-7D9A-454A-B561-AC78C6285C76}" destId="{CBBA27F1-E6B1-4847-8DA9-53263130C237}" srcOrd="13" destOrd="0" presId="urn:microsoft.com/office/officeart/2011/layout/CircleProcess"/>
    <dgm:cxn modelId="{2C7D7EED-FFDA-41E6-8B06-C74BF364C234}" type="presParOf" srcId="{CBBA27F1-E6B1-4847-8DA9-53263130C237}" destId="{33D1FF4A-1EA9-46F2-9769-F0793A34B441}" srcOrd="0" destOrd="0" presId="urn:microsoft.com/office/officeart/2011/layout/CircleProcess"/>
    <dgm:cxn modelId="{1D953676-22E4-4C10-803C-F1FA55677B32}" type="presParOf" srcId="{C4064A91-7D9A-454A-B561-AC78C6285C76}" destId="{9927E353-63E0-4F1F-9EA9-6FED74737A81}" srcOrd="14" destOrd="0" presId="urn:microsoft.com/office/officeart/2011/layout/CircleProcess"/>
    <dgm:cxn modelId="{CF62E9B6-79D2-4DBF-AFE0-353089B1BCD6}" type="presParOf" srcId="{C4064A91-7D9A-454A-B561-AC78C6285C76}" destId="{50B67135-7FC6-447D-AB1E-45C65075B23B}" srcOrd="15" destOrd="0" presId="urn:microsoft.com/office/officeart/2011/layout/CircleProcess"/>
  </dgm:cxnLst>
  <dgm:bg>
    <a:noFill/>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5B411B9-5FBC-42AD-96A2-A9EA1535E17C}" type="doc">
      <dgm:prSet loTypeId="urn:microsoft.com/office/officeart/2005/8/layout/chart3" loCatId="relationship" qsTypeId="urn:microsoft.com/office/officeart/2005/8/quickstyle/simple1" qsCatId="simple" csTypeId="urn:microsoft.com/office/officeart/2005/8/colors/colorful1#2" csCatId="colorful" phldr="1"/>
      <dgm:spPr/>
    </dgm:pt>
    <dgm:pt modelId="{90DA792C-B013-4295-BF8E-A07D7DCEF8DC}">
      <dgm:prSet phldrT="[Text]" custT="1"/>
      <dgm:spPr>
        <a:solidFill>
          <a:srgbClr val="D7DF23"/>
        </a:solidFill>
      </dgm:spPr>
      <dgm:t>
        <a:bodyPr/>
        <a:lstStyle/>
        <a:p>
          <a:r>
            <a:rPr lang="en-US" sz="1800" b="1" dirty="0" smtClean="0">
              <a:solidFill>
                <a:schemeClr val="tx1"/>
              </a:solidFill>
            </a:rPr>
            <a:t>Funding</a:t>
          </a:r>
          <a:endParaRPr lang="en-US" sz="1800" b="1" dirty="0">
            <a:solidFill>
              <a:schemeClr val="tx1"/>
            </a:solidFill>
          </a:endParaRPr>
        </a:p>
      </dgm:t>
    </dgm:pt>
    <dgm:pt modelId="{7BA3C7BB-CEC0-41D1-B6DA-2F18A0F33311}" type="parTrans" cxnId="{35A18067-1A80-4FF7-B2FD-B4F1DF67D224}">
      <dgm:prSet/>
      <dgm:spPr/>
      <dgm:t>
        <a:bodyPr/>
        <a:lstStyle/>
        <a:p>
          <a:endParaRPr lang="en-US" sz="1800" b="1">
            <a:solidFill>
              <a:schemeClr val="tx1"/>
            </a:solidFill>
          </a:endParaRPr>
        </a:p>
      </dgm:t>
    </dgm:pt>
    <dgm:pt modelId="{60A4F218-C7BF-4E6E-97E3-184D0F202242}" type="sibTrans" cxnId="{35A18067-1A80-4FF7-B2FD-B4F1DF67D224}">
      <dgm:prSet/>
      <dgm:spPr/>
      <dgm:t>
        <a:bodyPr/>
        <a:lstStyle/>
        <a:p>
          <a:endParaRPr lang="en-US" sz="1800" b="1">
            <a:solidFill>
              <a:schemeClr val="tx1"/>
            </a:solidFill>
          </a:endParaRPr>
        </a:p>
      </dgm:t>
    </dgm:pt>
    <dgm:pt modelId="{0496AC62-55AA-4CE2-9382-705C05580D94}">
      <dgm:prSet phldrT="[Text]" custT="1"/>
      <dgm:spPr/>
      <dgm:t>
        <a:bodyPr lIns="0" rIns="0"/>
        <a:lstStyle/>
        <a:p>
          <a:r>
            <a:rPr lang="en-US" sz="1800" b="1" dirty="0" smtClean="0">
              <a:solidFill>
                <a:schemeClr val="tx1"/>
              </a:solidFill>
            </a:rPr>
            <a:t>Monitoring/ Transparency</a:t>
          </a:r>
          <a:endParaRPr lang="en-US" sz="1800" b="1" dirty="0">
            <a:solidFill>
              <a:schemeClr val="tx1"/>
            </a:solidFill>
          </a:endParaRPr>
        </a:p>
      </dgm:t>
    </dgm:pt>
    <dgm:pt modelId="{D66CA743-624F-4AD9-8121-DA943DDA94C0}" type="parTrans" cxnId="{D681D7C3-F673-4855-8637-98B77831B276}">
      <dgm:prSet/>
      <dgm:spPr/>
      <dgm:t>
        <a:bodyPr/>
        <a:lstStyle/>
        <a:p>
          <a:endParaRPr lang="en-US" sz="1800" b="1">
            <a:solidFill>
              <a:schemeClr val="tx1"/>
            </a:solidFill>
          </a:endParaRPr>
        </a:p>
      </dgm:t>
    </dgm:pt>
    <dgm:pt modelId="{ED3C8866-AC5F-4DFA-B285-0F2CE8ADAE3B}" type="sibTrans" cxnId="{D681D7C3-F673-4855-8637-98B77831B276}">
      <dgm:prSet/>
      <dgm:spPr/>
      <dgm:t>
        <a:bodyPr/>
        <a:lstStyle/>
        <a:p>
          <a:endParaRPr lang="en-US" sz="1800" b="1">
            <a:solidFill>
              <a:schemeClr val="tx1"/>
            </a:solidFill>
          </a:endParaRPr>
        </a:p>
      </dgm:t>
    </dgm:pt>
    <dgm:pt modelId="{C4FBE94B-A4F8-40F9-A60D-4EFE9655C3CF}">
      <dgm:prSet phldrT="[Text]" custT="1"/>
      <dgm:spPr/>
      <dgm:t>
        <a:bodyPr/>
        <a:lstStyle/>
        <a:p>
          <a:r>
            <a:rPr lang="en-US" sz="1800" b="1" dirty="0" smtClean="0">
              <a:solidFill>
                <a:schemeClr val="tx1"/>
              </a:solidFill>
            </a:rPr>
            <a:t>Mandatory Reforms</a:t>
          </a:r>
          <a:endParaRPr lang="en-US" sz="1800" b="1" dirty="0">
            <a:solidFill>
              <a:schemeClr val="tx1"/>
            </a:solidFill>
          </a:endParaRPr>
        </a:p>
      </dgm:t>
    </dgm:pt>
    <dgm:pt modelId="{7EE1B72F-8308-44C6-8EB0-97DA7C9B932B}" type="parTrans" cxnId="{27559E2B-8138-498D-B8FD-7F9F0251F891}">
      <dgm:prSet/>
      <dgm:spPr/>
      <dgm:t>
        <a:bodyPr/>
        <a:lstStyle/>
        <a:p>
          <a:endParaRPr lang="en-US" sz="1800" b="1">
            <a:solidFill>
              <a:schemeClr val="tx1"/>
            </a:solidFill>
          </a:endParaRPr>
        </a:p>
      </dgm:t>
    </dgm:pt>
    <dgm:pt modelId="{FFCD1AE3-B3B3-4910-A8F4-E402E41B1B3A}" type="sibTrans" cxnId="{27559E2B-8138-498D-B8FD-7F9F0251F891}">
      <dgm:prSet/>
      <dgm:spPr/>
      <dgm:t>
        <a:bodyPr/>
        <a:lstStyle/>
        <a:p>
          <a:endParaRPr lang="en-US" sz="1800" b="1">
            <a:solidFill>
              <a:schemeClr val="tx1"/>
            </a:solidFill>
          </a:endParaRPr>
        </a:p>
      </dgm:t>
    </dgm:pt>
    <dgm:pt modelId="{4FDE1920-8B69-475C-A6C9-4ABFB1958BB0}">
      <dgm:prSet phldrT="[Text]" custT="1"/>
      <dgm:spPr>
        <a:solidFill>
          <a:srgbClr val="74CEE2"/>
        </a:solidFill>
      </dgm:spPr>
      <dgm:t>
        <a:bodyPr/>
        <a:lstStyle/>
        <a:p>
          <a:r>
            <a:rPr lang="en-US" sz="1800" b="1" dirty="0" smtClean="0">
              <a:solidFill>
                <a:schemeClr val="tx1"/>
              </a:solidFill>
            </a:rPr>
            <a:t>Approval Structure</a:t>
          </a:r>
          <a:endParaRPr lang="en-US" sz="1800" b="1" dirty="0">
            <a:solidFill>
              <a:schemeClr val="tx1"/>
            </a:solidFill>
          </a:endParaRPr>
        </a:p>
      </dgm:t>
    </dgm:pt>
    <dgm:pt modelId="{C9413366-3663-42F2-AFBD-74AEC82F22C7}" type="parTrans" cxnId="{BDE6DA76-AC39-4FB8-AFA4-A488B076CFBC}">
      <dgm:prSet/>
      <dgm:spPr/>
      <dgm:t>
        <a:bodyPr/>
        <a:lstStyle/>
        <a:p>
          <a:endParaRPr lang="en-US" sz="1800" b="1">
            <a:solidFill>
              <a:schemeClr val="tx1"/>
            </a:solidFill>
          </a:endParaRPr>
        </a:p>
      </dgm:t>
    </dgm:pt>
    <dgm:pt modelId="{09D3EA87-A477-4F19-B683-C91D49D8DC1C}" type="sibTrans" cxnId="{BDE6DA76-AC39-4FB8-AFA4-A488B076CFBC}">
      <dgm:prSet/>
      <dgm:spPr/>
      <dgm:t>
        <a:bodyPr/>
        <a:lstStyle/>
        <a:p>
          <a:endParaRPr lang="en-US" sz="1800" b="1">
            <a:solidFill>
              <a:schemeClr val="tx1"/>
            </a:solidFill>
          </a:endParaRPr>
        </a:p>
      </dgm:t>
    </dgm:pt>
    <dgm:pt modelId="{F4628D7C-81BE-4BE8-AC22-670140429865}" type="pres">
      <dgm:prSet presAssocID="{B5B411B9-5FBC-42AD-96A2-A9EA1535E17C}" presName="compositeShape" presStyleCnt="0">
        <dgm:presLayoutVars>
          <dgm:chMax val="7"/>
          <dgm:dir/>
          <dgm:resizeHandles val="exact"/>
        </dgm:presLayoutVars>
      </dgm:prSet>
      <dgm:spPr/>
    </dgm:pt>
    <dgm:pt modelId="{64BF3784-FB85-4FB5-8A2A-EEF22DECACD1}" type="pres">
      <dgm:prSet presAssocID="{B5B411B9-5FBC-42AD-96A2-A9EA1535E17C}" presName="wedge1" presStyleLbl="node1" presStyleIdx="0" presStyleCnt="4" custLinFactNeighborX="-4185" custLinFactNeighborY="4185"/>
      <dgm:spPr/>
      <dgm:t>
        <a:bodyPr/>
        <a:lstStyle/>
        <a:p>
          <a:endParaRPr lang="en-US"/>
        </a:p>
      </dgm:t>
    </dgm:pt>
    <dgm:pt modelId="{ABE4F37C-9856-4C17-9115-BA8F13EF9C94}" type="pres">
      <dgm:prSet presAssocID="{B5B411B9-5FBC-42AD-96A2-A9EA1535E17C}" presName="wedge1Tx" presStyleLbl="node1" presStyleIdx="0" presStyleCnt="4">
        <dgm:presLayoutVars>
          <dgm:chMax val="0"/>
          <dgm:chPref val="0"/>
          <dgm:bulletEnabled val="1"/>
        </dgm:presLayoutVars>
      </dgm:prSet>
      <dgm:spPr/>
      <dgm:t>
        <a:bodyPr/>
        <a:lstStyle/>
        <a:p>
          <a:endParaRPr lang="en-US"/>
        </a:p>
      </dgm:t>
    </dgm:pt>
    <dgm:pt modelId="{312E3C27-168A-4E01-8643-9543CD34997B}" type="pres">
      <dgm:prSet presAssocID="{B5B411B9-5FBC-42AD-96A2-A9EA1535E17C}" presName="wedge2" presStyleLbl="node1" presStyleIdx="1" presStyleCnt="4"/>
      <dgm:spPr/>
      <dgm:t>
        <a:bodyPr/>
        <a:lstStyle/>
        <a:p>
          <a:endParaRPr lang="en-US"/>
        </a:p>
      </dgm:t>
    </dgm:pt>
    <dgm:pt modelId="{645825E7-5183-4B80-A86C-10CCE60BE96B}" type="pres">
      <dgm:prSet presAssocID="{B5B411B9-5FBC-42AD-96A2-A9EA1535E17C}" presName="wedge2Tx" presStyleLbl="node1" presStyleIdx="1" presStyleCnt="4">
        <dgm:presLayoutVars>
          <dgm:chMax val="0"/>
          <dgm:chPref val="0"/>
          <dgm:bulletEnabled val="1"/>
        </dgm:presLayoutVars>
      </dgm:prSet>
      <dgm:spPr/>
      <dgm:t>
        <a:bodyPr/>
        <a:lstStyle/>
        <a:p>
          <a:endParaRPr lang="en-US"/>
        </a:p>
      </dgm:t>
    </dgm:pt>
    <dgm:pt modelId="{286730B7-275F-42BE-8162-A287F9A76D55}" type="pres">
      <dgm:prSet presAssocID="{B5B411B9-5FBC-42AD-96A2-A9EA1535E17C}" presName="wedge3" presStyleLbl="node1" presStyleIdx="2" presStyleCnt="4"/>
      <dgm:spPr/>
      <dgm:t>
        <a:bodyPr/>
        <a:lstStyle/>
        <a:p>
          <a:endParaRPr lang="en-US"/>
        </a:p>
      </dgm:t>
    </dgm:pt>
    <dgm:pt modelId="{B695AC86-90E8-4F6D-A7C4-21C685A87105}" type="pres">
      <dgm:prSet presAssocID="{B5B411B9-5FBC-42AD-96A2-A9EA1535E17C}" presName="wedge3Tx" presStyleLbl="node1" presStyleIdx="2" presStyleCnt="4">
        <dgm:presLayoutVars>
          <dgm:chMax val="0"/>
          <dgm:chPref val="0"/>
          <dgm:bulletEnabled val="1"/>
        </dgm:presLayoutVars>
      </dgm:prSet>
      <dgm:spPr/>
      <dgm:t>
        <a:bodyPr/>
        <a:lstStyle/>
        <a:p>
          <a:endParaRPr lang="en-US"/>
        </a:p>
      </dgm:t>
    </dgm:pt>
    <dgm:pt modelId="{D5D83608-D051-4748-B956-4D731592333B}" type="pres">
      <dgm:prSet presAssocID="{B5B411B9-5FBC-42AD-96A2-A9EA1535E17C}" presName="wedge4" presStyleLbl="node1" presStyleIdx="3" presStyleCnt="4"/>
      <dgm:spPr/>
      <dgm:t>
        <a:bodyPr/>
        <a:lstStyle/>
        <a:p>
          <a:endParaRPr lang="en-US"/>
        </a:p>
      </dgm:t>
    </dgm:pt>
    <dgm:pt modelId="{70DBC6DA-6AD2-4C01-BF44-EACF87DDCD1F}" type="pres">
      <dgm:prSet presAssocID="{B5B411B9-5FBC-42AD-96A2-A9EA1535E17C}" presName="wedge4Tx" presStyleLbl="node1" presStyleIdx="3" presStyleCnt="4">
        <dgm:presLayoutVars>
          <dgm:chMax val="0"/>
          <dgm:chPref val="0"/>
          <dgm:bulletEnabled val="1"/>
        </dgm:presLayoutVars>
      </dgm:prSet>
      <dgm:spPr/>
      <dgm:t>
        <a:bodyPr/>
        <a:lstStyle/>
        <a:p>
          <a:endParaRPr lang="en-US"/>
        </a:p>
      </dgm:t>
    </dgm:pt>
  </dgm:ptLst>
  <dgm:cxnLst>
    <dgm:cxn modelId="{C3493C2D-CD38-42AF-9265-915B13039C7C}" type="presOf" srcId="{4FDE1920-8B69-475C-A6C9-4ABFB1958BB0}" destId="{D5D83608-D051-4748-B956-4D731592333B}" srcOrd="0" destOrd="0" presId="urn:microsoft.com/office/officeart/2005/8/layout/chart3"/>
    <dgm:cxn modelId="{BDE6DA76-AC39-4FB8-AFA4-A488B076CFBC}" srcId="{B5B411B9-5FBC-42AD-96A2-A9EA1535E17C}" destId="{4FDE1920-8B69-475C-A6C9-4ABFB1958BB0}" srcOrd="3" destOrd="0" parTransId="{C9413366-3663-42F2-AFBD-74AEC82F22C7}" sibTransId="{09D3EA87-A477-4F19-B683-C91D49D8DC1C}"/>
    <dgm:cxn modelId="{C2F324E4-2DE6-4506-8897-319E25EA6316}" type="presOf" srcId="{90DA792C-B013-4295-BF8E-A07D7DCEF8DC}" destId="{64BF3784-FB85-4FB5-8A2A-EEF22DECACD1}" srcOrd="0" destOrd="0" presId="urn:microsoft.com/office/officeart/2005/8/layout/chart3"/>
    <dgm:cxn modelId="{D512E7C6-D808-4C74-9938-5951404E5045}" type="presOf" srcId="{0496AC62-55AA-4CE2-9382-705C05580D94}" destId="{312E3C27-168A-4E01-8643-9543CD34997B}" srcOrd="0" destOrd="0" presId="urn:microsoft.com/office/officeart/2005/8/layout/chart3"/>
    <dgm:cxn modelId="{35A18067-1A80-4FF7-B2FD-B4F1DF67D224}" srcId="{B5B411B9-5FBC-42AD-96A2-A9EA1535E17C}" destId="{90DA792C-B013-4295-BF8E-A07D7DCEF8DC}" srcOrd="0" destOrd="0" parTransId="{7BA3C7BB-CEC0-41D1-B6DA-2F18A0F33311}" sibTransId="{60A4F218-C7BF-4E6E-97E3-184D0F202242}"/>
    <dgm:cxn modelId="{1DE1D1C9-93FC-4341-BE92-9196C8551519}" type="presOf" srcId="{C4FBE94B-A4F8-40F9-A60D-4EFE9655C3CF}" destId="{286730B7-275F-42BE-8162-A287F9A76D55}" srcOrd="0" destOrd="0" presId="urn:microsoft.com/office/officeart/2005/8/layout/chart3"/>
    <dgm:cxn modelId="{27559E2B-8138-498D-B8FD-7F9F0251F891}" srcId="{B5B411B9-5FBC-42AD-96A2-A9EA1535E17C}" destId="{C4FBE94B-A4F8-40F9-A60D-4EFE9655C3CF}" srcOrd="2" destOrd="0" parTransId="{7EE1B72F-8308-44C6-8EB0-97DA7C9B932B}" sibTransId="{FFCD1AE3-B3B3-4910-A8F4-E402E41B1B3A}"/>
    <dgm:cxn modelId="{954CE5CF-5B60-406C-B135-83DE4A6838EA}" type="presOf" srcId="{B5B411B9-5FBC-42AD-96A2-A9EA1535E17C}" destId="{F4628D7C-81BE-4BE8-AC22-670140429865}" srcOrd="0" destOrd="0" presId="urn:microsoft.com/office/officeart/2005/8/layout/chart3"/>
    <dgm:cxn modelId="{3C5A5566-D44E-41A0-879C-2331AB1F701C}" type="presOf" srcId="{0496AC62-55AA-4CE2-9382-705C05580D94}" destId="{645825E7-5183-4B80-A86C-10CCE60BE96B}" srcOrd="1" destOrd="0" presId="urn:microsoft.com/office/officeart/2005/8/layout/chart3"/>
    <dgm:cxn modelId="{00FF5309-CA2B-4C7E-ABDD-1F8ED63090B7}" type="presOf" srcId="{90DA792C-B013-4295-BF8E-A07D7DCEF8DC}" destId="{ABE4F37C-9856-4C17-9115-BA8F13EF9C94}" srcOrd="1" destOrd="0" presId="urn:microsoft.com/office/officeart/2005/8/layout/chart3"/>
    <dgm:cxn modelId="{D681D7C3-F673-4855-8637-98B77831B276}" srcId="{B5B411B9-5FBC-42AD-96A2-A9EA1535E17C}" destId="{0496AC62-55AA-4CE2-9382-705C05580D94}" srcOrd="1" destOrd="0" parTransId="{D66CA743-624F-4AD9-8121-DA943DDA94C0}" sibTransId="{ED3C8866-AC5F-4DFA-B285-0F2CE8ADAE3B}"/>
    <dgm:cxn modelId="{876EE021-D369-421E-B21A-57DE6831D982}" type="presOf" srcId="{4FDE1920-8B69-475C-A6C9-4ABFB1958BB0}" destId="{70DBC6DA-6AD2-4C01-BF44-EACF87DDCD1F}" srcOrd="1" destOrd="0" presId="urn:microsoft.com/office/officeart/2005/8/layout/chart3"/>
    <dgm:cxn modelId="{8F361669-9D82-49D8-B6EB-AF4E34D8E081}" type="presOf" srcId="{C4FBE94B-A4F8-40F9-A60D-4EFE9655C3CF}" destId="{B695AC86-90E8-4F6D-A7C4-21C685A87105}" srcOrd="1" destOrd="0" presId="urn:microsoft.com/office/officeart/2005/8/layout/chart3"/>
    <dgm:cxn modelId="{6139293B-FFD6-40BE-94F7-B5AA42F45FF8}" type="presParOf" srcId="{F4628D7C-81BE-4BE8-AC22-670140429865}" destId="{64BF3784-FB85-4FB5-8A2A-EEF22DECACD1}" srcOrd="0" destOrd="0" presId="urn:microsoft.com/office/officeart/2005/8/layout/chart3"/>
    <dgm:cxn modelId="{85361FBE-0EDE-4D2D-8833-054DD4C529BE}" type="presParOf" srcId="{F4628D7C-81BE-4BE8-AC22-670140429865}" destId="{ABE4F37C-9856-4C17-9115-BA8F13EF9C94}" srcOrd="1" destOrd="0" presId="urn:microsoft.com/office/officeart/2005/8/layout/chart3"/>
    <dgm:cxn modelId="{EFA1D416-B8ED-4ED0-9933-8608134A240C}" type="presParOf" srcId="{F4628D7C-81BE-4BE8-AC22-670140429865}" destId="{312E3C27-168A-4E01-8643-9543CD34997B}" srcOrd="2" destOrd="0" presId="urn:microsoft.com/office/officeart/2005/8/layout/chart3"/>
    <dgm:cxn modelId="{47771C52-08F9-4D2F-8904-81B525B008EE}" type="presParOf" srcId="{F4628D7C-81BE-4BE8-AC22-670140429865}" destId="{645825E7-5183-4B80-A86C-10CCE60BE96B}" srcOrd="3" destOrd="0" presId="urn:microsoft.com/office/officeart/2005/8/layout/chart3"/>
    <dgm:cxn modelId="{9A1E1E84-BCCF-4074-BF95-AE2E8DFC6556}" type="presParOf" srcId="{F4628D7C-81BE-4BE8-AC22-670140429865}" destId="{286730B7-275F-42BE-8162-A287F9A76D55}" srcOrd="4" destOrd="0" presId="urn:microsoft.com/office/officeart/2005/8/layout/chart3"/>
    <dgm:cxn modelId="{2983FDFF-255A-41AF-972B-3CA7002F61B0}" type="presParOf" srcId="{F4628D7C-81BE-4BE8-AC22-670140429865}" destId="{B695AC86-90E8-4F6D-A7C4-21C685A87105}" srcOrd="5" destOrd="0" presId="urn:microsoft.com/office/officeart/2005/8/layout/chart3"/>
    <dgm:cxn modelId="{AB5E190A-2BC9-4B31-8061-6DF1689A589F}" type="presParOf" srcId="{F4628D7C-81BE-4BE8-AC22-670140429865}" destId="{D5D83608-D051-4748-B956-4D731592333B}" srcOrd="6" destOrd="0" presId="urn:microsoft.com/office/officeart/2005/8/layout/chart3"/>
    <dgm:cxn modelId="{078EA680-1347-4430-A04A-9016388D03A0}" type="presParOf" srcId="{F4628D7C-81BE-4BE8-AC22-670140429865}" destId="{70DBC6DA-6AD2-4C01-BF44-EACF87DDCD1F}"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EA230-763B-448E-81D1-E79D9B59EA01}">
      <dsp:nvSpPr>
        <dsp:cNvPr id="0" name=""/>
        <dsp:cNvSpPr/>
      </dsp:nvSpPr>
      <dsp:spPr>
        <a:xfrm>
          <a:off x="1798873" y="3041264"/>
          <a:ext cx="110364" cy="11036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F47935-3DDB-45AE-99C7-7328617CE2F7}">
      <dsp:nvSpPr>
        <dsp:cNvPr id="0" name=""/>
        <dsp:cNvSpPr/>
      </dsp:nvSpPr>
      <dsp:spPr>
        <a:xfrm>
          <a:off x="1591088" y="3141312"/>
          <a:ext cx="110364" cy="110364"/>
        </a:xfrm>
        <a:prstGeom prst="ellipse">
          <a:avLst/>
        </a:prstGeom>
        <a:gradFill rotWithShape="0">
          <a:gsLst>
            <a:gs pos="0">
              <a:schemeClr val="accent3">
                <a:hueOff val="246418"/>
                <a:satOff val="9091"/>
                <a:lumOff val="-1337"/>
                <a:alphaOff val="0"/>
                <a:satMod val="103000"/>
                <a:lumMod val="102000"/>
                <a:tint val="94000"/>
              </a:schemeClr>
            </a:gs>
            <a:gs pos="50000">
              <a:schemeClr val="accent3">
                <a:hueOff val="246418"/>
                <a:satOff val="9091"/>
                <a:lumOff val="-1337"/>
                <a:alphaOff val="0"/>
                <a:satMod val="110000"/>
                <a:lumMod val="100000"/>
                <a:shade val="100000"/>
              </a:schemeClr>
            </a:gs>
            <a:gs pos="100000">
              <a:schemeClr val="accent3">
                <a:hueOff val="246418"/>
                <a:satOff val="9091"/>
                <a:lumOff val="-1337"/>
                <a:alphaOff val="0"/>
                <a:lumMod val="99000"/>
                <a:satMod val="120000"/>
                <a:shade val="78000"/>
              </a:schemeClr>
            </a:gs>
          </a:gsLst>
          <a:lin ang="5400000" scaled="0"/>
        </a:gradFill>
        <a:ln w="6350" cap="flat" cmpd="sng" algn="ctr">
          <a:solidFill>
            <a:schemeClr val="accent3">
              <a:hueOff val="246418"/>
              <a:satOff val="9091"/>
              <a:lumOff val="-133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753BE8-A7C5-4D63-91AC-64745B4F4652}">
      <dsp:nvSpPr>
        <dsp:cNvPr id="0" name=""/>
        <dsp:cNvSpPr/>
      </dsp:nvSpPr>
      <dsp:spPr>
        <a:xfrm>
          <a:off x="1373766" y="3220338"/>
          <a:ext cx="110364" cy="110364"/>
        </a:xfrm>
        <a:prstGeom prst="ellipse">
          <a:avLst/>
        </a:prstGeom>
        <a:gradFill rotWithShape="0">
          <a:gsLst>
            <a:gs pos="0">
              <a:schemeClr val="accent3">
                <a:hueOff val="492836"/>
                <a:satOff val="18182"/>
                <a:lumOff val="-2674"/>
                <a:alphaOff val="0"/>
                <a:satMod val="103000"/>
                <a:lumMod val="102000"/>
                <a:tint val="94000"/>
              </a:schemeClr>
            </a:gs>
            <a:gs pos="50000">
              <a:schemeClr val="accent3">
                <a:hueOff val="492836"/>
                <a:satOff val="18182"/>
                <a:lumOff val="-2674"/>
                <a:alphaOff val="0"/>
                <a:satMod val="110000"/>
                <a:lumMod val="100000"/>
                <a:shade val="100000"/>
              </a:schemeClr>
            </a:gs>
            <a:gs pos="100000">
              <a:schemeClr val="accent3">
                <a:hueOff val="492836"/>
                <a:satOff val="18182"/>
                <a:lumOff val="-2674"/>
                <a:alphaOff val="0"/>
                <a:lumMod val="99000"/>
                <a:satMod val="120000"/>
                <a:shade val="78000"/>
              </a:schemeClr>
            </a:gs>
          </a:gsLst>
          <a:lin ang="5400000" scaled="0"/>
        </a:gradFill>
        <a:ln w="6350" cap="flat" cmpd="sng" algn="ctr">
          <a:solidFill>
            <a:schemeClr val="accent3">
              <a:hueOff val="492836"/>
              <a:satOff val="18182"/>
              <a:lumOff val="-267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0DAA5F0-ECFA-4A5C-9570-CBD79B522E96}">
      <dsp:nvSpPr>
        <dsp:cNvPr id="0" name=""/>
        <dsp:cNvSpPr/>
      </dsp:nvSpPr>
      <dsp:spPr>
        <a:xfrm>
          <a:off x="2796242" y="1883117"/>
          <a:ext cx="110364" cy="110364"/>
        </a:xfrm>
        <a:prstGeom prst="ellipse">
          <a:avLst/>
        </a:prstGeom>
        <a:gradFill rotWithShape="0">
          <a:gsLst>
            <a:gs pos="0">
              <a:schemeClr val="accent3">
                <a:hueOff val="739254"/>
                <a:satOff val="27273"/>
                <a:lumOff val="-4011"/>
                <a:alphaOff val="0"/>
                <a:satMod val="103000"/>
                <a:lumMod val="102000"/>
                <a:tint val="94000"/>
              </a:schemeClr>
            </a:gs>
            <a:gs pos="50000">
              <a:schemeClr val="accent3">
                <a:hueOff val="739254"/>
                <a:satOff val="27273"/>
                <a:lumOff val="-4011"/>
                <a:alphaOff val="0"/>
                <a:satMod val="110000"/>
                <a:lumMod val="100000"/>
                <a:shade val="100000"/>
              </a:schemeClr>
            </a:gs>
            <a:gs pos="100000">
              <a:schemeClr val="accent3">
                <a:hueOff val="739254"/>
                <a:satOff val="27273"/>
                <a:lumOff val="-4011"/>
                <a:alphaOff val="0"/>
                <a:lumMod val="99000"/>
                <a:satMod val="120000"/>
                <a:shade val="78000"/>
              </a:schemeClr>
            </a:gs>
          </a:gsLst>
          <a:lin ang="5400000" scaled="0"/>
        </a:gradFill>
        <a:ln w="6350" cap="flat" cmpd="sng" algn="ctr">
          <a:solidFill>
            <a:schemeClr val="accent3">
              <a:hueOff val="739254"/>
              <a:satOff val="27273"/>
              <a:lumOff val="-401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376BF5-FFCC-4E23-9D2E-F0F0B8A448FF}">
      <dsp:nvSpPr>
        <dsp:cNvPr id="0" name=""/>
        <dsp:cNvSpPr/>
      </dsp:nvSpPr>
      <dsp:spPr>
        <a:xfrm>
          <a:off x="2713128" y="2086717"/>
          <a:ext cx="110364" cy="110364"/>
        </a:xfrm>
        <a:prstGeom prst="ellipse">
          <a:avLst/>
        </a:prstGeom>
        <a:gradFill rotWithShape="0">
          <a:gsLst>
            <a:gs pos="0">
              <a:schemeClr val="accent3">
                <a:hueOff val="985672"/>
                <a:satOff val="36364"/>
                <a:lumOff val="-5348"/>
                <a:alphaOff val="0"/>
                <a:satMod val="103000"/>
                <a:lumMod val="102000"/>
                <a:tint val="94000"/>
              </a:schemeClr>
            </a:gs>
            <a:gs pos="50000">
              <a:schemeClr val="accent3">
                <a:hueOff val="985672"/>
                <a:satOff val="36364"/>
                <a:lumOff val="-5348"/>
                <a:alphaOff val="0"/>
                <a:satMod val="110000"/>
                <a:lumMod val="100000"/>
                <a:shade val="100000"/>
              </a:schemeClr>
            </a:gs>
            <a:gs pos="100000">
              <a:schemeClr val="accent3">
                <a:hueOff val="985672"/>
                <a:satOff val="36364"/>
                <a:lumOff val="-5348"/>
                <a:alphaOff val="0"/>
                <a:lumMod val="99000"/>
                <a:satMod val="120000"/>
                <a:shade val="78000"/>
              </a:schemeClr>
            </a:gs>
          </a:gsLst>
          <a:lin ang="5400000" scaled="0"/>
        </a:gradFill>
        <a:ln w="6350" cap="flat" cmpd="sng" algn="ctr">
          <a:solidFill>
            <a:schemeClr val="accent3">
              <a:hueOff val="985672"/>
              <a:satOff val="36364"/>
              <a:lumOff val="-534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B55419D-37CC-4BC4-9775-FAB1FEC24515}">
      <dsp:nvSpPr>
        <dsp:cNvPr id="0" name=""/>
        <dsp:cNvSpPr/>
      </dsp:nvSpPr>
      <dsp:spPr>
        <a:xfrm>
          <a:off x="2653858" y="350471"/>
          <a:ext cx="110364" cy="110364"/>
        </a:xfrm>
        <a:prstGeom prst="ellipse">
          <a:avLst/>
        </a:prstGeom>
        <a:gradFill rotWithShape="0">
          <a:gsLst>
            <a:gs pos="0">
              <a:schemeClr val="accent3">
                <a:hueOff val="1232090"/>
                <a:satOff val="45455"/>
                <a:lumOff val="-6685"/>
                <a:alphaOff val="0"/>
                <a:satMod val="103000"/>
                <a:lumMod val="102000"/>
                <a:tint val="94000"/>
              </a:schemeClr>
            </a:gs>
            <a:gs pos="50000">
              <a:schemeClr val="accent3">
                <a:hueOff val="1232090"/>
                <a:satOff val="45455"/>
                <a:lumOff val="-6685"/>
                <a:alphaOff val="0"/>
                <a:satMod val="110000"/>
                <a:lumMod val="100000"/>
                <a:shade val="100000"/>
              </a:schemeClr>
            </a:gs>
            <a:gs pos="100000">
              <a:schemeClr val="accent3">
                <a:hueOff val="1232090"/>
                <a:satOff val="45455"/>
                <a:lumOff val="-6685"/>
                <a:alphaOff val="0"/>
                <a:lumMod val="99000"/>
                <a:satMod val="120000"/>
                <a:shade val="78000"/>
              </a:schemeClr>
            </a:gs>
          </a:gsLst>
          <a:lin ang="5400000" scaled="0"/>
        </a:gradFill>
        <a:ln w="6350" cap="flat" cmpd="sng" algn="ctr">
          <a:solidFill>
            <a:schemeClr val="accent3">
              <a:hueOff val="1232090"/>
              <a:satOff val="45455"/>
              <a:lumOff val="-668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09C39B-0A1D-40A3-A3C9-4A5243D7CF30}">
      <dsp:nvSpPr>
        <dsp:cNvPr id="0" name=""/>
        <dsp:cNvSpPr/>
      </dsp:nvSpPr>
      <dsp:spPr>
        <a:xfrm>
          <a:off x="2806461" y="253148"/>
          <a:ext cx="110364" cy="110364"/>
        </a:xfrm>
        <a:prstGeom prst="ellipse">
          <a:avLst/>
        </a:prstGeom>
        <a:gradFill rotWithShape="0">
          <a:gsLst>
            <a:gs pos="0">
              <a:schemeClr val="accent3">
                <a:hueOff val="1478509"/>
                <a:satOff val="54545"/>
                <a:lumOff val="-8021"/>
                <a:alphaOff val="0"/>
                <a:satMod val="103000"/>
                <a:lumMod val="102000"/>
                <a:tint val="94000"/>
              </a:schemeClr>
            </a:gs>
            <a:gs pos="50000">
              <a:schemeClr val="accent3">
                <a:hueOff val="1478509"/>
                <a:satOff val="54545"/>
                <a:lumOff val="-8021"/>
                <a:alphaOff val="0"/>
                <a:satMod val="110000"/>
                <a:lumMod val="100000"/>
                <a:shade val="100000"/>
              </a:schemeClr>
            </a:gs>
            <a:gs pos="100000">
              <a:schemeClr val="accent3">
                <a:hueOff val="1478509"/>
                <a:satOff val="54545"/>
                <a:lumOff val="-8021"/>
                <a:alphaOff val="0"/>
                <a:lumMod val="99000"/>
                <a:satMod val="120000"/>
                <a:shade val="78000"/>
              </a:schemeClr>
            </a:gs>
          </a:gsLst>
          <a:lin ang="5400000" scaled="0"/>
        </a:gradFill>
        <a:ln w="6350" cap="flat" cmpd="sng" algn="ctr">
          <a:solidFill>
            <a:schemeClr val="accent3">
              <a:hueOff val="1478509"/>
              <a:satOff val="54545"/>
              <a:lumOff val="-802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742C6E0-7D2E-4105-9E39-9533661C1377}">
      <dsp:nvSpPr>
        <dsp:cNvPr id="0" name=""/>
        <dsp:cNvSpPr/>
      </dsp:nvSpPr>
      <dsp:spPr>
        <a:xfrm>
          <a:off x="2959745" y="155824"/>
          <a:ext cx="110364" cy="110364"/>
        </a:xfrm>
        <a:prstGeom prst="ellipse">
          <a:avLst/>
        </a:prstGeom>
        <a:gradFill rotWithShape="0">
          <a:gsLst>
            <a:gs pos="0">
              <a:schemeClr val="accent3">
                <a:hueOff val="1724927"/>
                <a:satOff val="63636"/>
                <a:lumOff val="-9358"/>
                <a:alphaOff val="0"/>
                <a:satMod val="103000"/>
                <a:lumMod val="102000"/>
                <a:tint val="94000"/>
              </a:schemeClr>
            </a:gs>
            <a:gs pos="50000">
              <a:schemeClr val="accent3">
                <a:hueOff val="1724927"/>
                <a:satOff val="63636"/>
                <a:lumOff val="-9358"/>
                <a:alphaOff val="0"/>
                <a:satMod val="110000"/>
                <a:lumMod val="100000"/>
                <a:shade val="100000"/>
              </a:schemeClr>
            </a:gs>
            <a:gs pos="100000">
              <a:schemeClr val="accent3">
                <a:hueOff val="1724927"/>
                <a:satOff val="63636"/>
                <a:lumOff val="-9358"/>
                <a:alphaOff val="0"/>
                <a:lumMod val="99000"/>
                <a:satMod val="120000"/>
                <a:shade val="78000"/>
              </a:schemeClr>
            </a:gs>
          </a:gsLst>
          <a:lin ang="5400000" scaled="0"/>
        </a:gradFill>
        <a:ln w="6350" cap="flat" cmpd="sng" algn="ctr">
          <a:solidFill>
            <a:schemeClr val="accent3">
              <a:hueOff val="1724927"/>
              <a:satOff val="63636"/>
              <a:lumOff val="-935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8446360-3F85-4DAA-B7FD-5D59932B0F49}">
      <dsp:nvSpPr>
        <dsp:cNvPr id="0" name=""/>
        <dsp:cNvSpPr/>
      </dsp:nvSpPr>
      <dsp:spPr>
        <a:xfrm>
          <a:off x="3113029" y="253148"/>
          <a:ext cx="110364" cy="110364"/>
        </a:xfrm>
        <a:prstGeom prst="ellipse">
          <a:avLst/>
        </a:prstGeom>
        <a:gradFill rotWithShape="0">
          <a:gsLst>
            <a:gs pos="0">
              <a:schemeClr val="accent3">
                <a:hueOff val="1971345"/>
                <a:satOff val="72727"/>
                <a:lumOff val="-10695"/>
                <a:alphaOff val="0"/>
                <a:satMod val="103000"/>
                <a:lumMod val="102000"/>
                <a:tint val="94000"/>
              </a:schemeClr>
            </a:gs>
            <a:gs pos="50000">
              <a:schemeClr val="accent3">
                <a:hueOff val="1971345"/>
                <a:satOff val="72727"/>
                <a:lumOff val="-10695"/>
                <a:alphaOff val="0"/>
                <a:satMod val="110000"/>
                <a:lumMod val="100000"/>
                <a:shade val="100000"/>
              </a:schemeClr>
            </a:gs>
            <a:gs pos="100000">
              <a:schemeClr val="accent3">
                <a:hueOff val="1971345"/>
                <a:satOff val="72727"/>
                <a:lumOff val="-10695"/>
                <a:alphaOff val="0"/>
                <a:lumMod val="99000"/>
                <a:satMod val="120000"/>
                <a:shade val="78000"/>
              </a:schemeClr>
            </a:gs>
          </a:gsLst>
          <a:lin ang="5400000" scaled="0"/>
        </a:gradFill>
        <a:ln w="6350" cap="flat" cmpd="sng" algn="ctr">
          <a:solidFill>
            <a:schemeClr val="accent3">
              <a:hueOff val="1971345"/>
              <a:satOff val="72727"/>
              <a:lumOff val="-1069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81A75D-EE13-4901-9368-B71B21003DC8}">
      <dsp:nvSpPr>
        <dsp:cNvPr id="0" name=""/>
        <dsp:cNvSpPr/>
      </dsp:nvSpPr>
      <dsp:spPr>
        <a:xfrm>
          <a:off x="3266313" y="350471"/>
          <a:ext cx="110364" cy="110364"/>
        </a:xfrm>
        <a:prstGeom prst="ellipse">
          <a:avLst/>
        </a:prstGeom>
        <a:gradFill rotWithShape="0">
          <a:gsLst>
            <a:gs pos="0">
              <a:schemeClr val="accent3">
                <a:hueOff val="2217763"/>
                <a:satOff val="81818"/>
                <a:lumOff val="-12032"/>
                <a:alphaOff val="0"/>
                <a:satMod val="103000"/>
                <a:lumMod val="102000"/>
                <a:tint val="94000"/>
              </a:schemeClr>
            </a:gs>
            <a:gs pos="50000">
              <a:schemeClr val="accent3">
                <a:hueOff val="2217763"/>
                <a:satOff val="81818"/>
                <a:lumOff val="-12032"/>
                <a:alphaOff val="0"/>
                <a:satMod val="110000"/>
                <a:lumMod val="100000"/>
                <a:shade val="100000"/>
              </a:schemeClr>
            </a:gs>
            <a:gs pos="100000">
              <a:schemeClr val="accent3">
                <a:hueOff val="2217763"/>
                <a:satOff val="81818"/>
                <a:lumOff val="-12032"/>
                <a:alphaOff val="0"/>
                <a:lumMod val="99000"/>
                <a:satMod val="120000"/>
                <a:shade val="78000"/>
              </a:schemeClr>
            </a:gs>
          </a:gsLst>
          <a:lin ang="5400000" scaled="0"/>
        </a:gradFill>
        <a:ln w="6350" cap="flat" cmpd="sng" algn="ctr">
          <a:solidFill>
            <a:schemeClr val="accent3">
              <a:hueOff val="2217763"/>
              <a:satOff val="81818"/>
              <a:lumOff val="-1203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AD397F-05AC-4DB2-90BA-6DB9E05F591C}">
      <dsp:nvSpPr>
        <dsp:cNvPr id="0" name=""/>
        <dsp:cNvSpPr/>
      </dsp:nvSpPr>
      <dsp:spPr>
        <a:xfrm>
          <a:off x="2959745" y="360982"/>
          <a:ext cx="110364" cy="110364"/>
        </a:xfrm>
        <a:prstGeom prst="ellipse">
          <a:avLst/>
        </a:prstGeom>
        <a:gradFill rotWithShape="0">
          <a:gsLst>
            <a:gs pos="0">
              <a:schemeClr val="accent3">
                <a:hueOff val="2464181"/>
                <a:satOff val="90909"/>
                <a:lumOff val="-13369"/>
                <a:alphaOff val="0"/>
                <a:satMod val="103000"/>
                <a:lumMod val="102000"/>
                <a:tint val="94000"/>
              </a:schemeClr>
            </a:gs>
            <a:gs pos="50000">
              <a:schemeClr val="accent3">
                <a:hueOff val="2464181"/>
                <a:satOff val="90909"/>
                <a:lumOff val="-13369"/>
                <a:alphaOff val="0"/>
                <a:satMod val="110000"/>
                <a:lumMod val="100000"/>
                <a:shade val="100000"/>
              </a:schemeClr>
            </a:gs>
            <a:gs pos="100000">
              <a:schemeClr val="accent3">
                <a:hueOff val="2464181"/>
                <a:satOff val="90909"/>
                <a:lumOff val="-13369"/>
                <a:alphaOff val="0"/>
                <a:lumMod val="99000"/>
                <a:satMod val="120000"/>
                <a:shade val="78000"/>
              </a:schemeClr>
            </a:gs>
          </a:gsLst>
          <a:lin ang="5400000" scaled="0"/>
        </a:gradFill>
        <a:ln w="6350" cap="flat" cmpd="sng" algn="ctr">
          <a:solidFill>
            <a:schemeClr val="accent3">
              <a:hueOff val="2464181"/>
              <a:satOff val="90909"/>
              <a:lumOff val="-1336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98D3CB3-BCFE-4854-9CC1-7BB3EBC77BB0}">
      <dsp:nvSpPr>
        <dsp:cNvPr id="0" name=""/>
        <dsp:cNvSpPr/>
      </dsp:nvSpPr>
      <dsp:spPr>
        <a:xfrm>
          <a:off x="2959745" y="566528"/>
          <a:ext cx="110364" cy="110364"/>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A44CFB-0397-45E6-B46C-5F30079AA193}">
      <dsp:nvSpPr>
        <dsp:cNvPr id="0" name=""/>
        <dsp:cNvSpPr/>
      </dsp:nvSpPr>
      <dsp:spPr>
        <a:xfrm>
          <a:off x="836249" y="3472503"/>
          <a:ext cx="2378287" cy="637661"/>
        </a:xfrm>
        <a:prstGeom prst="roundRect">
          <a:avLst/>
        </a:prstGeom>
        <a:solidFill>
          <a:srgbClr val="FFC60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3404"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Reform</a:t>
          </a:r>
          <a:endParaRPr lang="en-US" sz="2600" kern="1200" dirty="0">
            <a:solidFill>
              <a:schemeClr val="tx1"/>
            </a:solidFill>
          </a:endParaRPr>
        </a:p>
      </dsp:txBody>
      <dsp:txXfrm>
        <a:off x="867377" y="3503631"/>
        <a:ext cx="2316031" cy="575405"/>
      </dsp:txXfrm>
    </dsp:sp>
    <dsp:sp modelId="{109454E1-495D-4264-8BA4-700F813EE157}">
      <dsp:nvSpPr>
        <dsp:cNvPr id="0" name=""/>
        <dsp:cNvSpPr/>
      </dsp:nvSpPr>
      <dsp:spPr>
        <a:xfrm>
          <a:off x="176787" y="2829780"/>
          <a:ext cx="1102282" cy="1102477"/>
        </a:xfrm>
        <a:prstGeom prst="ellipse">
          <a:avLst/>
        </a:prstGeom>
        <a:solidFill>
          <a:srgbClr val="74CEE2"/>
        </a:solidFill>
        <a:ln>
          <a:noFill/>
        </a:ln>
        <a:effectLst/>
      </dsp:spPr>
      <dsp:style>
        <a:lnRef idx="0">
          <a:scrgbClr r="0" g="0" b="0"/>
        </a:lnRef>
        <a:fillRef idx="1">
          <a:scrgbClr r="0" g="0" b="0"/>
        </a:fillRef>
        <a:effectRef idx="2">
          <a:scrgbClr r="0" g="0" b="0"/>
        </a:effectRef>
        <a:fontRef idx="minor"/>
      </dsp:style>
    </dsp:sp>
    <dsp:sp modelId="{57E4E4A2-4EFF-4C04-B3FB-F991A092CCC3}">
      <dsp:nvSpPr>
        <dsp:cNvPr id="0" name=""/>
        <dsp:cNvSpPr/>
      </dsp:nvSpPr>
      <dsp:spPr>
        <a:xfrm>
          <a:off x="2365684" y="2644477"/>
          <a:ext cx="2378287" cy="637661"/>
        </a:xfrm>
        <a:prstGeom prst="roundRect">
          <a:avLst/>
        </a:prstGeom>
        <a:solidFill>
          <a:srgbClr val="D7DF2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3404"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Perform</a:t>
          </a:r>
          <a:endParaRPr lang="en-US" sz="2600" kern="1200" dirty="0">
            <a:solidFill>
              <a:schemeClr val="tx1"/>
            </a:solidFill>
          </a:endParaRPr>
        </a:p>
      </dsp:txBody>
      <dsp:txXfrm>
        <a:off x="2396812" y="2675605"/>
        <a:ext cx="2316031" cy="575405"/>
      </dsp:txXfrm>
    </dsp:sp>
    <dsp:sp modelId="{C78FE0F4-D159-4040-AAE5-4EBA942DA6DB}">
      <dsp:nvSpPr>
        <dsp:cNvPr id="0" name=""/>
        <dsp:cNvSpPr/>
      </dsp:nvSpPr>
      <dsp:spPr>
        <a:xfrm>
          <a:off x="1706222" y="2001754"/>
          <a:ext cx="1102282" cy="1102477"/>
        </a:xfrm>
        <a:prstGeom prst="ellipse">
          <a:avLst/>
        </a:prstGeom>
        <a:solidFill>
          <a:srgbClr val="FFC60B"/>
        </a:solidFill>
        <a:ln>
          <a:noFill/>
        </a:ln>
        <a:effectLst/>
      </dsp:spPr>
      <dsp:style>
        <a:lnRef idx="0">
          <a:scrgbClr r="0" g="0" b="0"/>
        </a:lnRef>
        <a:fillRef idx="1">
          <a:scrgbClr r="0" g="0" b="0"/>
        </a:fillRef>
        <a:effectRef idx="2">
          <a:scrgbClr r="0" g="0" b="0"/>
        </a:effectRef>
        <a:fontRef idx="minor"/>
      </dsp:style>
    </dsp:sp>
    <dsp:sp modelId="{457A39AA-A81A-47F0-833E-1A136F40A4AC}">
      <dsp:nvSpPr>
        <dsp:cNvPr id="0" name=""/>
        <dsp:cNvSpPr/>
      </dsp:nvSpPr>
      <dsp:spPr>
        <a:xfrm>
          <a:off x="3068066" y="1388618"/>
          <a:ext cx="2378287" cy="637661"/>
        </a:xfrm>
        <a:prstGeom prst="roundRect">
          <a:avLst/>
        </a:prstGeom>
        <a:solidFill>
          <a:srgbClr val="74CEE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3404"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Transform</a:t>
          </a:r>
          <a:endParaRPr lang="en-US" sz="2600" kern="1200" dirty="0">
            <a:solidFill>
              <a:schemeClr val="tx1"/>
            </a:solidFill>
          </a:endParaRPr>
        </a:p>
      </dsp:txBody>
      <dsp:txXfrm>
        <a:off x="3099194" y="1419746"/>
        <a:ext cx="2316031" cy="575405"/>
      </dsp:txXfrm>
    </dsp:sp>
    <dsp:sp modelId="{C221DB93-530B-421F-8F92-62F7D1A99AB5}">
      <dsp:nvSpPr>
        <dsp:cNvPr id="0" name=""/>
        <dsp:cNvSpPr/>
      </dsp:nvSpPr>
      <dsp:spPr>
        <a:xfrm>
          <a:off x="5446353" y="1388618"/>
          <a:ext cx="1189484" cy="637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83820" rIns="83820" bIns="83820" numCol="1" spcCol="1270" anchor="ctr" anchorCtr="0">
          <a:noAutofit/>
        </a:bodyPr>
        <a:lstStyle/>
        <a:p>
          <a:pPr lvl="0" algn="l" defTabSz="1466850">
            <a:lnSpc>
              <a:spcPct val="90000"/>
            </a:lnSpc>
            <a:spcBef>
              <a:spcPct val="0"/>
            </a:spcBef>
            <a:spcAft>
              <a:spcPct val="35000"/>
            </a:spcAft>
          </a:pPr>
          <a:endParaRPr lang="en-US" sz="3300" kern="1200" dirty="0">
            <a:solidFill>
              <a:schemeClr val="tx1"/>
            </a:solidFill>
          </a:endParaRPr>
        </a:p>
      </dsp:txBody>
      <dsp:txXfrm>
        <a:off x="5446353" y="1388618"/>
        <a:ext cx="1189484" cy="637661"/>
      </dsp:txXfrm>
    </dsp:sp>
    <dsp:sp modelId="{969841F4-6C2E-4B8D-8988-054115C3C2FD}">
      <dsp:nvSpPr>
        <dsp:cNvPr id="0" name=""/>
        <dsp:cNvSpPr/>
      </dsp:nvSpPr>
      <dsp:spPr>
        <a:xfrm>
          <a:off x="2408603" y="745895"/>
          <a:ext cx="1102282" cy="1102477"/>
        </a:xfrm>
        <a:prstGeom prst="ellipse">
          <a:avLst/>
        </a:prstGeom>
        <a:solidFill>
          <a:srgbClr val="D7DF23"/>
        </a:solidFill>
        <a:ln>
          <a:noFill/>
        </a:ln>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B8F27-1012-4983-BE7C-2ECA5362F568}">
      <dsp:nvSpPr>
        <dsp:cNvPr id="0" name=""/>
        <dsp:cNvSpPr/>
      </dsp:nvSpPr>
      <dsp:spPr>
        <a:xfrm>
          <a:off x="0" y="507395"/>
          <a:ext cx="8128000" cy="3251199"/>
        </a:xfrm>
        <a:prstGeom prst="leftRightRibb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AA84120-BCD6-4576-8E67-5BE1511BCFD2}">
      <dsp:nvSpPr>
        <dsp:cNvPr id="0" name=""/>
        <dsp:cNvSpPr/>
      </dsp:nvSpPr>
      <dsp:spPr>
        <a:xfrm>
          <a:off x="975360" y="1076354"/>
          <a:ext cx="2682239" cy="159308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Impact" panose="020B0806030902050204" pitchFamily="34" charset="0"/>
              <a:ea typeface="+mn-ea"/>
              <a:cs typeface="+mn-cs"/>
            </a:rPr>
            <a:t>PMAY(U)</a:t>
          </a:r>
          <a:r>
            <a:rPr lang="en-US" sz="2800" kern="1200" dirty="0" smtClean="0">
              <a:solidFill>
                <a:schemeClr val="tx1"/>
              </a:solidFill>
              <a:latin typeface="Impact" panose="020B0806030902050204" pitchFamily="34" charset="0"/>
              <a:ea typeface="+mn-ea"/>
              <a:cs typeface="+mn-cs"/>
            </a:rPr>
            <a:t/>
          </a:r>
          <a:br>
            <a:rPr lang="en-US" sz="2800" kern="1200" dirty="0" smtClean="0">
              <a:solidFill>
                <a:schemeClr val="tx1"/>
              </a:solidFill>
              <a:latin typeface="Impact" panose="020B0806030902050204" pitchFamily="34" charset="0"/>
              <a:ea typeface="+mn-ea"/>
              <a:cs typeface="+mn-cs"/>
            </a:rPr>
          </a:br>
          <a:r>
            <a:rPr lang="en-US" sz="2000" kern="1200" dirty="0" smtClean="0">
              <a:solidFill>
                <a:schemeClr val="tx1"/>
              </a:solidFill>
            </a:rPr>
            <a:t>For addressing the huge housing demand in Affordable Sector</a:t>
          </a:r>
          <a:endParaRPr lang="en-US" sz="2800" kern="1200" dirty="0">
            <a:solidFill>
              <a:schemeClr val="tx1"/>
            </a:solidFill>
            <a:latin typeface="Impact" panose="020B0806030902050204" pitchFamily="34" charset="0"/>
            <a:ea typeface="+mn-ea"/>
            <a:cs typeface="+mn-cs"/>
          </a:endParaRPr>
        </a:p>
      </dsp:txBody>
      <dsp:txXfrm>
        <a:off x="975360" y="1076354"/>
        <a:ext cx="2682239" cy="1593088"/>
      </dsp:txXfrm>
    </dsp:sp>
    <dsp:sp modelId="{9B900836-1A34-4AE3-BDC1-2252267DE734}">
      <dsp:nvSpPr>
        <dsp:cNvPr id="0" name=""/>
        <dsp:cNvSpPr/>
      </dsp:nvSpPr>
      <dsp:spPr>
        <a:xfrm>
          <a:off x="4064000" y="1596547"/>
          <a:ext cx="3169920" cy="1593088"/>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Impact" panose="020B0806030902050204" pitchFamily="34" charset="0"/>
              <a:ea typeface="+mn-ea"/>
              <a:cs typeface="+mn-cs"/>
            </a:rPr>
            <a:t>10 Million</a:t>
          </a:r>
        </a:p>
        <a:p>
          <a:pPr lvl="0" algn="ctr" defTabSz="1422400">
            <a:lnSpc>
              <a:spcPct val="90000"/>
            </a:lnSpc>
            <a:spcBef>
              <a:spcPct val="0"/>
            </a:spcBef>
            <a:spcAft>
              <a:spcPct val="35000"/>
            </a:spcAft>
          </a:pPr>
          <a:r>
            <a:rPr lang="en-IN" sz="2000" kern="1200" dirty="0" smtClean="0">
              <a:solidFill>
                <a:schemeClr val="tx1"/>
              </a:solidFill>
            </a:rPr>
            <a:t>Affordable houses to be delivered by 2022</a:t>
          </a:r>
          <a:endParaRPr lang="en-US" sz="2800" kern="1200" dirty="0">
            <a:solidFill>
              <a:schemeClr val="tx1"/>
            </a:solidFill>
            <a:latin typeface="Impact" panose="020B0806030902050204" pitchFamily="34" charset="0"/>
            <a:ea typeface="+mn-ea"/>
            <a:cs typeface="+mn-cs"/>
          </a:endParaRPr>
        </a:p>
      </dsp:txBody>
      <dsp:txXfrm>
        <a:off x="4064000" y="1596547"/>
        <a:ext cx="3169920" cy="1593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582E1-A99B-4742-9DDA-A8A4E8E82238}">
      <dsp:nvSpPr>
        <dsp:cNvPr id="0" name=""/>
        <dsp:cNvSpPr/>
      </dsp:nvSpPr>
      <dsp:spPr>
        <a:xfrm>
          <a:off x="5500313" y="777804"/>
          <a:ext cx="1640955" cy="164103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C23E629-9611-43A2-A0DE-48149D18B8AF}">
      <dsp:nvSpPr>
        <dsp:cNvPr id="0" name=""/>
        <dsp:cNvSpPr/>
      </dsp:nvSpPr>
      <dsp:spPr>
        <a:xfrm>
          <a:off x="5555199" y="832515"/>
          <a:ext cx="1531886" cy="1531617"/>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lumMod val="50000"/>
                  <a:lumOff val="50000"/>
                </a:schemeClr>
              </a:solidFill>
              <a:latin typeface="Tw Cen MT Condensed" pitchFamily="34" charset="0"/>
            </a:rPr>
            <a:t>1.6 Million</a:t>
          </a:r>
          <a:endParaRPr lang="en-US" sz="2800" b="1" kern="1200" dirty="0">
            <a:solidFill>
              <a:schemeClr val="tx1">
                <a:lumMod val="50000"/>
                <a:lumOff val="50000"/>
              </a:schemeClr>
            </a:solidFill>
            <a:latin typeface="Tw Cen MT Condensed" pitchFamily="34" charset="0"/>
          </a:endParaRPr>
        </a:p>
      </dsp:txBody>
      <dsp:txXfrm>
        <a:off x="5774040" y="1051358"/>
        <a:ext cx="1094204" cy="1093930"/>
      </dsp:txXfrm>
    </dsp:sp>
    <dsp:sp modelId="{1524A57B-4BB2-49D8-A451-E3614618CABC}">
      <dsp:nvSpPr>
        <dsp:cNvPr id="0" name=""/>
        <dsp:cNvSpPr/>
      </dsp:nvSpPr>
      <dsp:spPr>
        <a:xfrm>
          <a:off x="5555199" y="2449078"/>
          <a:ext cx="1531886" cy="8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smtClean="0">
              <a:latin typeface="Tw Cen MT Condensed" pitchFamily="34" charset="0"/>
            </a:rPr>
            <a:t>Houses Completed</a:t>
          </a:r>
          <a:endParaRPr lang="en-US" sz="2000" b="1" kern="1200" dirty="0">
            <a:latin typeface="Tw Cen MT Condensed" pitchFamily="34" charset="0"/>
          </a:endParaRPr>
        </a:p>
      </dsp:txBody>
      <dsp:txXfrm>
        <a:off x="5555199" y="2449078"/>
        <a:ext cx="1531886" cy="899562"/>
      </dsp:txXfrm>
    </dsp:sp>
    <dsp:sp modelId="{7B32F19A-E7C0-44E5-BF55-3D1327C655FA}">
      <dsp:nvSpPr>
        <dsp:cNvPr id="0" name=""/>
        <dsp:cNvSpPr/>
      </dsp:nvSpPr>
      <dsp:spPr>
        <a:xfrm rot="2700000">
          <a:off x="3797421" y="777688"/>
          <a:ext cx="1640982" cy="1640982"/>
        </a:xfrm>
        <a:prstGeom prst="teardrop">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048A6B-C901-4DEC-B336-A671268CE3A2}">
      <dsp:nvSpPr>
        <dsp:cNvPr id="0" name=""/>
        <dsp:cNvSpPr/>
      </dsp:nvSpPr>
      <dsp:spPr>
        <a:xfrm>
          <a:off x="3859357" y="832515"/>
          <a:ext cx="1531886" cy="1531617"/>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4">
                  <a:lumMod val="75000"/>
                </a:schemeClr>
              </a:solidFill>
              <a:latin typeface="Tw Cen MT Condensed" pitchFamily="34" charset="0"/>
            </a:rPr>
            <a:t>4.2 Million</a:t>
          </a:r>
          <a:endParaRPr lang="en-US" sz="2800" b="1" kern="1200" dirty="0">
            <a:solidFill>
              <a:schemeClr val="accent4">
                <a:lumMod val="75000"/>
              </a:schemeClr>
            </a:solidFill>
            <a:latin typeface="Tw Cen MT Condensed" pitchFamily="34" charset="0"/>
          </a:endParaRPr>
        </a:p>
      </dsp:txBody>
      <dsp:txXfrm>
        <a:off x="4078198" y="1051358"/>
        <a:ext cx="1094204" cy="1093930"/>
      </dsp:txXfrm>
    </dsp:sp>
    <dsp:sp modelId="{58E60EE6-981E-4EF6-A9CE-34FCDC94B70D}">
      <dsp:nvSpPr>
        <dsp:cNvPr id="0" name=""/>
        <dsp:cNvSpPr/>
      </dsp:nvSpPr>
      <dsp:spPr>
        <a:xfrm>
          <a:off x="3859357" y="2449078"/>
          <a:ext cx="1531886" cy="8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smtClean="0">
              <a:latin typeface="Tw Cen MT Condensed" pitchFamily="34" charset="0"/>
            </a:rPr>
            <a:t>Houses Grounded</a:t>
          </a:r>
          <a:endParaRPr lang="en-US" sz="2000" b="1" kern="1200" dirty="0">
            <a:latin typeface="Tw Cen MT Condensed" pitchFamily="34" charset="0"/>
          </a:endParaRPr>
        </a:p>
      </dsp:txBody>
      <dsp:txXfrm>
        <a:off x="3859357" y="2449078"/>
        <a:ext cx="1531886" cy="899562"/>
      </dsp:txXfrm>
    </dsp:sp>
    <dsp:sp modelId="{F0847FCA-64CB-441A-B1D3-C7BC89530C70}">
      <dsp:nvSpPr>
        <dsp:cNvPr id="0" name=""/>
        <dsp:cNvSpPr/>
      </dsp:nvSpPr>
      <dsp:spPr>
        <a:xfrm rot="2700000">
          <a:off x="2108616" y="777688"/>
          <a:ext cx="1640982" cy="1640982"/>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61E3ACF-30A3-4207-9DD7-EFD06ED03765}">
      <dsp:nvSpPr>
        <dsp:cNvPr id="0" name=""/>
        <dsp:cNvSpPr/>
      </dsp:nvSpPr>
      <dsp:spPr>
        <a:xfrm>
          <a:off x="2163516" y="832515"/>
          <a:ext cx="1531886" cy="1531617"/>
        </a:xfrm>
        <a:prstGeom prst="ellips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1">
                  <a:lumMod val="75000"/>
                </a:schemeClr>
              </a:solidFill>
              <a:latin typeface="Tw Cen MT Condensed" pitchFamily="34" charset="0"/>
            </a:rPr>
            <a:t>7.9 Million</a:t>
          </a:r>
          <a:endParaRPr lang="en-US" sz="2800" b="1" kern="1200" dirty="0">
            <a:solidFill>
              <a:schemeClr val="accent1">
                <a:lumMod val="75000"/>
              </a:schemeClr>
            </a:solidFill>
            <a:latin typeface="Tw Cen MT Condensed" pitchFamily="34" charset="0"/>
          </a:endParaRPr>
        </a:p>
      </dsp:txBody>
      <dsp:txXfrm>
        <a:off x="2382357" y="1051358"/>
        <a:ext cx="1094204" cy="1093930"/>
      </dsp:txXfrm>
    </dsp:sp>
    <dsp:sp modelId="{34A83504-235C-453A-85C9-2AAE6C3B03F0}">
      <dsp:nvSpPr>
        <dsp:cNvPr id="0" name=""/>
        <dsp:cNvSpPr/>
      </dsp:nvSpPr>
      <dsp:spPr>
        <a:xfrm>
          <a:off x="2163516" y="2449078"/>
          <a:ext cx="1531886" cy="8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smtClean="0">
              <a:latin typeface="Tw Cen MT Condensed" pitchFamily="34" charset="0"/>
            </a:rPr>
            <a:t>Houses Approved</a:t>
          </a:r>
          <a:endParaRPr lang="en-US" sz="2000" b="1" kern="1200" dirty="0">
            <a:latin typeface="Tw Cen MT Condensed" pitchFamily="34" charset="0"/>
          </a:endParaRPr>
        </a:p>
      </dsp:txBody>
      <dsp:txXfrm>
        <a:off x="2163516" y="2449078"/>
        <a:ext cx="1531886" cy="899562"/>
      </dsp:txXfrm>
    </dsp:sp>
    <dsp:sp modelId="{A75EC866-CDC2-4017-8678-8213B4815327}">
      <dsp:nvSpPr>
        <dsp:cNvPr id="0" name=""/>
        <dsp:cNvSpPr/>
      </dsp:nvSpPr>
      <dsp:spPr>
        <a:xfrm rot="2700000">
          <a:off x="412775" y="777688"/>
          <a:ext cx="1640982" cy="1640982"/>
        </a:xfrm>
        <a:prstGeom prst="teardrop">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3D1FF4A-1EA9-46F2-9769-F0793A34B441}">
      <dsp:nvSpPr>
        <dsp:cNvPr id="0" name=""/>
        <dsp:cNvSpPr/>
      </dsp:nvSpPr>
      <dsp:spPr>
        <a:xfrm>
          <a:off x="467674" y="832515"/>
          <a:ext cx="1531886" cy="1531617"/>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75000"/>
                </a:schemeClr>
              </a:solidFill>
              <a:latin typeface="Tw Cen MT Condensed" pitchFamily="34" charset="0"/>
            </a:rPr>
            <a:t>10 Million</a:t>
          </a:r>
          <a:endParaRPr lang="en-US" sz="2800" b="1" kern="1200" dirty="0">
            <a:solidFill>
              <a:schemeClr val="accent6">
                <a:lumMod val="75000"/>
              </a:schemeClr>
            </a:solidFill>
            <a:latin typeface="Tw Cen MT Condensed" pitchFamily="34" charset="0"/>
          </a:endParaRPr>
        </a:p>
      </dsp:txBody>
      <dsp:txXfrm>
        <a:off x="686515" y="1051358"/>
        <a:ext cx="1094204" cy="1093930"/>
      </dsp:txXfrm>
    </dsp:sp>
    <dsp:sp modelId="{9927E353-63E0-4F1F-9EA9-6FED74737A81}">
      <dsp:nvSpPr>
        <dsp:cNvPr id="0" name=""/>
        <dsp:cNvSpPr/>
      </dsp:nvSpPr>
      <dsp:spPr>
        <a:xfrm>
          <a:off x="467674" y="2449078"/>
          <a:ext cx="1531886" cy="89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smtClean="0">
              <a:latin typeface="Tw Cen MT Condensed" pitchFamily="34" charset="0"/>
            </a:rPr>
            <a:t>Urban Housing Demand</a:t>
          </a:r>
          <a:endParaRPr lang="en-US" sz="2000" b="1" kern="1200" dirty="0">
            <a:latin typeface="Tw Cen MT Condensed" pitchFamily="34" charset="0"/>
          </a:endParaRPr>
        </a:p>
      </dsp:txBody>
      <dsp:txXfrm>
        <a:off x="467674" y="2449078"/>
        <a:ext cx="1531886" cy="899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F3784-FB85-4FB5-8A2A-EEF22DECACD1}">
      <dsp:nvSpPr>
        <dsp:cNvPr id="0" name=""/>
        <dsp:cNvSpPr/>
      </dsp:nvSpPr>
      <dsp:spPr>
        <a:xfrm>
          <a:off x="1271854" y="396573"/>
          <a:ext cx="3418242" cy="3418242"/>
        </a:xfrm>
        <a:prstGeom prst="pie">
          <a:avLst>
            <a:gd name="adj1" fmla="val 16200000"/>
            <a:gd name="adj2" fmla="val 0"/>
          </a:avLst>
        </a:prstGeom>
        <a:solidFill>
          <a:srgbClr val="D7DF2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Funding</a:t>
          </a:r>
          <a:endParaRPr lang="en-US" sz="1800" b="1" kern="1200" dirty="0">
            <a:solidFill>
              <a:schemeClr val="tx1"/>
            </a:solidFill>
          </a:endParaRPr>
        </a:p>
      </dsp:txBody>
      <dsp:txXfrm>
        <a:off x="3020041" y="1028947"/>
        <a:ext cx="1261494" cy="1017334"/>
      </dsp:txXfrm>
    </dsp:sp>
    <dsp:sp modelId="{312E3C27-168A-4E01-8643-9543CD34997B}">
      <dsp:nvSpPr>
        <dsp:cNvPr id="0" name=""/>
        <dsp:cNvSpPr/>
      </dsp:nvSpPr>
      <dsp:spPr>
        <a:xfrm>
          <a:off x="1270853" y="397574"/>
          <a:ext cx="3418242" cy="3418242"/>
        </a:xfrm>
        <a:prstGeom prst="pie">
          <a:avLst>
            <a:gd name="adj1" fmla="val 0"/>
            <a:gd name="adj2" fmla="val 54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Monitoring/ Transparency</a:t>
          </a:r>
          <a:endParaRPr lang="en-US" sz="1800" b="1" kern="1200" dirty="0">
            <a:solidFill>
              <a:schemeClr val="tx1"/>
            </a:solidFill>
          </a:endParaRPr>
        </a:p>
      </dsp:txBody>
      <dsp:txXfrm>
        <a:off x="3041014" y="2167735"/>
        <a:ext cx="1261494" cy="1017334"/>
      </dsp:txXfrm>
    </dsp:sp>
    <dsp:sp modelId="{286730B7-275F-42BE-8162-A287F9A76D55}">
      <dsp:nvSpPr>
        <dsp:cNvPr id="0" name=""/>
        <dsp:cNvSpPr/>
      </dsp:nvSpPr>
      <dsp:spPr>
        <a:xfrm>
          <a:off x="1270853" y="397574"/>
          <a:ext cx="3418242" cy="3418242"/>
        </a:xfrm>
        <a:prstGeom prst="pie">
          <a:avLst>
            <a:gd name="adj1" fmla="val 5400000"/>
            <a:gd name="adj2" fmla="val 10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Mandatory Reforms</a:t>
          </a:r>
          <a:endParaRPr lang="en-US" sz="1800" b="1" kern="1200" dirty="0">
            <a:solidFill>
              <a:schemeClr val="tx1"/>
            </a:solidFill>
          </a:endParaRPr>
        </a:p>
      </dsp:txBody>
      <dsp:txXfrm>
        <a:off x="1657440" y="2167735"/>
        <a:ext cx="1261494" cy="1017334"/>
      </dsp:txXfrm>
    </dsp:sp>
    <dsp:sp modelId="{D5D83608-D051-4748-B956-4D731592333B}">
      <dsp:nvSpPr>
        <dsp:cNvPr id="0" name=""/>
        <dsp:cNvSpPr/>
      </dsp:nvSpPr>
      <dsp:spPr>
        <a:xfrm>
          <a:off x="1270853" y="397574"/>
          <a:ext cx="3418242" cy="3418242"/>
        </a:xfrm>
        <a:prstGeom prst="pie">
          <a:avLst>
            <a:gd name="adj1" fmla="val 10800000"/>
            <a:gd name="adj2" fmla="val 16200000"/>
          </a:avLst>
        </a:prstGeom>
        <a:solidFill>
          <a:srgbClr val="74CEE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Approval Structure</a:t>
          </a:r>
          <a:endParaRPr lang="en-US" sz="1800" b="1" kern="1200" dirty="0">
            <a:solidFill>
              <a:schemeClr val="tx1"/>
            </a:solidFill>
          </a:endParaRPr>
        </a:p>
      </dsp:txBody>
      <dsp:txXfrm>
        <a:off x="1657440" y="1028321"/>
        <a:ext cx="1261494" cy="101733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7927"/>
          </a:xfrm>
          <a:prstGeom prst="rect">
            <a:avLst/>
          </a:prstGeom>
        </p:spPr>
        <p:txBody>
          <a:bodyPr vert="horz" lIns="91722" tIns="45861" rIns="91722" bIns="45861" rtlCol="0"/>
          <a:lstStyle>
            <a:lvl1pPr algn="l">
              <a:defRPr sz="1200"/>
            </a:lvl1pPr>
          </a:lstStyle>
          <a:p>
            <a:endParaRPr lang="en-IN"/>
          </a:p>
        </p:txBody>
      </p:sp>
      <p:sp>
        <p:nvSpPr>
          <p:cNvPr id="3" name="Date Placeholder 2"/>
          <p:cNvSpPr>
            <a:spLocks noGrp="1"/>
          </p:cNvSpPr>
          <p:nvPr>
            <p:ph type="dt" sz="quarter" idx="1"/>
          </p:nvPr>
        </p:nvSpPr>
        <p:spPr>
          <a:xfrm>
            <a:off x="3849688" y="2"/>
            <a:ext cx="2946400" cy="497927"/>
          </a:xfrm>
          <a:prstGeom prst="rect">
            <a:avLst/>
          </a:prstGeom>
        </p:spPr>
        <p:txBody>
          <a:bodyPr vert="horz" lIns="91722" tIns="45861" rIns="91722" bIns="45861" rtlCol="0"/>
          <a:lstStyle>
            <a:lvl1pPr algn="r">
              <a:defRPr sz="1200"/>
            </a:lvl1pPr>
          </a:lstStyle>
          <a:p>
            <a:fld id="{15B20CE3-440E-4E48-9CCC-910A59BF4661}" type="datetimeFigureOut">
              <a:rPr lang="en-IN" smtClean="0"/>
              <a:pPr/>
              <a:t>20-03-2019</a:t>
            </a:fld>
            <a:endParaRPr lang="en-IN"/>
          </a:p>
        </p:txBody>
      </p:sp>
      <p:sp>
        <p:nvSpPr>
          <p:cNvPr id="4" name="Footer Placeholder 3"/>
          <p:cNvSpPr>
            <a:spLocks noGrp="1"/>
          </p:cNvSpPr>
          <p:nvPr>
            <p:ph type="ftr" sz="quarter" idx="2"/>
          </p:nvPr>
        </p:nvSpPr>
        <p:spPr>
          <a:xfrm>
            <a:off x="1" y="9428712"/>
            <a:ext cx="2946400" cy="497927"/>
          </a:xfrm>
          <a:prstGeom prst="rect">
            <a:avLst/>
          </a:prstGeom>
        </p:spPr>
        <p:txBody>
          <a:bodyPr vert="horz" lIns="91722" tIns="45861" rIns="91722" bIns="45861" rtlCol="0" anchor="b"/>
          <a:lstStyle>
            <a:lvl1pPr algn="l">
              <a:defRPr sz="1200"/>
            </a:lvl1pPr>
          </a:lstStyle>
          <a:p>
            <a:endParaRPr lang="en-IN"/>
          </a:p>
        </p:txBody>
      </p:sp>
      <p:sp>
        <p:nvSpPr>
          <p:cNvPr id="5" name="Slide Number Placeholder 4"/>
          <p:cNvSpPr>
            <a:spLocks noGrp="1"/>
          </p:cNvSpPr>
          <p:nvPr>
            <p:ph type="sldNum" sz="quarter" idx="3"/>
          </p:nvPr>
        </p:nvSpPr>
        <p:spPr>
          <a:xfrm>
            <a:off x="3849688" y="9428712"/>
            <a:ext cx="2946400" cy="497927"/>
          </a:xfrm>
          <a:prstGeom prst="rect">
            <a:avLst/>
          </a:prstGeom>
        </p:spPr>
        <p:txBody>
          <a:bodyPr vert="horz" lIns="91722" tIns="45861" rIns="91722" bIns="45861" rtlCol="0" anchor="b"/>
          <a:lstStyle>
            <a:lvl1pPr algn="r">
              <a:defRPr sz="1200"/>
            </a:lvl1pPr>
          </a:lstStyle>
          <a:p>
            <a:fld id="{665C49A4-A45B-4E69-8044-4BF87A3CAA75}" type="slidenum">
              <a:rPr lang="en-IN" smtClean="0"/>
              <a:pPr/>
              <a:t>‹#›</a:t>
            </a:fld>
            <a:endParaRPr lang="en-IN"/>
          </a:p>
        </p:txBody>
      </p:sp>
    </p:spTree>
    <p:extLst>
      <p:ext uri="{BB962C8B-B14F-4D97-AF65-F5344CB8AC3E}">
        <p14:creationId xmlns:p14="http://schemas.microsoft.com/office/powerpoint/2010/main" val="2833250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2945659" cy="498055"/>
          </a:xfrm>
          <a:prstGeom prst="rect">
            <a:avLst/>
          </a:prstGeom>
        </p:spPr>
        <p:txBody>
          <a:bodyPr vert="horz" lIns="91722" tIns="45861" rIns="91722" bIns="45861" rtlCol="0"/>
          <a:lstStyle>
            <a:lvl1pPr algn="l">
              <a:defRPr sz="1200"/>
            </a:lvl1pPr>
          </a:lstStyle>
          <a:p>
            <a:endParaRPr lang="en-IN"/>
          </a:p>
        </p:txBody>
      </p:sp>
      <p:sp>
        <p:nvSpPr>
          <p:cNvPr id="3" name="Date Placeholder 2"/>
          <p:cNvSpPr>
            <a:spLocks noGrp="1"/>
          </p:cNvSpPr>
          <p:nvPr>
            <p:ph type="dt" idx="1"/>
          </p:nvPr>
        </p:nvSpPr>
        <p:spPr>
          <a:xfrm>
            <a:off x="3850448" y="4"/>
            <a:ext cx="2945659" cy="498055"/>
          </a:xfrm>
          <a:prstGeom prst="rect">
            <a:avLst/>
          </a:prstGeom>
        </p:spPr>
        <p:txBody>
          <a:bodyPr vert="horz" lIns="91722" tIns="45861" rIns="91722" bIns="45861" rtlCol="0"/>
          <a:lstStyle>
            <a:lvl1pPr algn="r">
              <a:defRPr sz="1200"/>
            </a:lvl1pPr>
          </a:lstStyle>
          <a:p>
            <a:fld id="{0EADAD4F-5EDD-4449-9D0E-D308EAF4A9E4}" type="datetimeFigureOut">
              <a:rPr lang="en-IN" smtClean="0"/>
              <a:pPr/>
              <a:t>20-03-2019</a:t>
            </a:fld>
            <a:endParaRPr lang="en-IN"/>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722" tIns="45861" rIns="91722" bIns="45861" rtlCol="0" anchor="ctr"/>
          <a:lstStyle/>
          <a:p>
            <a:endParaRPr lang="en-IN"/>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722" tIns="45861" rIns="91722" bIns="458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5" y="9428584"/>
            <a:ext cx="2945659" cy="498054"/>
          </a:xfrm>
          <a:prstGeom prst="rect">
            <a:avLst/>
          </a:prstGeom>
        </p:spPr>
        <p:txBody>
          <a:bodyPr vert="horz" lIns="91722" tIns="45861" rIns="91722" bIns="45861" rtlCol="0" anchor="b"/>
          <a:lstStyle>
            <a:lvl1pPr algn="l">
              <a:defRPr sz="1200"/>
            </a:lvl1pPr>
          </a:lstStyle>
          <a:p>
            <a:endParaRPr lang="en-IN"/>
          </a:p>
        </p:txBody>
      </p:sp>
      <p:sp>
        <p:nvSpPr>
          <p:cNvPr id="7" name="Slide Number Placeholder 6"/>
          <p:cNvSpPr>
            <a:spLocks noGrp="1"/>
          </p:cNvSpPr>
          <p:nvPr>
            <p:ph type="sldNum" sz="quarter" idx="5"/>
          </p:nvPr>
        </p:nvSpPr>
        <p:spPr>
          <a:xfrm>
            <a:off x="3850448" y="9428584"/>
            <a:ext cx="2945659" cy="498054"/>
          </a:xfrm>
          <a:prstGeom prst="rect">
            <a:avLst/>
          </a:prstGeom>
        </p:spPr>
        <p:txBody>
          <a:bodyPr vert="horz" lIns="91722" tIns="45861" rIns="91722" bIns="45861" rtlCol="0" anchor="b"/>
          <a:lstStyle>
            <a:lvl1pPr algn="r">
              <a:defRPr sz="1200"/>
            </a:lvl1pPr>
          </a:lstStyle>
          <a:p>
            <a:fld id="{0ABA6711-B5D8-40CD-8F2B-F761A92AD05D}" type="slidenum">
              <a:rPr lang="en-IN" smtClean="0"/>
              <a:pPr/>
              <a:t>‹#›</a:t>
            </a:fld>
            <a:endParaRPr lang="en-IN"/>
          </a:p>
        </p:txBody>
      </p:sp>
    </p:spTree>
    <p:extLst>
      <p:ext uri="{BB962C8B-B14F-4D97-AF65-F5344CB8AC3E}">
        <p14:creationId xmlns:p14="http://schemas.microsoft.com/office/powerpoint/2010/main" val="416781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0ABA6711-B5D8-40CD-8F2B-F761A92AD05D}" type="slidenum">
              <a:rPr lang="en-IN" smtClean="0"/>
              <a:pPr/>
              <a:t>1</a:t>
            </a:fld>
            <a:endParaRPr lang="en-IN"/>
          </a:p>
        </p:txBody>
      </p:sp>
    </p:spTree>
    <p:extLst>
      <p:ext uri="{BB962C8B-B14F-4D97-AF65-F5344CB8AC3E}">
        <p14:creationId xmlns:p14="http://schemas.microsoft.com/office/powerpoint/2010/main" val="158129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BA6711-B5D8-40CD-8F2B-F761A92AD05D}" type="slidenum">
              <a:rPr lang="en-IN" smtClean="0"/>
              <a:pPr/>
              <a:t>2</a:t>
            </a:fld>
            <a:endParaRPr lang="en-IN"/>
          </a:p>
        </p:txBody>
      </p:sp>
    </p:spTree>
    <p:extLst>
      <p:ext uri="{BB962C8B-B14F-4D97-AF65-F5344CB8AC3E}">
        <p14:creationId xmlns:p14="http://schemas.microsoft.com/office/powerpoint/2010/main" val="173166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BA6711-B5D8-40CD-8F2B-F761A92AD05D}" type="slidenum">
              <a:rPr lang="en-IN" smtClean="0"/>
              <a:pPr/>
              <a:t>3</a:t>
            </a:fld>
            <a:endParaRPr lang="en-IN"/>
          </a:p>
        </p:txBody>
      </p:sp>
    </p:spTree>
    <p:extLst>
      <p:ext uri="{BB962C8B-B14F-4D97-AF65-F5344CB8AC3E}">
        <p14:creationId xmlns:p14="http://schemas.microsoft.com/office/powerpoint/2010/main" val="301019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BA6711-B5D8-40CD-8F2B-F761A92AD05D}" type="slidenum">
              <a:rPr lang="en-IN" smtClean="0"/>
              <a:pPr/>
              <a:t>5</a:t>
            </a:fld>
            <a:endParaRPr lang="en-IN"/>
          </a:p>
        </p:txBody>
      </p:sp>
    </p:spTree>
    <p:extLst>
      <p:ext uri="{BB962C8B-B14F-4D97-AF65-F5344CB8AC3E}">
        <p14:creationId xmlns:p14="http://schemas.microsoft.com/office/powerpoint/2010/main" val="4191542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BA6711-B5D8-40CD-8F2B-F761A92AD05D}" type="slidenum">
              <a:rPr lang="en-IN" smtClean="0"/>
              <a:pPr/>
              <a:t>6</a:t>
            </a:fld>
            <a:endParaRPr lang="en-IN"/>
          </a:p>
        </p:txBody>
      </p:sp>
    </p:spTree>
    <p:extLst>
      <p:ext uri="{BB962C8B-B14F-4D97-AF65-F5344CB8AC3E}">
        <p14:creationId xmlns:p14="http://schemas.microsoft.com/office/powerpoint/2010/main" val="108467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BA6711-B5D8-40CD-8F2B-F761A92AD05D}" type="slidenum">
              <a:rPr lang="en-IN" smtClean="0"/>
              <a:pPr/>
              <a:t>7</a:t>
            </a:fld>
            <a:endParaRPr lang="en-IN"/>
          </a:p>
        </p:txBody>
      </p:sp>
    </p:spTree>
    <p:extLst>
      <p:ext uri="{BB962C8B-B14F-4D97-AF65-F5344CB8AC3E}">
        <p14:creationId xmlns:p14="http://schemas.microsoft.com/office/powerpoint/2010/main" val="219196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ABA6711-B5D8-40CD-8F2B-F761A92AD05D}" type="slidenum">
              <a:rPr lang="en-IN" smtClean="0"/>
              <a:pPr/>
              <a:t>8</a:t>
            </a:fld>
            <a:endParaRPr lang="en-IN"/>
          </a:p>
        </p:txBody>
      </p:sp>
    </p:spTree>
    <p:extLst>
      <p:ext uri="{BB962C8B-B14F-4D97-AF65-F5344CB8AC3E}">
        <p14:creationId xmlns:p14="http://schemas.microsoft.com/office/powerpoint/2010/main" val="150648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74D37E3-19A3-444C-B051-1400AFC8B588}" type="datetime1">
              <a:rPr lang="en-IN" smtClean="0"/>
              <a:pPr/>
              <a:t>20-03-2019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28514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29B8368-3AF3-4C2B-B3DC-22CE84454F03}" type="datetime1">
              <a:rPr lang="en-IN" smtClean="0"/>
              <a:pPr/>
              <a:t>20-03-2019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333473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FEA26A88-97A9-416A-A0C6-00182E786EBC}" type="datetime1">
              <a:rPr lang="en-IN" smtClean="0"/>
              <a:pPr/>
              <a:t>20-03-2019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69916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4E00B12-A607-4752-9200-AA2E171BADFB}" type="datetime1">
              <a:rPr lang="en-IN" smtClean="0"/>
              <a:pPr/>
              <a:t>20-03-2019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F7A4-0E39-49A6-BB1F-A550374223CF}" type="slidenum">
              <a:rPr lang="en-IN" smtClean="0"/>
              <a:pPr/>
              <a:t>‹#›</a:t>
            </a:fld>
            <a:endParaRPr lang="en-IN" dirty="0"/>
          </a:p>
        </p:txBody>
      </p:sp>
    </p:spTree>
    <p:extLst>
      <p:ext uri="{BB962C8B-B14F-4D97-AF65-F5344CB8AC3E}">
        <p14:creationId xmlns:p14="http://schemas.microsoft.com/office/powerpoint/2010/main" val="101345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1FC12E-545F-4DFB-BA35-BE1D4D426AFC}" type="datetime1">
              <a:rPr lang="en-IN" smtClean="0"/>
              <a:pPr/>
              <a:t>20-03-2019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380036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A311032-9CB8-4A49-9ADB-164712820EEC}" type="datetime1">
              <a:rPr lang="en-IN" smtClean="0"/>
              <a:pPr/>
              <a:t>20-03-2019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282763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FBCE3D9-9C2D-4930-8425-72D87365E1F6}" type="datetime1">
              <a:rPr lang="en-IN" smtClean="0"/>
              <a:pPr/>
              <a:t>20-03-2019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342943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858AF7D-5A4A-48C0-B340-09CF252E7898}" type="datetime1">
              <a:rPr lang="en-IN" smtClean="0"/>
              <a:pPr/>
              <a:t>20-03-2019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23386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9DA96-0FE1-4926-B4FA-9FA40F22D22A}" type="datetime1">
              <a:rPr lang="en-IN" smtClean="0"/>
              <a:pPr/>
              <a:t>20-03-2019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42629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585BC-035F-4984-9312-1C7FA9022664}" type="datetime1">
              <a:rPr lang="en-IN" smtClean="0"/>
              <a:pPr/>
              <a:t>20-03-2019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188983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6239C-32B0-45DA-8208-E4338BE26B62}" type="datetime1">
              <a:rPr lang="en-IN" smtClean="0"/>
              <a:pPr/>
              <a:t>20-03-2019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25F7A4-0E39-49A6-BB1F-A550374223CF}" type="slidenum">
              <a:rPr lang="en-IN" smtClean="0"/>
              <a:pPr/>
              <a:t>‹#›</a:t>
            </a:fld>
            <a:endParaRPr lang="en-IN"/>
          </a:p>
        </p:txBody>
      </p:sp>
    </p:spTree>
    <p:extLst>
      <p:ext uri="{BB962C8B-B14F-4D97-AF65-F5344CB8AC3E}">
        <p14:creationId xmlns:p14="http://schemas.microsoft.com/office/powerpoint/2010/main" val="93034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2BD47-F143-4D28-9122-8E1EB84BC63F}" type="datetime1">
              <a:rPr lang="en-IN" smtClean="0"/>
              <a:pPr/>
              <a:t>20-03-2019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5F7A4-0E39-49A6-BB1F-A550374223CF}" type="slidenum">
              <a:rPr lang="en-IN" smtClean="0"/>
              <a:pPr/>
              <a:t>‹#›</a:t>
            </a:fld>
            <a:endParaRPr lang="en-IN"/>
          </a:p>
        </p:txBody>
      </p:sp>
      <p:sp>
        <p:nvSpPr>
          <p:cNvPr id="7" name="Rectangle 6"/>
          <p:cNvSpPr/>
          <p:nvPr userDrawn="1"/>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72364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5.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4D5B6D-8EC6-4495-857F-5045EE8A2347}"/>
              </a:ext>
            </a:extLst>
          </p:cNvPr>
          <p:cNvSpPr/>
          <p:nvPr/>
        </p:nvSpPr>
        <p:spPr>
          <a:xfrm>
            <a:off x="0" y="6356350"/>
            <a:ext cx="12192000" cy="36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504" algn="ctr"/>
            <a:r>
              <a:rPr lang="en-US" sz="2200" b="1" dirty="0" smtClean="0">
                <a:solidFill>
                  <a:schemeClr val="tx1"/>
                </a:solidFill>
                <a:latin typeface="Tw Cen MT Condensed" pitchFamily="34" charset="0"/>
              </a:rPr>
              <a:t>2</a:t>
            </a:r>
            <a:r>
              <a:rPr lang="en-US" sz="2200" b="1" baseline="30000" dirty="0" smtClean="0">
                <a:solidFill>
                  <a:schemeClr val="tx1"/>
                </a:solidFill>
                <a:latin typeface="Tw Cen MT Condensed" pitchFamily="34" charset="0"/>
              </a:rPr>
              <a:t>nd</a:t>
            </a:r>
            <a:r>
              <a:rPr lang="en-US" sz="2200" b="1" dirty="0" smtClean="0">
                <a:solidFill>
                  <a:schemeClr val="tx1"/>
                </a:solidFill>
                <a:latin typeface="Tw Cen MT Condensed" pitchFamily="34" charset="0"/>
              </a:rPr>
              <a:t> March, </a:t>
            </a:r>
            <a:r>
              <a:rPr lang="en-US" sz="2200" b="1" dirty="0">
                <a:solidFill>
                  <a:schemeClr val="tx1"/>
                </a:solidFill>
                <a:latin typeface="Tw Cen MT Condensed" pitchFamily="34" charset="0"/>
              </a:rPr>
              <a:t>2019</a:t>
            </a:r>
          </a:p>
        </p:txBody>
      </p:sp>
      <p:sp>
        <p:nvSpPr>
          <p:cNvPr id="8" name="Slide Number Placeholder 7"/>
          <p:cNvSpPr>
            <a:spLocks noGrp="1"/>
          </p:cNvSpPr>
          <p:nvPr>
            <p:ph type="sldNum" sz="quarter" idx="12"/>
          </p:nvPr>
        </p:nvSpPr>
        <p:spPr/>
        <p:txBody>
          <a:bodyPr/>
          <a:lstStyle/>
          <a:p>
            <a:fld id="{A325F7A4-0E39-49A6-BB1F-A550374223CF}" type="slidenum">
              <a:rPr lang="en-IN" smtClean="0"/>
              <a:pPr/>
              <a:t>1</a:t>
            </a:fld>
            <a:endParaRPr lang="en-IN"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552" y="120196"/>
            <a:ext cx="1600647" cy="9039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99" y="120196"/>
            <a:ext cx="1431748" cy="1025181"/>
          </a:xfrm>
          <a:prstGeom prst="rect">
            <a:avLst/>
          </a:prstGeom>
        </p:spPr>
      </p:pic>
      <p:pic>
        <p:nvPicPr>
          <p:cNvPr id="13" name="Picture 2" descr="Image result for swachh bharat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4492" y="345723"/>
            <a:ext cx="1346441" cy="585672"/>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a:off x="1024633" y="1137788"/>
            <a:ext cx="10103373" cy="0"/>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64D5B6D-8EC6-4495-857F-5045EE8A2347}"/>
              </a:ext>
            </a:extLst>
          </p:cNvPr>
          <p:cNvSpPr/>
          <p:nvPr/>
        </p:nvSpPr>
        <p:spPr>
          <a:xfrm>
            <a:off x="0" y="4387131"/>
            <a:ext cx="12192000" cy="1523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841875" indent="-88900"/>
            <a:r>
              <a:rPr lang="en-US" sz="1600" dirty="0" smtClean="0">
                <a:solidFill>
                  <a:schemeClr val="tx1"/>
                </a:solidFill>
                <a:latin typeface="Tw Cen MT Condensed" pitchFamily="34" charset="0"/>
              </a:rPr>
              <a:t>                       - By -</a:t>
            </a:r>
          </a:p>
          <a:p>
            <a:pPr marL="4841875" indent="-88900"/>
            <a:r>
              <a:rPr lang="en-US" sz="2000" b="1" dirty="0" err="1" smtClean="0">
                <a:solidFill>
                  <a:schemeClr val="tx1"/>
                </a:solidFill>
                <a:latin typeface="Tw Cen MT Condensed" pitchFamily="34" charset="0"/>
              </a:rPr>
              <a:t>Durga</a:t>
            </a:r>
            <a:r>
              <a:rPr lang="en-US" sz="2000" b="1" dirty="0" smtClean="0">
                <a:solidFill>
                  <a:schemeClr val="tx1"/>
                </a:solidFill>
                <a:latin typeface="Tw Cen MT Condensed" pitchFamily="34" charset="0"/>
              </a:rPr>
              <a:t> </a:t>
            </a:r>
            <a:r>
              <a:rPr lang="en-US" sz="2000" b="1" dirty="0" err="1" smtClean="0">
                <a:solidFill>
                  <a:schemeClr val="tx1"/>
                </a:solidFill>
                <a:latin typeface="Tw Cen MT Condensed" pitchFamily="34" charset="0"/>
              </a:rPr>
              <a:t>Shanker</a:t>
            </a:r>
            <a:r>
              <a:rPr lang="en-US" sz="2000" b="1" dirty="0" smtClean="0">
                <a:solidFill>
                  <a:schemeClr val="tx1"/>
                </a:solidFill>
                <a:latin typeface="Tw Cen MT Condensed" pitchFamily="34" charset="0"/>
              </a:rPr>
              <a:t> Mishra</a:t>
            </a:r>
          </a:p>
          <a:p>
            <a:pPr marL="4841875" indent="-88900"/>
            <a:r>
              <a:rPr lang="en-US" sz="2000" dirty="0" smtClean="0">
                <a:solidFill>
                  <a:schemeClr val="tx1"/>
                </a:solidFill>
                <a:latin typeface="Tw Cen MT Condensed" pitchFamily="34" charset="0"/>
              </a:rPr>
              <a:t>Secretary</a:t>
            </a:r>
          </a:p>
          <a:p>
            <a:pPr marL="4841875" indent="-88900"/>
            <a:r>
              <a:rPr lang="en-US" sz="2000" dirty="0" smtClean="0">
                <a:solidFill>
                  <a:schemeClr val="tx1"/>
                </a:solidFill>
                <a:latin typeface="Tw Cen MT Condensed" pitchFamily="34" charset="0"/>
              </a:rPr>
              <a:t>Ministry of Housing &amp; Urban Affairs</a:t>
            </a:r>
          </a:p>
          <a:p>
            <a:pPr marL="4841875" indent="-88900"/>
            <a:r>
              <a:rPr lang="en-US" sz="2000" dirty="0" smtClean="0">
                <a:solidFill>
                  <a:schemeClr val="tx1"/>
                </a:solidFill>
                <a:latin typeface="Tw Cen MT Condensed" pitchFamily="34" charset="0"/>
              </a:rPr>
              <a:t>Govt. of India, New Delhi</a:t>
            </a:r>
          </a:p>
          <a:p>
            <a:pPr marL="72504"/>
            <a:endParaRPr lang="en-US" b="1" dirty="0">
              <a:solidFill>
                <a:schemeClr val="tx1"/>
              </a:solidFill>
              <a:latin typeface="Tw Cen MT Condensed" pitchFamily="34" charset="0"/>
            </a:endParaRPr>
          </a:p>
        </p:txBody>
      </p:sp>
      <p:pic>
        <p:nvPicPr>
          <p:cNvPr id="4" name="Picture 3"/>
          <p:cNvPicPr>
            <a:picLocks noChangeAspect="1"/>
          </p:cNvPicPr>
          <p:nvPr/>
        </p:nvPicPr>
        <p:blipFill rotWithShape="1">
          <a:blip r:embed="rId6" cstate="print"/>
          <a:srcRect l="33017" t="29788" r="26586" b="38748"/>
          <a:stretch/>
        </p:blipFill>
        <p:spPr>
          <a:xfrm>
            <a:off x="4893972" y="53113"/>
            <a:ext cx="2386703" cy="1045647"/>
          </a:xfrm>
          <a:prstGeom prst="rect">
            <a:avLst/>
          </a:prstGeom>
        </p:spPr>
      </p:pic>
      <p:cxnSp>
        <p:nvCxnSpPr>
          <p:cNvPr id="3" name="Straight Connector 2"/>
          <p:cNvCxnSpPr/>
          <p:nvPr/>
        </p:nvCxnSpPr>
        <p:spPr>
          <a:xfrm>
            <a:off x="9904492" y="229796"/>
            <a:ext cx="0" cy="80598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64D5B6D-8EC6-4495-857F-5045EE8A2347}"/>
              </a:ext>
            </a:extLst>
          </p:cNvPr>
          <p:cNvSpPr/>
          <p:nvPr/>
        </p:nvSpPr>
        <p:spPr>
          <a:xfrm>
            <a:off x="9050" y="2700497"/>
            <a:ext cx="12182949" cy="604403"/>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3600" b="1" dirty="0" smtClean="0">
                <a:solidFill>
                  <a:schemeClr val="tx1"/>
                </a:solidFill>
                <a:latin typeface="Tw Cen MT Condensed" pitchFamily="34" charset="0"/>
                <a:cs typeface="Calibri" panose="020F0502020204030204" pitchFamily="34" charset="0"/>
              </a:rPr>
              <a:t>Regulatory Reforms &amp; Opportunities in Indian Housing Sector</a:t>
            </a:r>
            <a:endParaRPr lang="en-US" sz="3600" b="1" dirty="0">
              <a:solidFill>
                <a:schemeClr val="tx1"/>
              </a:solidFill>
              <a:latin typeface="Tw Cen MT Condensed" pitchFamily="34" charset="0"/>
              <a:cs typeface="Calibri" panose="020F0502020204030204" pitchFamily="34" charset="0"/>
            </a:endParaRPr>
          </a:p>
        </p:txBody>
      </p:sp>
      <p:sp>
        <p:nvSpPr>
          <p:cNvPr id="2" name="Rectangle 1"/>
          <p:cNvSpPr/>
          <p:nvPr/>
        </p:nvSpPr>
        <p:spPr>
          <a:xfrm>
            <a:off x="9052" y="3304900"/>
            <a:ext cx="12182947" cy="144470"/>
          </a:xfrm>
          <a:prstGeom prst="rect">
            <a:avLst/>
          </a:prstGeom>
          <a:solidFill>
            <a:srgbClr val="FFC60B"/>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16" name="Rectangle 15"/>
          <p:cNvSpPr/>
          <p:nvPr/>
        </p:nvSpPr>
        <p:spPr>
          <a:xfrm>
            <a:off x="9052" y="3449370"/>
            <a:ext cx="12182948" cy="159224"/>
          </a:xfrm>
          <a:prstGeom prst="rect">
            <a:avLst/>
          </a:prstGeom>
          <a:solidFill>
            <a:srgbClr val="74CEE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44409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25F7A4-0E39-49A6-BB1F-A550374223CF}" type="slidenum">
              <a:rPr lang="en-IN" smtClean="0"/>
              <a:pPr/>
              <a:t>10</a:t>
            </a:fld>
            <a:endParaRPr lang="en-IN"/>
          </a:p>
        </p:txBody>
      </p:sp>
      <p:pic>
        <p:nvPicPr>
          <p:cNvPr id="3" name="Picture 2"/>
          <p:cNvPicPr>
            <a:picLocks noChangeAspect="1"/>
          </p:cNvPicPr>
          <p:nvPr/>
        </p:nvPicPr>
        <p:blipFill rotWithShape="1">
          <a:blip r:embed="rId2"/>
          <a:srcRect l="23925" t="19247" r="23332" b="8208"/>
          <a:stretch/>
        </p:blipFill>
        <p:spPr>
          <a:xfrm>
            <a:off x="2059711" y="475719"/>
            <a:ext cx="8072577" cy="6245756"/>
          </a:xfrm>
          <a:prstGeom prst="rect">
            <a:avLst/>
          </a:prstGeom>
        </p:spPr>
      </p:pic>
      <p:pic>
        <p:nvPicPr>
          <p:cNvPr id="4" name="Picture 3"/>
          <p:cNvPicPr>
            <a:picLocks noChangeAspect="1"/>
          </p:cNvPicPr>
          <p:nvPr/>
        </p:nvPicPr>
        <p:blipFill rotWithShape="1">
          <a:blip r:embed="rId3" cstate="print"/>
          <a:srcRect l="20416" t="26666" r="26458" b="31482"/>
          <a:stretch/>
        </p:blipFill>
        <p:spPr>
          <a:xfrm>
            <a:off x="10566764" y="22802"/>
            <a:ext cx="1493066" cy="661633"/>
          </a:xfrm>
          <a:prstGeom prst="rect">
            <a:avLst/>
          </a:prstGeom>
        </p:spPr>
      </p:pic>
      <p:cxnSp>
        <p:nvCxnSpPr>
          <p:cNvPr id="5" name="Straight Connector 4"/>
          <p:cNvCxnSpPr/>
          <p:nvPr/>
        </p:nvCxnSpPr>
        <p:spPr>
          <a:xfrm>
            <a:off x="1230598" y="133980"/>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35" y="220076"/>
            <a:ext cx="1168347" cy="452041"/>
          </a:xfrm>
          <a:prstGeom prst="rect">
            <a:avLst/>
          </a:prstGeom>
        </p:spPr>
      </p:pic>
      <p:pic>
        <p:nvPicPr>
          <p:cNvPr id="7" name="Picture 6"/>
          <p:cNvPicPr>
            <a:picLocks noChangeAspect="1"/>
          </p:cNvPicPr>
          <p:nvPr/>
        </p:nvPicPr>
        <p:blipFill>
          <a:blip r:embed="rId5"/>
          <a:stretch>
            <a:fillRect/>
          </a:stretch>
        </p:blipFill>
        <p:spPr>
          <a:xfrm>
            <a:off x="118423" y="74782"/>
            <a:ext cx="1079086" cy="609653"/>
          </a:xfrm>
          <a:prstGeom prst="rect">
            <a:avLst/>
          </a:prstGeom>
        </p:spPr>
      </p:pic>
      <p:sp>
        <p:nvSpPr>
          <p:cNvPr id="8" name="Rectangle 7">
            <a:extLst>
              <a:ext uri="{FF2B5EF4-FFF2-40B4-BE49-F238E27FC236}">
                <a16:creationId xmlns:a16="http://schemas.microsoft.com/office/drawing/2014/main" id="{FBAD493D-CEE4-47DD-AE64-BD33133AE4AC}"/>
              </a:ext>
            </a:extLst>
          </p:cNvPr>
          <p:cNvSpPr/>
          <p:nvPr/>
        </p:nvSpPr>
        <p:spPr>
          <a:xfrm>
            <a:off x="0" y="15359"/>
            <a:ext cx="12192000" cy="607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504" algn="ctr"/>
            <a:r>
              <a:rPr lang="en-US" sz="2800" b="1" dirty="0" smtClean="0">
                <a:solidFill>
                  <a:schemeClr val="tx1"/>
                </a:solidFill>
                <a:latin typeface="Tw Cen MT Condensed" pitchFamily="34" charset="0"/>
              </a:rPr>
              <a:t>Global Housing Technology Challenge - India</a:t>
            </a:r>
            <a:endParaRPr lang="en-US" sz="2800" b="1" dirty="0">
              <a:solidFill>
                <a:schemeClr val="tx1"/>
              </a:solidFill>
              <a:latin typeface="Tw Cen MT Condensed" pitchFamily="34" charset="0"/>
            </a:endParaRPr>
          </a:p>
        </p:txBody>
      </p:sp>
    </p:spTree>
    <p:extLst>
      <p:ext uri="{BB962C8B-B14F-4D97-AF65-F5344CB8AC3E}">
        <p14:creationId xmlns:p14="http://schemas.microsoft.com/office/powerpoint/2010/main" val="1473624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A325F7A4-0E39-49A6-BB1F-A550374223CF}" type="slidenum">
              <a:rPr lang="en-IN" smtClean="0"/>
              <a:pPr/>
              <a:t>11</a:t>
            </a:fld>
            <a:endParaRPr lang="en-IN"/>
          </a:p>
        </p:txBody>
      </p:sp>
      <p:grpSp>
        <p:nvGrpSpPr>
          <p:cNvPr id="7" name="Group 6"/>
          <p:cNvGrpSpPr/>
          <p:nvPr/>
        </p:nvGrpSpPr>
        <p:grpSpPr>
          <a:xfrm>
            <a:off x="1156549" y="866780"/>
            <a:ext cx="9993570" cy="5687153"/>
            <a:chOff x="478265" y="876693"/>
            <a:chExt cx="11488547" cy="5717629"/>
          </a:xfrm>
        </p:grpSpPr>
        <p:grpSp>
          <p:nvGrpSpPr>
            <p:cNvPr id="9" name="Group 8"/>
            <p:cNvGrpSpPr/>
            <p:nvPr/>
          </p:nvGrpSpPr>
          <p:grpSpPr>
            <a:xfrm>
              <a:off x="478265" y="876693"/>
              <a:ext cx="11488547" cy="5426011"/>
              <a:chOff x="1265005" y="1621409"/>
              <a:chExt cx="9274161" cy="4761621"/>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831" t="14645" r="4809" b="7079"/>
              <a:stretch/>
            </p:blipFill>
            <p:spPr>
              <a:xfrm>
                <a:off x="1274432" y="1621409"/>
                <a:ext cx="9264734" cy="4761621"/>
              </a:xfrm>
              <a:prstGeom prst="rect">
                <a:avLst/>
              </a:prstGeom>
            </p:spPr>
          </p:pic>
          <p:sp>
            <p:nvSpPr>
              <p:cNvPr id="17" name="TextBox 16"/>
              <p:cNvSpPr txBox="1"/>
              <p:nvPr/>
            </p:nvSpPr>
            <p:spPr>
              <a:xfrm>
                <a:off x="1265005" y="3169993"/>
                <a:ext cx="3033617" cy="570230"/>
              </a:xfrm>
              <a:prstGeom prst="rect">
                <a:avLst/>
              </a:prstGeom>
              <a:noFill/>
            </p:spPr>
            <p:txBody>
              <a:bodyPr wrap="square" rtlCol="0">
                <a:spAutoFit/>
              </a:bodyPr>
              <a:lstStyle/>
              <a:p>
                <a:pPr algn="ctr"/>
                <a:r>
                  <a:rPr lang="en-US" b="1" dirty="0" smtClean="0">
                    <a:latin typeface="Century Gothic" panose="020B0502020202020204" pitchFamily="34" charset="0"/>
                  </a:rPr>
                  <a:t>Construction </a:t>
                </a:r>
                <a:br>
                  <a:rPr lang="en-US" b="1" dirty="0" smtClean="0">
                    <a:latin typeface="Century Gothic" panose="020B0502020202020204" pitchFamily="34" charset="0"/>
                  </a:rPr>
                </a:br>
                <a:r>
                  <a:rPr lang="en-US" b="1" dirty="0" smtClean="0">
                    <a:latin typeface="Century Gothic" panose="020B0502020202020204" pitchFamily="34" charset="0"/>
                  </a:rPr>
                  <a:t>Technology India (CTI)</a:t>
                </a:r>
                <a:endParaRPr lang="en-IN" b="1" dirty="0">
                  <a:latin typeface="Century Gothic" panose="020B0502020202020204" pitchFamily="34" charset="0"/>
                </a:endParaRPr>
              </a:p>
            </p:txBody>
          </p:sp>
          <p:sp>
            <p:nvSpPr>
              <p:cNvPr id="18" name="TextBox 17"/>
              <p:cNvSpPr txBox="1"/>
              <p:nvPr/>
            </p:nvSpPr>
            <p:spPr>
              <a:xfrm>
                <a:off x="4219401" y="3134874"/>
                <a:ext cx="3374796" cy="570230"/>
              </a:xfrm>
              <a:prstGeom prst="rect">
                <a:avLst/>
              </a:prstGeom>
              <a:noFill/>
            </p:spPr>
            <p:txBody>
              <a:bodyPr wrap="square" rtlCol="0">
                <a:spAutoFit/>
              </a:bodyPr>
              <a:lstStyle/>
              <a:p>
                <a:pPr algn="ctr"/>
                <a:r>
                  <a:rPr lang="en-US" b="1" dirty="0">
                    <a:latin typeface="Century Gothic" panose="020B0502020202020204" pitchFamily="34" charset="0"/>
                  </a:rPr>
                  <a:t>Proven Demonstrable Technologies</a:t>
                </a:r>
                <a:endParaRPr lang="en-IN" b="1" dirty="0">
                  <a:latin typeface="Century Gothic" panose="020B0502020202020204" pitchFamily="34" charset="0"/>
                </a:endParaRPr>
              </a:p>
            </p:txBody>
          </p:sp>
          <p:sp>
            <p:nvSpPr>
              <p:cNvPr id="19" name="TextBox 18"/>
              <p:cNvSpPr txBox="1"/>
              <p:nvPr/>
            </p:nvSpPr>
            <p:spPr>
              <a:xfrm>
                <a:off x="7513163" y="3125447"/>
                <a:ext cx="3026003" cy="570230"/>
              </a:xfrm>
              <a:prstGeom prst="rect">
                <a:avLst/>
              </a:prstGeom>
              <a:noFill/>
            </p:spPr>
            <p:txBody>
              <a:bodyPr wrap="square" rtlCol="0">
                <a:spAutoFit/>
              </a:bodyPr>
              <a:lstStyle/>
              <a:p>
                <a:pPr lvl="0" algn="ctr"/>
                <a:r>
                  <a:rPr lang="en-US" b="1" dirty="0">
                    <a:latin typeface="Century Gothic" panose="020B0502020202020204" pitchFamily="34" charset="0"/>
                  </a:rPr>
                  <a:t>Potential Future Technologies</a:t>
                </a:r>
                <a:endParaRPr lang="en-IN" b="1" dirty="0">
                  <a:latin typeface="Century Gothic" panose="020B0502020202020204" pitchFamily="34" charset="0"/>
                </a:endParaRPr>
              </a:p>
            </p:txBody>
          </p:sp>
        </p:grpSp>
        <p:sp>
          <p:nvSpPr>
            <p:cNvPr id="10" name="TextBox 9"/>
            <p:cNvSpPr txBox="1"/>
            <p:nvPr/>
          </p:nvSpPr>
          <p:spPr>
            <a:xfrm>
              <a:off x="489943" y="3506552"/>
              <a:ext cx="3689873" cy="2888730"/>
            </a:xfrm>
            <a:prstGeom prst="rect">
              <a:avLst/>
            </a:prstGeom>
            <a:noFill/>
            <a:ln>
              <a:noFill/>
            </a:ln>
          </p:spPr>
          <p:txBody>
            <a:bodyPr wrap="square" rtlCol="0">
              <a:spAutoFit/>
            </a:bodyPr>
            <a:lstStyle/>
            <a:p>
              <a:pPr marL="285750" lvl="0" indent="-285750">
                <a:spcAft>
                  <a:spcPts val="1200"/>
                </a:spcAft>
                <a:buFont typeface="Arial" panose="020B0604020202020204" pitchFamily="34" charset="0"/>
                <a:buChar char="•"/>
              </a:pPr>
              <a:r>
                <a:rPr lang="en-US" sz="1500" dirty="0"/>
                <a:t>Biennial </a:t>
              </a:r>
              <a:r>
                <a:rPr lang="en-US" sz="1500" dirty="0" smtClean="0"/>
                <a:t>Expo cum Conference </a:t>
              </a:r>
              <a:endParaRPr lang="en-US" sz="1500" dirty="0"/>
            </a:p>
            <a:p>
              <a:pPr marL="285750" lvl="0" indent="-285750">
                <a:spcAft>
                  <a:spcPts val="1200"/>
                </a:spcAft>
                <a:buFont typeface="Arial" panose="020B0604020202020204" pitchFamily="34" charset="0"/>
                <a:buChar char="•"/>
              </a:pPr>
              <a:r>
                <a:rPr lang="en-US" sz="1500" dirty="0"/>
                <a:t>Promotion of Innovative </a:t>
              </a:r>
              <a:r>
                <a:rPr lang="en-US" sz="1500" dirty="0" smtClean="0"/>
                <a:t>Construction Technology </a:t>
              </a:r>
              <a:endParaRPr lang="en-US" sz="1500" dirty="0"/>
            </a:p>
            <a:p>
              <a:pPr marL="285750" lvl="0" indent="-285750">
                <a:spcAft>
                  <a:spcPts val="1200"/>
                </a:spcAft>
                <a:buFont typeface="Arial" panose="020B0604020202020204" pitchFamily="34" charset="0"/>
                <a:buChar char="•"/>
              </a:pPr>
              <a:r>
                <a:rPr lang="en-US" sz="1500" dirty="0"/>
                <a:t>Platform to </a:t>
              </a:r>
              <a:r>
                <a:rPr lang="en-IN" sz="1500" dirty="0" smtClean="0"/>
                <a:t>Facilitate Signing of </a:t>
              </a:r>
              <a:r>
                <a:rPr lang="en-IN" sz="1500" dirty="0"/>
                <a:t>MoUs and form </a:t>
              </a:r>
              <a:r>
                <a:rPr lang="en-IN" sz="1500" dirty="0" smtClean="0"/>
                <a:t>Potential Partnerships </a:t>
              </a:r>
              <a:endParaRPr lang="en-IN" sz="1500" dirty="0"/>
            </a:p>
            <a:p>
              <a:pPr marL="285750" lvl="0" indent="-285750">
                <a:spcAft>
                  <a:spcPts val="1200"/>
                </a:spcAft>
                <a:buFont typeface="Arial" panose="020B0604020202020204" pitchFamily="34" charset="0"/>
                <a:buChar char="•"/>
              </a:pPr>
              <a:r>
                <a:rPr lang="en-US" sz="1500" dirty="0" smtClean="0"/>
                <a:t>Technical Evaluation,  </a:t>
              </a:r>
              <a:r>
                <a:rPr lang="en-IN" sz="1500" dirty="0" smtClean="0"/>
                <a:t>Exchange </a:t>
              </a:r>
              <a:r>
                <a:rPr lang="en-IN" sz="1500" dirty="0"/>
                <a:t>of </a:t>
              </a:r>
              <a:r>
                <a:rPr lang="en-IN" sz="1500" dirty="0" smtClean="0"/>
                <a:t>Knowledge and Business</a:t>
              </a:r>
              <a:r>
                <a:rPr lang="en-US" sz="1500" dirty="0" smtClean="0"/>
                <a:t> </a:t>
              </a:r>
              <a:endParaRPr lang="en-US" sz="1500" dirty="0"/>
            </a:p>
            <a:p>
              <a:pPr marL="285750" lvl="0" indent="-285750">
                <a:spcAft>
                  <a:spcPts val="1200"/>
                </a:spcAft>
                <a:buFont typeface="Arial" panose="020B0604020202020204" pitchFamily="34" charset="0"/>
                <a:buChar char="•"/>
              </a:pPr>
              <a:r>
                <a:rPr lang="en-US" sz="1500" dirty="0"/>
                <a:t>Exhibition </a:t>
              </a:r>
              <a:r>
                <a:rPr lang="en-US" sz="1500" dirty="0" smtClean="0"/>
                <a:t>of Technologies </a:t>
              </a:r>
              <a:endParaRPr lang="en-IN" sz="1500" dirty="0"/>
            </a:p>
          </p:txBody>
        </p:sp>
        <p:sp>
          <p:nvSpPr>
            <p:cNvPr id="11" name="TextBox 10"/>
            <p:cNvSpPr txBox="1"/>
            <p:nvPr/>
          </p:nvSpPr>
          <p:spPr>
            <a:xfrm>
              <a:off x="4444833" y="3293091"/>
              <a:ext cx="3610656" cy="3032368"/>
            </a:xfrm>
            <a:prstGeom prst="rect">
              <a:avLst/>
            </a:prstGeom>
            <a:noFill/>
            <a:ln>
              <a:noFill/>
            </a:ln>
          </p:spPr>
          <p:txBody>
            <a:bodyPr wrap="square" rtlCol="0">
              <a:spAutoFit/>
            </a:bodyPr>
            <a:lstStyle/>
            <a:p>
              <a:pPr marL="180975" indent="-180975">
                <a:spcAft>
                  <a:spcPts val="600"/>
                </a:spcAft>
                <a:buFont typeface="Arial" panose="020B0604020202020204" pitchFamily="34" charset="0"/>
                <a:buChar char="•"/>
              </a:pPr>
              <a:r>
                <a:rPr lang="en-US" sz="1400" dirty="0" smtClean="0"/>
                <a:t>Onboard </a:t>
              </a:r>
              <a:r>
                <a:rPr lang="en-US" sz="1400" dirty="0"/>
                <a:t>States &amp; </a:t>
              </a:r>
              <a:r>
                <a:rPr lang="en-IN" sz="1400" dirty="0"/>
                <a:t>Local </a:t>
              </a:r>
              <a:r>
                <a:rPr lang="en-IN" sz="1400" dirty="0" smtClean="0"/>
                <a:t>Support </a:t>
              </a:r>
              <a:r>
                <a:rPr lang="en-IN" sz="1400" dirty="0"/>
                <a:t>Partners </a:t>
              </a:r>
              <a:endParaRPr lang="en-US" sz="1400" dirty="0"/>
            </a:p>
            <a:p>
              <a:pPr marL="180975" indent="-180975">
                <a:spcAft>
                  <a:spcPts val="600"/>
                </a:spcAft>
                <a:buFont typeface="Arial" panose="020B0604020202020204" pitchFamily="34" charset="0"/>
                <a:buChar char="•"/>
              </a:pPr>
              <a:r>
                <a:rPr lang="en-US" sz="1400" dirty="0"/>
                <a:t>Six Lighthouse Project Sites</a:t>
              </a:r>
            </a:p>
            <a:p>
              <a:pPr marL="180975" indent="-180975">
                <a:spcAft>
                  <a:spcPts val="600"/>
                </a:spcAft>
                <a:buFont typeface="Arial" panose="020B0604020202020204" pitchFamily="34" charset="0"/>
                <a:buChar char="•"/>
              </a:pPr>
              <a:r>
                <a:rPr lang="en-US" sz="1400" dirty="0" smtClean="0"/>
                <a:t>Induct Established Proven Technologies from Across the Globe </a:t>
              </a:r>
              <a:endParaRPr lang="en-US" sz="1400" dirty="0"/>
            </a:p>
            <a:p>
              <a:pPr marL="180975" indent="-180975">
                <a:spcAft>
                  <a:spcPts val="600"/>
                </a:spcAft>
                <a:buFont typeface="Arial" panose="020B0604020202020204" pitchFamily="34" charset="0"/>
                <a:buChar char="•"/>
              </a:pPr>
              <a:r>
                <a:rPr lang="en-US" sz="1400" dirty="0" smtClean="0"/>
                <a:t>Identify Basket of Site-specific Technologies</a:t>
              </a:r>
              <a:endParaRPr lang="en-US" sz="1400" dirty="0"/>
            </a:p>
            <a:p>
              <a:pPr marL="180975" indent="-180975">
                <a:spcAft>
                  <a:spcPts val="600"/>
                </a:spcAft>
                <a:buFont typeface="Arial" panose="020B0604020202020204" pitchFamily="34" charset="0"/>
                <a:buChar char="•"/>
              </a:pPr>
              <a:r>
                <a:rPr lang="en-US" sz="1400" dirty="0"/>
                <a:t>Different Technology for Each Site</a:t>
              </a:r>
            </a:p>
            <a:p>
              <a:pPr marL="180975" indent="-180975">
                <a:spcAft>
                  <a:spcPts val="600"/>
                </a:spcAft>
                <a:buFont typeface="Arial" panose="020B0604020202020204" pitchFamily="34" charset="0"/>
                <a:buChar char="•"/>
              </a:pPr>
              <a:r>
                <a:rPr lang="en-US" sz="1400" dirty="0" smtClean="0"/>
                <a:t>Live Laboratories for Learning</a:t>
              </a:r>
            </a:p>
            <a:p>
              <a:pPr marL="180975" indent="-180975">
                <a:spcAft>
                  <a:spcPts val="600"/>
                </a:spcAft>
                <a:buFont typeface="Arial" panose="020B0604020202020204" pitchFamily="34" charset="0"/>
                <a:buChar char="•"/>
              </a:pPr>
              <a:r>
                <a:rPr lang="en-US" sz="1400" dirty="0" smtClean="0"/>
                <a:t>Technology to be Adopted in Curriculum and Indian System</a:t>
              </a:r>
              <a:endParaRPr lang="en-IN" sz="1400" dirty="0"/>
            </a:p>
          </p:txBody>
        </p:sp>
        <p:sp>
          <p:nvSpPr>
            <p:cNvPr id="13" name="TextBox 12"/>
            <p:cNvSpPr txBox="1"/>
            <p:nvPr/>
          </p:nvSpPr>
          <p:spPr>
            <a:xfrm>
              <a:off x="8329994" y="3585156"/>
              <a:ext cx="3474016" cy="3009166"/>
            </a:xfrm>
            <a:prstGeom prst="rect">
              <a:avLst/>
            </a:prstGeom>
            <a:noFill/>
            <a:ln>
              <a:noFill/>
            </a:ln>
          </p:spPr>
          <p:txBody>
            <a:bodyPr wrap="square" rtlCol="0">
              <a:spAutoFit/>
            </a:bodyPr>
            <a:lstStyle/>
            <a:p>
              <a:pPr marL="285750" lvl="0" indent="-285750">
                <a:lnSpc>
                  <a:spcPct val="90000"/>
                </a:lnSpc>
                <a:spcAft>
                  <a:spcPts val="1200"/>
                </a:spcAft>
                <a:buFont typeface="Arial" panose="020B0604020202020204" pitchFamily="34" charset="0"/>
                <a:buChar char="•"/>
              </a:pPr>
              <a:r>
                <a:rPr lang="en-IN" sz="1500" dirty="0" smtClean="0"/>
                <a:t>Setting up </a:t>
              </a:r>
              <a:r>
                <a:rPr lang="en-IN" sz="1500" b="1" dirty="0" smtClean="0"/>
                <a:t>ASHA- </a:t>
              </a:r>
              <a:r>
                <a:rPr lang="en-IN" sz="1500" b="1" dirty="0"/>
                <a:t>India </a:t>
              </a:r>
              <a:r>
                <a:rPr lang="en-IN" sz="1500" dirty="0"/>
                <a:t>(Affordable Sustainable Housing Accelerators</a:t>
              </a:r>
              <a:r>
                <a:rPr lang="en-IN" sz="1500" dirty="0" smtClean="0"/>
                <a:t>)</a:t>
              </a:r>
            </a:p>
            <a:p>
              <a:pPr marL="285750" lvl="0" indent="-285750">
                <a:lnSpc>
                  <a:spcPct val="90000"/>
                </a:lnSpc>
                <a:spcAft>
                  <a:spcPts val="1200"/>
                </a:spcAft>
                <a:buFont typeface="Arial" panose="020B0604020202020204" pitchFamily="34" charset="0"/>
                <a:buChar char="•"/>
              </a:pPr>
              <a:r>
                <a:rPr lang="en-US" sz="1500" dirty="0" smtClean="0"/>
                <a:t>Support Domestic Technologies by Product Development, Mentoring &amp; Market Support </a:t>
              </a:r>
              <a:endParaRPr lang="en-US" sz="1500" dirty="0"/>
            </a:p>
            <a:p>
              <a:pPr marL="285750" lvl="0" indent="-285750">
                <a:lnSpc>
                  <a:spcPct val="90000"/>
                </a:lnSpc>
                <a:spcAft>
                  <a:spcPts val="1200"/>
                </a:spcAft>
                <a:buFont typeface="Arial" panose="020B0604020202020204" pitchFamily="34" charset="0"/>
                <a:buChar char="•"/>
              </a:pPr>
              <a:r>
                <a:rPr lang="en-IN" sz="1500" dirty="0"/>
                <a:t>Incubation Centres in </a:t>
              </a:r>
              <a:r>
                <a:rPr lang="en-IN" sz="1500" b="1" dirty="0" smtClean="0"/>
                <a:t>4 IITs </a:t>
              </a:r>
              <a:r>
                <a:rPr lang="en-IN" sz="1500" dirty="0" smtClean="0"/>
                <a:t>and </a:t>
              </a:r>
              <a:r>
                <a:rPr lang="en-IN" sz="1500" b="1" dirty="0" smtClean="0"/>
                <a:t>CSIR-CBRI Jorhat</a:t>
              </a:r>
              <a:endParaRPr lang="en-IN" sz="1500" b="1" dirty="0"/>
            </a:p>
            <a:p>
              <a:pPr marL="285750" lvl="0" indent="-285750">
                <a:lnSpc>
                  <a:spcPct val="90000"/>
                </a:lnSpc>
                <a:spcAft>
                  <a:spcPts val="1200"/>
                </a:spcAft>
                <a:buFont typeface="Arial" panose="020B0604020202020204" pitchFamily="34" charset="0"/>
                <a:buChar char="•"/>
              </a:pPr>
              <a:r>
                <a:rPr lang="en-US" sz="1500" dirty="0" smtClean="0"/>
                <a:t>Organizing Periodic </a:t>
              </a:r>
              <a:r>
                <a:rPr lang="en-US" sz="1500" dirty="0"/>
                <a:t>Accelerator Workshops </a:t>
              </a:r>
            </a:p>
            <a:p>
              <a:pPr lvl="0">
                <a:lnSpc>
                  <a:spcPct val="90000"/>
                </a:lnSpc>
              </a:pPr>
              <a:endParaRPr lang="en-US" sz="1500" dirty="0"/>
            </a:p>
          </p:txBody>
        </p:sp>
      </p:grpSp>
      <p:sp>
        <p:nvSpPr>
          <p:cNvPr id="20" name="Rectangle 19">
            <a:extLst>
              <a:ext uri="{FF2B5EF4-FFF2-40B4-BE49-F238E27FC236}">
                <a16:creationId xmlns:a16="http://schemas.microsoft.com/office/drawing/2014/main" id="{FBAD493D-CEE4-47DD-AE64-BD33133AE4AC}"/>
              </a:ext>
            </a:extLst>
          </p:cNvPr>
          <p:cNvSpPr/>
          <p:nvPr/>
        </p:nvSpPr>
        <p:spPr>
          <a:xfrm>
            <a:off x="0" y="0"/>
            <a:ext cx="12192000" cy="607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504" algn="ctr"/>
            <a:r>
              <a:rPr lang="en-US" sz="3600" b="1" dirty="0" smtClean="0">
                <a:solidFill>
                  <a:schemeClr val="tx1"/>
                </a:solidFill>
                <a:latin typeface="Tw Cen MT Condensed" pitchFamily="34" charset="0"/>
              </a:rPr>
              <a:t>Framework</a:t>
            </a:r>
            <a:endParaRPr lang="en-US" sz="3600" b="1" dirty="0">
              <a:solidFill>
                <a:schemeClr val="tx1"/>
              </a:solidFill>
              <a:latin typeface="Tw Cen MT Condensed" pitchFamily="34" charset="0"/>
            </a:endParaRPr>
          </a:p>
        </p:txBody>
      </p:sp>
      <p:sp>
        <p:nvSpPr>
          <p:cNvPr id="21" name="Rectangle 20"/>
          <p:cNvSpPr/>
          <p:nvPr/>
        </p:nvSpPr>
        <p:spPr>
          <a:xfrm>
            <a:off x="1416446" y="6258590"/>
            <a:ext cx="9733673" cy="584775"/>
          </a:xfrm>
          <a:prstGeom prst="rect">
            <a:avLst/>
          </a:prstGeom>
        </p:spPr>
        <p:txBody>
          <a:bodyPr wrap="square">
            <a:spAutoFit/>
          </a:bodyPr>
          <a:lstStyle/>
          <a:p>
            <a:pPr marL="72503" algn="ctr">
              <a:spcAft>
                <a:spcPts val="1903"/>
              </a:spcAft>
            </a:pPr>
            <a:r>
              <a:rPr lang="en-US" sz="1600" b="1" dirty="0"/>
              <a:t>GHTC-India will create a holistic </a:t>
            </a:r>
            <a:r>
              <a:rPr lang="en-US" sz="1600" b="1" dirty="0" smtClean="0"/>
              <a:t>enabling </a:t>
            </a:r>
            <a:r>
              <a:rPr lang="en-US" sz="1600" b="1" dirty="0"/>
              <a:t>eco-system to facilitate </a:t>
            </a:r>
            <a:r>
              <a:rPr lang="en-US" sz="1600" b="1" dirty="0" smtClean="0"/>
              <a:t/>
            </a:r>
            <a:br>
              <a:rPr lang="en-US" sz="1600" b="1" dirty="0" smtClean="0"/>
            </a:br>
            <a:r>
              <a:rPr lang="en-US" sz="1600" b="1" dirty="0" smtClean="0"/>
              <a:t>construction </a:t>
            </a:r>
            <a:r>
              <a:rPr lang="en-US" sz="1600" b="1" dirty="0"/>
              <a:t>technology transition </a:t>
            </a:r>
            <a:r>
              <a:rPr lang="en-US" sz="1600" b="1" dirty="0" smtClean="0"/>
              <a:t>and mainstream that </a:t>
            </a:r>
            <a:r>
              <a:rPr lang="en-US" sz="1600" b="1" dirty="0"/>
              <a:t>in the </a:t>
            </a:r>
            <a:r>
              <a:rPr lang="en-US" sz="1600" b="1" dirty="0" smtClean="0"/>
              <a:t>country </a:t>
            </a:r>
            <a:endParaRPr lang="en-US" sz="1600" b="1" dirty="0"/>
          </a:p>
        </p:txBody>
      </p:sp>
      <p:pic>
        <p:nvPicPr>
          <p:cNvPr id="22" name="Picture 21"/>
          <p:cNvPicPr>
            <a:picLocks noChangeAspect="1"/>
          </p:cNvPicPr>
          <p:nvPr/>
        </p:nvPicPr>
        <p:blipFill rotWithShape="1">
          <a:blip r:embed="rId3" cstate="print"/>
          <a:srcRect l="20416" t="26666" r="26458" b="31482"/>
          <a:stretch/>
        </p:blipFill>
        <p:spPr>
          <a:xfrm>
            <a:off x="10566764" y="22802"/>
            <a:ext cx="1493066" cy="661633"/>
          </a:xfrm>
          <a:prstGeom prst="rect">
            <a:avLst/>
          </a:prstGeom>
        </p:spPr>
      </p:pic>
      <p:cxnSp>
        <p:nvCxnSpPr>
          <p:cNvPr id="23" name="Straight Connector 22"/>
          <p:cNvCxnSpPr/>
          <p:nvPr/>
        </p:nvCxnSpPr>
        <p:spPr>
          <a:xfrm>
            <a:off x="1230598" y="133980"/>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9935" y="220076"/>
            <a:ext cx="1168347" cy="452041"/>
          </a:xfrm>
          <a:prstGeom prst="rect">
            <a:avLst/>
          </a:prstGeom>
        </p:spPr>
      </p:pic>
      <p:pic>
        <p:nvPicPr>
          <p:cNvPr id="25" name="Picture 24"/>
          <p:cNvPicPr>
            <a:picLocks noChangeAspect="1"/>
          </p:cNvPicPr>
          <p:nvPr/>
        </p:nvPicPr>
        <p:blipFill>
          <a:blip r:embed="rId5"/>
          <a:stretch>
            <a:fillRect/>
          </a:stretch>
        </p:blipFill>
        <p:spPr>
          <a:xfrm>
            <a:off x="118423" y="74782"/>
            <a:ext cx="1079086" cy="609653"/>
          </a:xfrm>
          <a:prstGeom prst="rect">
            <a:avLst/>
          </a:prstGeom>
        </p:spPr>
      </p:pic>
    </p:spTree>
    <p:extLst>
      <p:ext uri="{BB962C8B-B14F-4D97-AF65-F5344CB8AC3E}">
        <p14:creationId xmlns:p14="http://schemas.microsoft.com/office/powerpoint/2010/main" val="2376022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6B13779-8861-4717-A1B4-73C573F5FB6B}" type="slidenum">
              <a:rPr lang="en-IN" smtClean="0"/>
              <a:pPr/>
              <a:t>12</a:t>
            </a:fld>
            <a:endParaRPr lang="en-IN"/>
          </a:p>
        </p:txBody>
      </p:sp>
      <p:sp>
        <p:nvSpPr>
          <p:cNvPr id="10" name="Rectangle 9">
            <a:extLst>
              <a:ext uri="{FF2B5EF4-FFF2-40B4-BE49-F238E27FC236}">
                <a16:creationId xmlns:a16="http://schemas.microsoft.com/office/drawing/2014/main" id="{FBAD493D-CEE4-47DD-AE64-BD33133AE4AC}"/>
              </a:ext>
            </a:extLst>
          </p:cNvPr>
          <p:cNvSpPr/>
          <p:nvPr/>
        </p:nvSpPr>
        <p:spPr>
          <a:xfrm>
            <a:off x="0" y="148897"/>
            <a:ext cx="12192000" cy="523220"/>
          </a:xfrm>
          <a:prstGeom prst="rect">
            <a:avLst/>
          </a:prstGeom>
        </p:spPr>
        <p:txBody>
          <a:bodyPr wrap="square">
            <a:spAutoFit/>
          </a:bodyPr>
          <a:lstStyle/>
          <a:p>
            <a:pPr algn="ctr"/>
            <a:r>
              <a:rPr lang="en-IN" sz="2800" b="1" dirty="0" smtClean="0">
                <a:cs typeface="Arial" panose="020B0604020202020204" pitchFamily="34" charset="0"/>
              </a:rPr>
              <a:t>GHTC India- Expected Outcomes</a:t>
            </a:r>
            <a:endParaRPr lang="en-IN" sz="2800" b="1" dirty="0">
              <a:cs typeface="Arial" panose="020B0604020202020204" pitchFamily="34" charset="0"/>
            </a:endParaRPr>
          </a:p>
        </p:txBody>
      </p:sp>
      <p:sp>
        <p:nvSpPr>
          <p:cNvPr id="3" name="Rectangle 2"/>
          <p:cNvSpPr/>
          <p:nvPr/>
        </p:nvSpPr>
        <p:spPr>
          <a:xfrm>
            <a:off x="507581" y="975970"/>
            <a:ext cx="3569115" cy="2615193"/>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IN" sz="2000" b="1" dirty="0" smtClean="0">
                <a:solidFill>
                  <a:schemeClr val="tx1"/>
                </a:solidFill>
              </a:rPr>
              <a:t>1. Central Government Agencies</a:t>
            </a:r>
          </a:p>
          <a:p>
            <a:endParaRPr lang="en-IN" sz="1600" dirty="0">
              <a:solidFill>
                <a:schemeClr val="tx1"/>
              </a:solidFill>
            </a:endParaRPr>
          </a:p>
          <a:p>
            <a:pPr marL="285750" indent="-285750">
              <a:lnSpc>
                <a:spcPct val="80000"/>
              </a:lnSpc>
              <a:spcAft>
                <a:spcPts val="1200"/>
              </a:spcAft>
              <a:buFont typeface="Arial" panose="020B0604020202020204" pitchFamily="34" charset="0"/>
              <a:buChar char="•"/>
            </a:pPr>
            <a:r>
              <a:rPr lang="en-IN" sz="1600" dirty="0" smtClean="0">
                <a:solidFill>
                  <a:schemeClr val="tx1"/>
                </a:solidFill>
              </a:rPr>
              <a:t>Achieving goal of ‘Housing for All’</a:t>
            </a:r>
          </a:p>
          <a:p>
            <a:pPr marL="285750" indent="-285750">
              <a:lnSpc>
                <a:spcPct val="80000"/>
              </a:lnSpc>
              <a:spcAft>
                <a:spcPts val="1200"/>
              </a:spcAft>
              <a:buFont typeface="Arial" panose="020B0604020202020204" pitchFamily="34" charset="0"/>
              <a:buChar char="•"/>
            </a:pPr>
            <a:r>
              <a:rPr lang="en-IN" sz="1600" dirty="0" smtClean="0">
                <a:solidFill>
                  <a:schemeClr val="tx1"/>
                </a:solidFill>
              </a:rPr>
              <a:t>Will contribute towards ‘Make in India’ and ‘Skill India’</a:t>
            </a:r>
          </a:p>
          <a:p>
            <a:pPr marL="285750" indent="-285750">
              <a:lnSpc>
                <a:spcPct val="80000"/>
              </a:lnSpc>
              <a:spcAft>
                <a:spcPts val="1200"/>
              </a:spcAft>
              <a:buFont typeface="Arial" panose="020B0604020202020204" pitchFamily="34" charset="0"/>
              <a:buChar char="•"/>
            </a:pPr>
            <a:r>
              <a:rPr lang="en-IN" sz="1600" dirty="0" smtClean="0">
                <a:solidFill>
                  <a:schemeClr val="tx1"/>
                </a:solidFill>
              </a:rPr>
              <a:t>Fulfilment of SDGs</a:t>
            </a:r>
          </a:p>
          <a:p>
            <a:pPr marL="285750" indent="-285750">
              <a:lnSpc>
                <a:spcPct val="80000"/>
              </a:lnSpc>
              <a:spcAft>
                <a:spcPts val="1200"/>
              </a:spcAft>
              <a:buFont typeface="Arial" panose="020B0604020202020204" pitchFamily="34" charset="0"/>
              <a:buChar char="•"/>
            </a:pPr>
            <a:r>
              <a:rPr lang="en-IN" sz="1600" dirty="0" smtClean="0">
                <a:solidFill>
                  <a:schemeClr val="tx1"/>
                </a:solidFill>
              </a:rPr>
              <a:t>Mainstreaming of new technologies in central Govt. agencies</a:t>
            </a:r>
          </a:p>
          <a:p>
            <a:pPr marL="285750" indent="-285750">
              <a:buFont typeface="Arial" panose="020B0604020202020204" pitchFamily="34" charset="0"/>
              <a:buChar char="•"/>
            </a:pPr>
            <a:endParaRPr lang="en-IN" sz="1600" dirty="0" smtClean="0">
              <a:solidFill>
                <a:schemeClr val="tx1"/>
              </a:solidFill>
            </a:endParaRPr>
          </a:p>
          <a:p>
            <a:pPr marL="285750" indent="-285750">
              <a:buFont typeface="Arial" panose="020B0604020202020204" pitchFamily="34" charset="0"/>
              <a:buChar char="•"/>
            </a:pPr>
            <a:endParaRPr lang="en-IN" sz="1600" dirty="0" smtClean="0">
              <a:solidFill>
                <a:schemeClr val="tx1"/>
              </a:solidFill>
            </a:endParaRPr>
          </a:p>
          <a:p>
            <a:endParaRPr lang="en-IN" sz="1600" dirty="0">
              <a:solidFill>
                <a:schemeClr val="tx1"/>
              </a:solidFill>
            </a:endParaRPr>
          </a:p>
          <a:p>
            <a:endParaRPr lang="en-IN" sz="1600" dirty="0">
              <a:solidFill>
                <a:schemeClr val="tx1"/>
              </a:solidFill>
            </a:endParaRPr>
          </a:p>
        </p:txBody>
      </p:sp>
      <p:sp>
        <p:nvSpPr>
          <p:cNvPr id="6" name="Rectangle 5"/>
          <p:cNvSpPr/>
          <p:nvPr/>
        </p:nvSpPr>
        <p:spPr>
          <a:xfrm>
            <a:off x="4338324" y="975970"/>
            <a:ext cx="3569115" cy="2615193"/>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IN" sz="2000" b="1" dirty="0" smtClean="0">
                <a:solidFill>
                  <a:schemeClr val="tx1"/>
                </a:solidFill>
              </a:rPr>
              <a:t>2. State/ UTs</a:t>
            </a:r>
          </a:p>
          <a:p>
            <a:endParaRPr lang="en-IN" dirty="0">
              <a:solidFill>
                <a:schemeClr val="tx1"/>
              </a:solidFill>
            </a:endParaRPr>
          </a:p>
          <a:p>
            <a:pPr marL="285750" indent="-285750">
              <a:lnSpc>
                <a:spcPct val="80000"/>
              </a:lnSpc>
              <a:spcAft>
                <a:spcPts val="1200"/>
              </a:spcAft>
              <a:buFont typeface="Arial" panose="020B0604020202020204" pitchFamily="34" charset="0"/>
              <a:buChar char="•"/>
            </a:pPr>
            <a:r>
              <a:rPr lang="en-IN" sz="1600" dirty="0">
                <a:solidFill>
                  <a:schemeClr val="tx1"/>
                </a:solidFill>
              </a:rPr>
              <a:t>Readily available empanelled basket of technologies for adoption</a:t>
            </a:r>
          </a:p>
          <a:p>
            <a:pPr marL="285750" indent="-285750">
              <a:lnSpc>
                <a:spcPct val="80000"/>
              </a:lnSpc>
              <a:spcAft>
                <a:spcPts val="1200"/>
              </a:spcAft>
              <a:buFont typeface="Arial" panose="020B0604020202020204" pitchFamily="34" charset="0"/>
              <a:buChar char="•"/>
            </a:pPr>
            <a:r>
              <a:rPr lang="en-IN" sz="1600" dirty="0">
                <a:solidFill>
                  <a:schemeClr val="tx1"/>
                </a:solidFill>
              </a:rPr>
              <a:t>Prestige of winning a Global Challenge</a:t>
            </a:r>
          </a:p>
          <a:p>
            <a:pPr marL="285750" indent="-285750">
              <a:lnSpc>
                <a:spcPct val="80000"/>
              </a:lnSpc>
              <a:spcAft>
                <a:spcPts val="1200"/>
              </a:spcAft>
              <a:buFont typeface="Arial" panose="020B0604020202020204" pitchFamily="34" charset="0"/>
              <a:buChar char="•"/>
            </a:pPr>
            <a:r>
              <a:rPr lang="en-IN" sz="1600" dirty="0">
                <a:solidFill>
                  <a:schemeClr val="tx1"/>
                </a:solidFill>
              </a:rPr>
              <a:t>Technology Innovation Grant in addition to PMAY(U) contribution</a:t>
            </a:r>
          </a:p>
          <a:p>
            <a:pPr>
              <a:spcAft>
                <a:spcPts val="1800"/>
              </a:spcAft>
            </a:pPr>
            <a:endParaRPr lang="en-IN" dirty="0" smtClean="0">
              <a:solidFill>
                <a:schemeClr val="tx1"/>
              </a:solidFill>
            </a:endParaRPr>
          </a:p>
          <a:p>
            <a:pPr marL="285750" indent="-285750">
              <a:buFont typeface="Arial" panose="020B0604020202020204" pitchFamily="34" charset="0"/>
              <a:buChar char="•"/>
            </a:pPr>
            <a:endParaRPr lang="en-IN" dirty="0" smtClean="0">
              <a:solidFill>
                <a:schemeClr val="tx1"/>
              </a:solidFill>
            </a:endParaRPr>
          </a:p>
          <a:p>
            <a:endParaRPr lang="en-IN" dirty="0">
              <a:solidFill>
                <a:schemeClr val="tx1"/>
              </a:solidFill>
            </a:endParaRPr>
          </a:p>
          <a:p>
            <a:endParaRPr lang="en-IN" dirty="0">
              <a:solidFill>
                <a:schemeClr val="tx1"/>
              </a:solidFill>
            </a:endParaRPr>
          </a:p>
        </p:txBody>
      </p:sp>
      <p:sp>
        <p:nvSpPr>
          <p:cNvPr id="7" name="Rectangle 6"/>
          <p:cNvSpPr/>
          <p:nvPr/>
        </p:nvSpPr>
        <p:spPr>
          <a:xfrm>
            <a:off x="8169067" y="975970"/>
            <a:ext cx="3569115" cy="2615193"/>
          </a:xfrm>
          <a:prstGeom prst="rect">
            <a:avLst/>
          </a:prstGeom>
          <a:solidFill>
            <a:srgbClr val="74CEE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IN" sz="2000" b="1" dirty="0" smtClean="0">
                <a:solidFill>
                  <a:schemeClr val="tx1"/>
                </a:solidFill>
              </a:rPr>
              <a:t>3. Global Technology Providers</a:t>
            </a:r>
          </a:p>
          <a:p>
            <a:endParaRPr lang="en-IN" dirty="0">
              <a:solidFill>
                <a:schemeClr val="tx1"/>
              </a:solidFill>
            </a:endParaRPr>
          </a:p>
          <a:p>
            <a:pPr marL="285750" indent="-285750">
              <a:lnSpc>
                <a:spcPct val="80000"/>
              </a:lnSpc>
              <a:spcAft>
                <a:spcPts val="1200"/>
              </a:spcAft>
              <a:buFont typeface="Arial" panose="020B0604020202020204" pitchFamily="34" charset="0"/>
              <a:buChar char="•"/>
            </a:pPr>
            <a:r>
              <a:rPr lang="en-IN" sz="1600" dirty="0">
                <a:solidFill>
                  <a:schemeClr val="tx1"/>
                </a:solidFill>
              </a:rPr>
              <a:t>Technologies being incorporated in Schedule of Rates, receiving fast track approvals</a:t>
            </a:r>
          </a:p>
          <a:p>
            <a:pPr marL="285750" indent="-285750">
              <a:lnSpc>
                <a:spcPct val="80000"/>
              </a:lnSpc>
              <a:spcAft>
                <a:spcPts val="1200"/>
              </a:spcAft>
              <a:buFont typeface="Arial" panose="020B0604020202020204" pitchFamily="34" charset="0"/>
              <a:buChar char="•"/>
            </a:pPr>
            <a:r>
              <a:rPr lang="en-IN" sz="1600" dirty="0">
                <a:solidFill>
                  <a:schemeClr val="tx1"/>
                </a:solidFill>
              </a:rPr>
              <a:t>Implementation of technology on ground as a Govt. of India approved project</a:t>
            </a:r>
          </a:p>
          <a:p>
            <a:pPr marL="285750" indent="-285750">
              <a:lnSpc>
                <a:spcPct val="80000"/>
              </a:lnSpc>
              <a:spcAft>
                <a:spcPts val="1200"/>
              </a:spcAft>
              <a:buFont typeface="Arial" panose="020B0604020202020204" pitchFamily="34" charset="0"/>
              <a:buChar char="•"/>
            </a:pPr>
            <a:r>
              <a:rPr lang="en-IN" sz="1600" dirty="0">
                <a:solidFill>
                  <a:schemeClr val="tx1"/>
                </a:solidFill>
              </a:rPr>
              <a:t>Impetus for setting up large scale production units in India</a:t>
            </a:r>
          </a:p>
          <a:p>
            <a:pPr marL="285750" indent="-285750">
              <a:buFont typeface="Arial" panose="020B0604020202020204" pitchFamily="34" charset="0"/>
              <a:buChar char="•"/>
            </a:pPr>
            <a:endParaRPr lang="en-IN" dirty="0" smtClean="0">
              <a:solidFill>
                <a:schemeClr val="tx1"/>
              </a:solidFill>
            </a:endParaRPr>
          </a:p>
          <a:p>
            <a:endParaRPr lang="en-IN" dirty="0">
              <a:solidFill>
                <a:schemeClr val="tx1"/>
              </a:solidFill>
            </a:endParaRPr>
          </a:p>
          <a:p>
            <a:endParaRPr lang="en-IN" dirty="0">
              <a:solidFill>
                <a:schemeClr val="tx1"/>
              </a:solidFill>
            </a:endParaRPr>
          </a:p>
        </p:txBody>
      </p:sp>
      <p:sp>
        <p:nvSpPr>
          <p:cNvPr id="8" name="Rectangle 7"/>
          <p:cNvSpPr/>
          <p:nvPr/>
        </p:nvSpPr>
        <p:spPr>
          <a:xfrm>
            <a:off x="507582" y="3873738"/>
            <a:ext cx="3569115" cy="2565162"/>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IN" sz="2000" b="1" dirty="0" smtClean="0">
                <a:solidFill>
                  <a:schemeClr val="tx1"/>
                </a:solidFill>
              </a:rPr>
              <a:t>4. Local Technology Partners</a:t>
            </a:r>
          </a:p>
          <a:p>
            <a:endParaRPr lang="en-IN" dirty="0">
              <a:solidFill>
                <a:schemeClr val="tx1"/>
              </a:solidFill>
            </a:endParaRPr>
          </a:p>
          <a:p>
            <a:pPr marL="285750" indent="-285750">
              <a:lnSpc>
                <a:spcPct val="80000"/>
              </a:lnSpc>
              <a:spcAft>
                <a:spcPts val="1200"/>
              </a:spcAft>
              <a:buFont typeface="Arial" panose="020B0604020202020204" pitchFamily="34" charset="0"/>
              <a:buChar char="•"/>
            </a:pPr>
            <a:r>
              <a:rPr lang="en-IN" sz="1600" dirty="0">
                <a:solidFill>
                  <a:schemeClr val="tx1"/>
                </a:solidFill>
              </a:rPr>
              <a:t>Consortiums with Global technology providers in the construction sector</a:t>
            </a:r>
          </a:p>
          <a:p>
            <a:pPr marL="285750" indent="-285750">
              <a:lnSpc>
                <a:spcPct val="80000"/>
              </a:lnSpc>
              <a:spcAft>
                <a:spcPts val="1200"/>
              </a:spcAft>
              <a:buFont typeface="Arial" panose="020B0604020202020204" pitchFamily="34" charset="0"/>
              <a:buChar char="•"/>
            </a:pPr>
            <a:r>
              <a:rPr lang="en-IN" sz="1600" dirty="0">
                <a:solidFill>
                  <a:schemeClr val="tx1"/>
                </a:solidFill>
              </a:rPr>
              <a:t>Exposure to international construction practices</a:t>
            </a:r>
          </a:p>
          <a:p>
            <a:pPr marL="285750" indent="-285750">
              <a:lnSpc>
                <a:spcPct val="80000"/>
              </a:lnSpc>
              <a:spcAft>
                <a:spcPts val="1200"/>
              </a:spcAft>
              <a:buFont typeface="Arial" panose="020B0604020202020204" pitchFamily="34" charset="0"/>
              <a:buChar char="•"/>
            </a:pPr>
            <a:r>
              <a:rPr lang="en-IN" sz="1600" dirty="0">
                <a:solidFill>
                  <a:schemeClr val="tx1"/>
                </a:solidFill>
              </a:rPr>
              <a:t>Business opportunities in construction sector</a:t>
            </a:r>
          </a:p>
          <a:p>
            <a:pPr marL="285750" indent="-285750">
              <a:lnSpc>
                <a:spcPct val="80000"/>
              </a:lnSpc>
              <a:spcAft>
                <a:spcPts val="1200"/>
              </a:spcAft>
              <a:buFont typeface="Arial" panose="020B0604020202020204" pitchFamily="34" charset="0"/>
              <a:buChar char="•"/>
            </a:pPr>
            <a:r>
              <a:rPr lang="en-IN" sz="1600" dirty="0">
                <a:solidFill>
                  <a:schemeClr val="tx1"/>
                </a:solidFill>
              </a:rPr>
              <a:t>Growth of ancillary industries </a:t>
            </a:r>
          </a:p>
          <a:p>
            <a:pPr marL="285750" indent="-285750">
              <a:buFont typeface="Arial" panose="020B0604020202020204" pitchFamily="34" charset="0"/>
              <a:buChar char="•"/>
            </a:pPr>
            <a:endParaRPr lang="en-IN" dirty="0" smtClean="0">
              <a:solidFill>
                <a:schemeClr val="tx1"/>
              </a:solidFill>
            </a:endParaRPr>
          </a:p>
          <a:p>
            <a:endParaRPr lang="en-IN" dirty="0">
              <a:solidFill>
                <a:schemeClr val="tx1"/>
              </a:solidFill>
            </a:endParaRPr>
          </a:p>
          <a:p>
            <a:endParaRPr lang="en-IN" dirty="0">
              <a:solidFill>
                <a:schemeClr val="tx1"/>
              </a:solidFill>
            </a:endParaRPr>
          </a:p>
        </p:txBody>
      </p:sp>
      <p:sp>
        <p:nvSpPr>
          <p:cNvPr id="9" name="Rectangle 8"/>
          <p:cNvSpPr/>
          <p:nvPr/>
        </p:nvSpPr>
        <p:spPr>
          <a:xfrm>
            <a:off x="4311442" y="3873737"/>
            <a:ext cx="3569115" cy="2565163"/>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IN" sz="2000" b="1" dirty="0" smtClean="0">
                <a:solidFill>
                  <a:schemeClr val="tx1"/>
                </a:solidFill>
              </a:rPr>
              <a:t>5. Academia</a:t>
            </a:r>
          </a:p>
          <a:p>
            <a:endParaRPr lang="en-IN" dirty="0">
              <a:solidFill>
                <a:schemeClr val="tx1"/>
              </a:solidFill>
            </a:endParaRPr>
          </a:p>
          <a:p>
            <a:pPr marL="285750" indent="-285750">
              <a:lnSpc>
                <a:spcPct val="80000"/>
              </a:lnSpc>
              <a:spcAft>
                <a:spcPts val="1200"/>
              </a:spcAft>
              <a:buFont typeface="Arial" panose="020B0604020202020204" pitchFamily="34" charset="0"/>
              <a:buChar char="•"/>
            </a:pPr>
            <a:r>
              <a:rPr lang="en-IN" sz="1600" dirty="0">
                <a:solidFill>
                  <a:schemeClr val="tx1"/>
                </a:solidFill>
              </a:rPr>
              <a:t>Incubation grant to facilitate of incubation and accelerator programs</a:t>
            </a:r>
          </a:p>
          <a:p>
            <a:pPr marL="285750" indent="-285750">
              <a:lnSpc>
                <a:spcPct val="80000"/>
              </a:lnSpc>
              <a:spcAft>
                <a:spcPts val="1200"/>
              </a:spcAft>
              <a:buFont typeface="Arial" panose="020B0604020202020204" pitchFamily="34" charset="0"/>
              <a:buChar char="•"/>
            </a:pPr>
            <a:r>
              <a:rPr lang="en-IN" sz="1600" dirty="0">
                <a:solidFill>
                  <a:schemeClr val="tx1"/>
                </a:solidFill>
              </a:rPr>
              <a:t>Technological knowhow in academic curriculum for research students</a:t>
            </a:r>
          </a:p>
          <a:p>
            <a:pPr>
              <a:spcAft>
                <a:spcPts val="1800"/>
              </a:spcAft>
            </a:pPr>
            <a:endParaRPr lang="en-IN" dirty="0" smtClean="0">
              <a:solidFill>
                <a:schemeClr val="tx1"/>
              </a:solidFill>
            </a:endParaRPr>
          </a:p>
          <a:p>
            <a:pPr marL="285750" indent="-285750">
              <a:buFont typeface="Arial" panose="020B0604020202020204" pitchFamily="34" charset="0"/>
              <a:buChar char="•"/>
            </a:pPr>
            <a:endParaRPr lang="en-IN" dirty="0" smtClean="0">
              <a:solidFill>
                <a:schemeClr val="tx1"/>
              </a:solidFill>
            </a:endParaRPr>
          </a:p>
          <a:p>
            <a:endParaRPr lang="en-IN" dirty="0">
              <a:solidFill>
                <a:schemeClr val="tx1"/>
              </a:solidFill>
            </a:endParaRPr>
          </a:p>
          <a:p>
            <a:endParaRPr lang="en-IN" dirty="0">
              <a:solidFill>
                <a:schemeClr val="tx1"/>
              </a:solidFill>
            </a:endParaRPr>
          </a:p>
        </p:txBody>
      </p:sp>
      <p:sp>
        <p:nvSpPr>
          <p:cNvPr id="11" name="Rectangle 10"/>
          <p:cNvSpPr/>
          <p:nvPr/>
        </p:nvSpPr>
        <p:spPr>
          <a:xfrm>
            <a:off x="8169067" y="3873737"/>
            <a:ext cx="3569115" cy="2565164"/>
          </a:xfrm>
          <a:prstGeom prst="rect">
            <a:avLst/>
          </a:prstGeom>
          <a:solidFill>
            <a:srgbClr val="74CEE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IN" sz="2000" b="1" dirty="0" smtClean="0">
                <a:solidFill>
                  <a:schemeClr val="tx1"/>
                </a:solidFill>
              </a:rPr>
              <a:t>6. Construction workers and Beneficiaries</a:t>
            </a:r>
          </a:p>
          <a:p>
            <a:pPr marL="285750" indent="-285750">
              <a:lnSpc>
                <a:spcPct val="80000"/>
              </a:lnSpc>
              <a:spcAft>
                <a:spcPts val="1200"/>
              </a:spcAft>
              <a:buFont typeface="Arial" panose="020B0604020202020204" pitchFamily="34" charset="0"/>
              <a:buChar char="•"/>
            </a:pPr>
            <a:r>
              <a:rPr lang="en-IN" sz="1600" dirty="0" smtClean="0">
                <a:solidFill>
                  <a:schemeClr val="tx1"/>
                </a:solidFill>
              </a:rPr>
              <a:t>Training </a:t>
            </a:r>
            <a:r>
              <a:rPr lang="en-IN" sz="1600" dirty="0">
                <a:solidFill>
                  <a:schemeClr val="tx1"/>
                </a:solidFill>
              </a:rPr>
              <a:t>and skill upgradation for </a:t>
            </a:r>
            <a:r>
              <a:rPr lang="en-IN" sz="1600" dirty="0" smtClean="0">
                <a:solidFill>
                  <a:schemeClr val="tx1"/>
                </a:solidFill>
              </a:rPr>
              <a:t>construction workers </a:t>
            </a:r>
            <a:r>
              <a:rPr lang="en-IN" sz="1600" dirty="0">
                <a:solidFill>
                  <a:schemeClr val="tx1"/>
                </a:solidFill>
              </a:rPr>
              <a:t>in modernized construction industry</a:t>
            </a:r>
          </a:p>
          <a:p>
            <a:pPr marL="285750" indent="-285750">
              <a:lnSpc>
                <a:spcPct val="80000"/>
              </a:lnSpc>
              <a:spcAft>
                <a:spcPts val="1200"/>
              </a:spcAft>
              <a:buFont typeface="Arial" panose="020B0604020202020204" pitchFamily="34" charset="0"/>
              <a:buChar char="•"/>
            </a:pPr>
            <a:r>
              <a:rPr lang="en-IN" sz="1600" dirty="0">
                <a:solidFill>
                  <a:schemeClr val="tx1"/>
                </a:solidFill>
              </a:rPr>
              <a:t>Beneficiaries (house owners) will have </a:t>
            </a:r>
            <a:r>
              <a:rPr lang="en-IN" sz="1600" dirty="0" smtClean="0">
                <a:solidFill>
                  <a:schemeClr val="tx1"/>
                </a:solidFill>
              </a:rPr>
              <a:t>access to improved living conditions and environment with a sense of dignity</a:t>
            </a:r>
          </a:p>
          <a:p>
            <a:pPr marL="285750" indent="-285750">
              <a:lnSpc>
                <a:spcPct val="80000"/>
              </a:lnSpc>
              <a:spcAft>
                <a:spcPts val="1200"/>
              </a:spcAft>
              <a:buFont typeface="Arial" panose="020B0604020202020204" pitchFamily="34" charset="0"/>
              <a:buChar char="•"/>
            </a:pPr>
            <a:r>
              <a:rPr lang="en-IN" sz="1600" dirty="0" smtClean="0">
                <a:solidFill>
                  <a:schemeClr val="tx1"/>
                </a:solidFill>
              </a:rPr>
              <a:t>Economical, resource efficient houses</a:t>
            </a:r>
            <a:endParaRPr lang="en-IN" sz="1600" dirty="0">
              <a:solidFill>
                <a:schemeClr val="tx1"/>
              </a:solidFill>
            </a:endParaRPr>
          </a:p>
          <a:p>
            <a:endParaRPr lang="en-IN" dirty="0">
              <a:solidFill>
                <a:schemeClr val="tx1"/>
              </a:solidFill>
            </a:endParaRPr>
          </a:p>
          <a:p>
            <a:endParaRPr lang="en-IN" dirty="0">
              <a:solidFill>
                <a:schemeClr val="tx1"/>
              </a:solidFill>
            </a:endParaRPr>
          </a:p>
        </p:txBody>
      </p:sp>
      <p:pic>
        <p:nvPicPr>
          <p:cNvPr id="14" name="Picture 13"/>
          <p:cNvPicPr>
            <a:picLocks noChangeAspect="1"/>
          </p:cNvPicPr>
          <p:nvPr/>
        </p:nvPicPr>
        <p:blipFill rotWithShape="1">
          <a:blip r:embed="rId2" cstate="print"/>
          <a:srcRect l="20416" t="26666" r="26458" b="31482"/>
          <a:stretch/>
        </p:blipFill>
        <p:spPr>
          <a:xfrm>
            <a:off x="10490564" y="109094"/>
            <a:ext cx="1493066" cy="661633"/>
          </a:xfrm>
          <a:prstGeom prst="rect">
            <a:avLst/>
          </a:prstGeom>
        </p:spPr>
      </p:pic>
      <p:cxnSp>
        <p:nvCxnSpPr>
          <p:cNvPr id="15" name="Straight Connector 14"/>
          <p:cNvCxnSpPr/>
          <p:nvPr/>
        </p:nvCxnSpPr>
        <p:spPr>
          <a:xfrm>
            <a:off x="1230598" y="133980"/>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35" y="220076"/>
            <a:ext cx="1168347" cy="452041"/>
          </a:xfrm>
          <a:prstGeom prst="rect">
            <a:avLst/>
          </a:prstGeom>
        </p:spPr>
      </p:pic>
      <p:pic>
        <p:nvPicPr>
          <p:cNvPr id="17" name="Picture 16"/>
          <p:cNvPicPr>
            <a:picLocks noChangeAspect="1"/>
          </p:cNvPicPr>
          <p:nvPr/>
        </p:nvPicPr>
        <p:blipFill>
          <a:blip r:embed="rId4"/>
          <a:stretch>
            <a:fillRect/>
          </a:stretch>
        </p:blipFill>
        <p:spPr>
          <a:xfrm>
            <a:off x="118423" y="74782"/>
            <a:ext cx="1079086" cy="609653"/>
          </a:xfrm>
          <a:prstGeom prst="rect">
            <a:avLst/>
          </a:prstGeom>
        </p:spPr>
      </p:pic>
    </p:spTree>
    <p:extLst>
      <p:ext uri="{BB962C8B-B14F-4D97-AF65-F5344CB8AC3E}">
        <p14:creationId xmlns:p14="http://schemas.microsoft.com/office/powerpoint/2010/main" val="3279898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25F7A4-0E39-49A6-BB1F-A550374223CF}" type="slidenum">
              <a:rPr lang="en-IN" smtClean="0"/>
              <a:pPr/>
              <a:t>13</a:t>
            </a:fld>
            <a:endParaRPr lang="en-IN"/>
          </a:p>
        </p:txBody>
      </p:sp>
      <p:pic>
        <p:nvPicPr>
          <p:cNvPr id="4" name="Picture 3" descr="Image result for Pranaam 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368" y="2151034"/>
            <a:ext cx="1296144" cy="12961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427423" y="3794457"/>
            <a:ext cx="2758033" cy="771525"/>
            <a:chOff x="4223792" y="4133851"/>
            <a:chExt cx="3744416" cy="771525"/>
          </a:xfrm>
        </p:grpSpPr>
        <p:sp>
          <p:nvSpPr>
            <p:cNvPr id="6" name="Rectangle 5"/>
            <p:cNvSpPr/>
            <p:nvPr/>
          </p:nvSpPr>
          <p:spPr>
            <a:xfrm>
              <a:off x="4223792" y="4691376"/>
              <a:ext cx="3744416" cy="214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p>
          </p:txBody>
        </p:sp>
        <p:sp>
          <p:nvSpPr>
            <p:cNvPr id="7" name="Rectangle 6"/>
            <p:cNvSpPr/>
            <p:nvPr/>
          </p:nvSpPr>
          <p:spPr>
            <a:xfrm>
              <a:off x="4223792" y="4133851"/>
              <a:ext cx="3744416" cy="5292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sz="3600" dirty="0" smtClean="0">
                  <a:solidFill>
                    <a:schemeClr val="tx1"/>
                  </a:solidFill>
                </a:rPr>
                <a:t>Thanks</a:t>
              </a:r>
              <a:endParaRPr lang="en-IN" sz="3600" dirty="0">
                <a:solidFill>
                  <a:schemeClr val="tx1"/>
                </a:solidFill>
              </a:endParaRPr>
            </a:p>
          </p:txBody>
        </p:sp>
      </p:grpSp>
    </p:spTree>
    <p:extLst>
      <p:ext uri="{BB962C8B-B14F-4D97-AF65-F5344CB8AC3E}">
        <p14:creationId xmlns:p14="http://schemas.microsoft.com/office/powerpoint/2010/main" val="40417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785923891"/>
              </p:ext>
            </p:extLst>
          </p:nvPr>
        </p:nvGraphicFramePr>
        <p:xfrm>
          <a:off x="6109917" y="1729287"/>
          <a:ext cx="6812626" cy="426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BAD493D-CEE4-47DD-AE64-BD33133AE4AC}"/>
              </a:ext>
            </a:extLst>
          </p:cNvPr>
          <p:cNvSpPr/>
          <p:nvPr/>
        </p:nvSpPr>
        <p:spPr>
          <a:xfrm>
            <a:off x="13918" y="11704"/>
            <a:ext cx="12191999" cy="469560"/>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b="1" dirty="0" smtClean="0">
                <a:solidFill>
                  <a:schemeClr val="tx1"/>
                </a:solidFill>
              </a:rPr>
              <a:t>Hon’ble Prime Minister’s Vision</a:t>
            </a:r>
            <a:endParaRPr lang="en-US" sz="2800" b="1" dirty="0">
              <a:solidFill>
                <a:schemeClr val="tx1"/>
              </a:solidFill>
            </a:endParaRPr>
          </a:p>
        </p:txBody>
      </p:sp>
      <p:sp>
        <p:nvSpPr>
          <p:cNvPr id="4" name="Slide Number Placeholder 3"/>
          <p:cNvSpPr>
            <a:spLocks noGrp="1"/>
          </p:cNvSpPr>
          <p:nvPr>
            <p:ph type="sldNum" sz="quarter" idx="12"/>
          </p:nvPr>
        </p:nvSpPr>
        <p:spPr/>
        <p:txBody>
          <a:bodyPr/>
          <a:lstStyle/>
          <a:p>
            <a:fld id="{A325F7A4-0E39-49A6-BB1F-A550374223CF}" type="slidenum">
              <a:rPr lang="en-IN" smtClean="0"/>
              <a:pPr/>
              <a:t>2</a:t>
            </a:fld>
            <a:endParaRPr lang="en-IN" dirty="0"/>
          </a:p>
        </p:txBody>
      </p:sp>
      <p:sp>
        <p:nvSpPr>
          <p:cNvPr id="9" name="Rectangle 8"/>
          <p:cNvSpPr/>
          <p:nvPr/>
        </p:nvSpPr>
        <p:spPr>
          <a:xfrm>
            <a:off x="13918" y="481264"/>
            <a:ext cx="12192000" cy="121238"/>
          </a:xfrm>
          <a:prstGeom prst="rect">
            <a:avLst/>
          </a:prstGeom>
          <a:solidFill>
            <a:schemeClr val="bg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8" name="TextBox 7"/>
          <p:cNvSpPr txBox="1"/>
          <p:nvPr/>
        </p:nvSpPr>
        <p:spPr>
          <a:xfrm>
            <a:off x="1221073" y="1756523"/>
            <a:ext cx="4697100" cy="4315027"/>
          </a:xfrm>
          <a:prstGeom prst="rect">
            <a:avLst/>
          </a:prstGeom>
          <a:noFill/>
        </p:spPr>
        <p:txBody>
          <a:bodyPr wrap="square" rtlCol="0">
            <a:spAutoFit/>
          </a:bodyPr>
          <a:lstStyle/>
          <a:p>
            <a:pPr algn="just">
              <a:lnSpc>
                <a:spcPct val="140000"/>
              </a:lnSpc>
            </a:pPr>
            <a:r>
              <a:rPr lang="en-IN" sz="2800" dirty="0" smtClean="0">
                <a:latin typeface="Gabriola" panose="04040605051002020D02" pitchFamily="82" charset="0"/>
              </a:rPr>
              <a:t>“In </a:t>
            </a:r>
            <a:r>
              <a:rPr lang="en-IN" sz="2800" dirty="0">
                <a:latin typeface="Gabriola" panose="04040605051002020D02" pitchFamily="82" charset="0"/>
              </a:rPr>
              <a:t>our country, only what is talked about is seen as reform. If it isn't talked about, it isn't seen as reform. It shows our ignorance. My mantra is reform to transform, and I say in my </a:t>
            </a:r>
            <a:r>
              <a:rPr lang="en-IN" sz="2800" dirty="0" smtClean="0">
                <a:latin typeface="Gabriola" panose="04040605051002020D02" pitchFamily="82" charset="0"/>
              </a:rPr>
              <a:t>Government </a:t>
            </a:r>
            <a:r>
              <a:rPr lang="en-IN" sz="2800" dirty="0">
                <a:latin typeface="Gabriola" panose="04040605051002020D02" pitchFamily="82" charset="0"/>
              </a:rPr>
              <a:t>- Reform, Perform and Transform</a:t>
            </a:r>
            <a:r>
              <a:rPr lang="en-IN" sz="2800" dirty="0" smtClean="0">
                <a:latin typeface="Gabriola" panose="04040605051002020D02" pitchFamily="82" charset="0"/>
              </a:rPr>
              <a:t>.”</a:t>
            </a:r>
          </a:p>
          <a:p>
            <a:pPr algn="r">
              <a:lnSpc>
                <a:spcPct val="140000"/>
              </a:lnSpc>
            </a:pPr>
            <a:r>
              <a:rPr lang="en-IN" sz="2800" b="1" dirty="0" smtClean="0">
                <a:latin typeface="Gabriola" panose="04040605051002020D02" pitchFamily="82" charset="0"/>
              </a:rPr>
              <a:t>- Prime Minster of India</a:t>
            </a:r>
            <a:endParaRPr lang="en-IN" sz="2800" b="1" dirty="0">
              <a:latin typeface="Gabriola" panose="04040605051002020D02" pitchFamily="82" charset="0"/>
            </a:endParaRPr>
          </a:p>
        </p:txBody>
      </p:sp>
      <p:pic>
        <p:nvPicPr>
          <p:cNvPr id="2" name="Picture 1"/>
          <p:cNvPicPr>
            <a:picLocks noChangeAspect="1"/>
          </p:cNvPicPr>
          <p:nvPr/>
        </p:nvPicPr>
        <p:blipFill rotWithShape="1">
          <a:blip r:embed="rId8" cstate="print"/>
          <a:srcRect l="20416" t="26666" r="26458" b="31482"/>
          <a:stretch/>
        </p:blipFill>
        <p:spPr>
          <a:xfrm>
            <a:off x="10252273" y="722628"/>
            <a:ext cx="1679439" cy="74422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619" y="718997"/>
            <a:ext cx="1140778" cy="644236"/>
          </a:xfrm>
          <a:prstGeom prst="rect">
            <a:avLst/>
          </a:prstGeom>
        </p:spPr>
      </p:pic>
      <p:cxnSp>
        <p:nvCxnSpPr>
          <p:cNvPr id="12" name="Straight Connector 11"/>
          <p:cNvCxnSpPr/>
          <p:nvPr/>
        </p:nvCxnSpPr>
        <p:spPr>
          <a:xfrm>
            <a:off x="1301286" y="718997"/>
            <a:ext cx="1" cy="7410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40242" y="855425"/>
            <a:ext cx="1312483" cy="507808"/>
          </a:xfrm>
          <a:prstGeom prst="rect">
            <a:avLst/>
          </a:prstGeom>
        </p:spPr>
      </p:pic>
    </p:spTree>
    <p:extLst>
      <p:ext uri="{BB962C8B-B14F-4D97-AF65-F5344CB8AC3E}">
        <p14:creationId xmlns:p14="http://schemas.microsoft.com/office/powerpoint/2010/main" val="1807816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AD493D-CEE4-47DD-AE64-BD33133AE4AC}"/>
              </a:ext>
            </a:extLst>
          </p:cNvPr>
          <p:cNvSpPr/>
          <p:nvPr/>
        </p:nvSpPr>
        <p:spPr>
          <a:xfrm>
            <a:off x="22968" y="19160"/>
            <a:ext cx="12169032" cy="458751"/>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b="1" dirty="0">
                <a:solidFill>
                  <a:schemeClr val="tx1"/>
                </a:solidFill>
              </a:rPr>
              <a:t>Growing Opportunities with Rapid Urbanization</a:t>
            </a:r>
          </a:p>
        </p:txBody>
      </p:sp>
      <p:sp>
        <p:nvSpPr>
          <p:cNvPr id="15" name="Rectangle 14"/>
          <p:cNvSpPr/>
          <p:nvPr/>
        </p:nvSpPr>
        <p:spPr>
          <a:xfrm>
            <a:off x="6218540" y="1149482"/>
            <a:ext cx="5053006" cy="5128327"/>
          </a:xfrm>
          <a:prstGeom prst="rect">
            <a:avLst/>
          </a:prstGeom>
        </p:spPr>
        <p:txBody>
          <a:bodyPr wrap="square">
            <a:spAutoFit/>
          </a:bodyPr>
          <a:lstStyle/>
          <a:p>
            <a:pPr marL="285750" indent="-285750" algn="just">
              <a:lnSpc>
                <a:spcPct val="110000"/>
              </a:lnSpc>
              <a:buFont typeface="Arial" panose="020B0604020202020204" pitchFamily="34" charset="0"/>
              <a:buChar char="•"/>
            </a:pPr>
            <a:r>
              <a:rPr lang="en-IN" sz="1750" dirty="0" smtClean="0">
                <a:solidFill>
                  <a:schemeClr val="tx1">
                    <a:lumMod val="85000"/>
                    <a:lumOff val="15000"/>
                  </a:schemeClr>
                </a:solidFill>
              </a:rPr>
              <a:t>With US $2.85 trillion GDP, India is one </a:t>
            </a:r>
            <a:r>
              <a:rPr lang="en-IN" sz="1750" dirty="0">
                <a:solidFill>
                  <a:schemeClr val="tx1">
                    <a:lumMod val="85000"/>
                    <a:lumOff val="15000"/>
                  </a:schemeClr>
                </a:solidFill>
              </a:rPr>
              <a:t>of the largest </a:t>
            </a:r>
            <a:r>
              <a:rPr lang="en-IN" sz="1750" dirty="0" smtClean="0">
                <a:solidFill>
                  <a:schemeClr val="tx1">
                    <a:lumMod val="85000"/>
                    <a:lumOff val="15000"/>
                  </a:schemeClr>
                </a:solidFill>
              </a:rPr>
              <a:t>and fastest growing economies in the world. It is witnessing massive </a:t>
            </a:r>
            <a:r>
              <a:rPr lang="en-IN" sz="1750" dirty="0">
                <a:solidFill>
                  <a:schemeClr val="tx1">
                    <a:lumMod val="85000"/>
                    <a:lumOff val="15000"/>
                  </a:schemeClr>
                </a:solidFill>
              </a:rPr>
              <a:t>public investment, robust private consumption, and </a:t>
            </a:r>
            <a:r>
              <a:rPr lang="en-IN" sz="1750" dirty="0" smtClean="0">
                <a:solidFill>
                  <a:schemeClr val="tx1">
                    <a:lumMod val="85000"/>
                    <a:lumOff val="15000"/>
                  </a:schemeClr>
                </a:solidFill>
              </a:rPr>
              <a:t>structural reforms leading to rapid growth (&gt; 7%). </a:t>
            </a:r>
          </a:p>
          <a:p>
            <a:pPr marL="285750" indent="-285750" algn="just">
              <a:lnSpc>
                <a:spcPct val="110000"/>
              </a:lnSpc>
              <a:buFont typeface="Arial" panose="020B0604020202020204" pitchFamily="34" charset="0"/>
              <a:buChar char="•"/>
            </a:pPr>
            <a:endParaRPr lang="en-IN" sz="1750" dirty="0" smtClean="0">
              <a:solidFill>
                <a:schemeClr val="tx1">
                  <a:lumMod val="85000"/>
                  <a:lumOff val="15000"/>
                </a:schemeClr>
              </a:solidFill>
            </a:endParaRPr>
          </a:p>
          <a:p>
            <a:pPr marL="285750" indent="-285750" algn="just">
              <a:lnSpc>
                <a:spcPct val="110000"/>
              </a:lnSpc>
              <a:buFont typeface="Arial" panose="020B0604020202020204" pitchFamily="34" charset="0"/>
              <a:buChar char="•"/>
            </a:pPr>
            <a:r>
              <a:rPr lang="en-IN" sz="1750" dirty="0" smtClean="0">
                <a:solidFill>
                  <a:schemeClr val="tx1">
                    <a:lumMod val="85000"/>
                    <a:lumOff val="15000"/>
                  </a:schemeClr>
                </a:solidFill>
              </a:rPr>
              <a:t>Construction in India is emerging </a:t>
            </a:r>
            <a:r>
              <a:rPr lang="en-IN" sz="1750" dirty="0">
                <a:solidFill>
                  <a:schemeClr val="tx1">
                    <a:lumMod val="85000"/>
                    <a:lumOff val="15000"/>
                  </a:schemeClr>
                </a:solidFill>
              </a:rPr>
              <a:t>as the third largest </a:t>
            </a:r>
            <a:r>
              <a:rPr lang="en-IN" sz="1750" dirty="0" smtClean="0">
                <a:solidFill>
                  <a:schemeClr val="tx1">
                    <a:lumMod val="85000"/>
                    <a:lumOff val="15000"/>
                  </a:schemeClr>
                </a:solidFill>
              </a:rPr>
              <a:t>sector globally; it may reach US $750 billion </a:t>
            </a:r>
            <a:r>
              <a:rPr lang="en-IN" sz="1750" dirty="0">
                <a:solidFill>
                  <a:schemeClr val="tx1">
                    <a:lumMod val="85000"/>
                    <a:lumOff val="15000"/>
                  </a:schemeClr>
                </a:solidFill>
              </a:rPr>
              <a:t>in </a:t>
            </a:r>
            <a:r>
              <a:rPr lang="en-IN" sz="1750" dirty="0" smtClean="0">
                <a:solidFill>
                  <a:schemeClr val="tx1">
                    <a:lumMod val="85000"/>
                    <a:lumOff val="15000"/>
                  </a:schemeClr>
                </a:solidFill>
              </a:rPr>
              <a:t>value by </a:t>
            </a:r>
            <a:r>
              <a:rPr lang="en-IN" sz="1750" dirty="0">
                <a:solidFill>
                  <a:schemeClr val="tx1">
                    <a:lumMod val="85000"/>
                    <a:lumOff val="15000"/>
                  </a:schemeClr>
                </a:solidFill>
              </a:rPr>
              <a:t>2022.</a:t>
            </a:r>
          </a:p>
          <a:p>
            <a:pPr algn="just">
              <a:lnSpc>
                <a:spcPct val="110000"/>
              </a:lnSpc>
            </a:pPr>
            <a:endParaRPr lang="en-IN" sz="1750" dirty="0">
              <a:solidFill>
                <a:schemeClr val="tx1">
                  <a:lumMod val="85000"/>
                  <a:lumOff val="15000"/>
                </a:schemeClr>
              </a:solidFill>
            </a:endParaRPr>
          </a:p>
          <a:p>
            <a:pPr marL="285750" indent="-285750" algn="just">
              <a:lnSpc>
                <a:spcPct val="110000"/>
              </a:lnSpc>
              <a:buFont typeface="Arial" panose="020B0604020202020204" pitchFamily="34" charset="0"/>
              <a:buChar char="•"/>
            </a:pPr>
            <a:r>
              <a:rPr lang="en-US" sz="1750" dirty="0" smtClean="0">
                <a:solidFill>
                  <a:schemeClr val="tx1">
                    <a:lumMod val="85000"/>
                    <a:lumOff val="15000"/>
                  </a:schemeClr>
                </a:solidFill>
              </a:rPr>
              <a:t>Cities, which will contribute over 80% to GDP by 2050, need to be Receptive</a:t>
            </a:r>
            <a:r>
              <a:rPr lang="en-US" sz="1750" dirty="0">
                <a:solidFill>
                  <a:schemeClr val="tx1">
                    <a:lumMod val="85000"/>
                    <a:lumOff val="15000"/>
                  </a:schemeClr>
                </a:solidFill>
              </a:rPr>
              <a:t>, </a:t>
            </a:r>
            <a:r>
              <a:rPr lang="en-US" sz="1750" dirty="0" smtClean="0">
                <a:solidFill>
                  <a:schemeClr val="tx1">
                    <a:lumMod val="85000"/>
                    <a:lumOff val="15000"/>
                  </a:schemeClr>
                </a:solidFill>
              </a:rPr>
              <a:t>Innovative </a:t>
            </a:r>
            <a:r>
              <a:rPr lang="en-US" sz="1750" dirty="0">
                <a:solidFill>
                  <a:schemeClr val="tx1">
                    <a:lumMod val="85000"/>
                    <a:lumOff val="15000"/>
                  </a:schemeClr>
                </a:solidFill>
              </a:rPr>
              <a:t>and </a:t>
            </a:r>
            <a:r>
              <a:rPr lang="en-US" sz="1750" dirty="0" smtClean="0">
                <a:solidFill>
                  <a:schemeClr val="tx1">
                    <a:lumMod val="85000"/>
                    <a:lumOff val="15000"/>
                  </a:schemeClr>
                </a:solidFill>
              </a:rPr>
              <a:t>Productive to </a:t>
            </a:r>
            <a:r>
              <a:rPr lang="en-US" sz="1750" dirty="0">
                <a:solidFill>
                  <a:schemeClr val="tx1">
                    <a:lumMod val="85000"/>
                    <a:lumOff val="15000"/>
                  </a:schemeClr>
                </a:solidFill>
              </a:rPr>
              <a:t>foster </a:t>
            </a:r>
            <a:r>
              <a:rPr lang="en-US" sz="1750" dirty="0" smtClean="0">
                <a:solidFill>
                  <a:schemeClr val="tx1">
                    <a:lumMod val="85000"/>
                    <a:lumOff val="15000"/>
                  </a:schemeClr>
                </a:solidFill>
              </a:rPr>
              <a:t>sustainable </a:t>
            </a:r>
            <a:r>
              <a:rPr lang="en-US" sz="1750" dirty="0">
                <a:solidFill>
                  <a:schemeClr val="tx1">
                    <a:lumMod val="85000"/>
                    <a:lumOff val="15000"/>
                  </a:schemeClr>
                </a:solidFill>
              </a:rPr>
              <a:t>growth </a:t>
            </a:r>
            <a:r>
              <a:rPr lang="en-US" sz="1750" dirty="0" smtClean="0">
                <a:solidFill>
                  <a:schemeClr val="tx1">
                    <a:lumMod val="85000"/>
                    <a:lumOff val="15000"/>
                  </a:schemeClr>
                </a:solidFill>
              </a:rPr>
              <a:t>and ensure better </a:t>
            </a:r>
            <a:r>
              <a:rPr lang="en-US" sz="1750" dirty="0">
                <a:solidFill>
                  <a:schemeClr val="tx1">
                    <a:lumMod val="85000"/>
                    <a:lumOff val="15000"/>
                  </a:schemeClr>
                </a:solidFill>
              </a:rPr>
              <a:t>quality of </a:t>
            </a:r>
            <a:r>
              <a:rPr lang="en-US" sz="1750" dirty="0" smtClean="0">
                <a:solidFill>
                  <a:schemeClr val="tx1">
                    <a:lumMod val="85000"/>
                    <a:lumOff val="15000"/>
                  </a:schemeClr>
                </a:solidFill>
              </a:rPr>
              <a:t>living.</a:t>
            </a:r>
          </a:p>
          <a:p>
            <a:pPr algn="just">
              <a:lnSpc>
                <a:spcPct val="110000"/>
              </a:lnSpc>
            </a:pPr>
            <a:r>
              <a:rPr lang="en-US" sz="1750" dirty="0" smtClean="0">
                <a:solidFill>
                  <a:schemeClr val="tx1">
                    <a:lumMod val="85000"/>
                    <a:lumOff val="15000"/>
                  </a:schemeClr>
                </a:solidFill>
              </a:rPr>
              <a:t> </a:t>
            </a:r>
            <a:endParaRPr lang="en-US" sz="1750" dirty="0">
              <a:solidFill>
                <a:schemeClr val="tx1">
                  <a:lumMod val="85000"/>
                  <a:lumOff val="15000"/>
                </a:schemeClr>
              </a:solidFill>
            </a:endParaRPr>
          </a:p>
          <a:p>
            <a:pPr marL="285750" indent="-285750" algn="just">
              <a:lnSpc>
                <a:spcPct val="110000"/>
              </a:lnSpc>
              <a:buFont typeface="Arial" panose="020B0604020202020204" pitchFamily="34" charset="0"/>
              <a:buChar char="•"/>
            </a:pPr>
            <a:r>
              <a:rPr lang="en-US" sz="1750" dirty="0" smtClean="0">
                <a:solidFill>
                  <a:schemeClr val="tx1">
                    <a:lumMod val="85000"/>
                    <a:lumOff val="15000"/>
                  </a:schemeClr>
                </a:solidFill>
              </a:rPr>
              <a:t>Hence, a comprehensive strategy of </a:t>
            </a:r>
            <a:r>
              <a:rPr lang="en-US" sz="1750" b="1" dirty="0" smtClean="0">
                <a:solidFill>
                  <a:schemeClr val="tx1">
                    <a:lumMod val="85000"/>
                    <a:lumOff val="15000"/>
                  </a:schemeClr>
                </a:solidFill>
              </a:rPr>
              <a:t>3-S Mantra</a:t>
            </a:r>
            <a:r>
              <a:rPr lang="en-US" sz="1750" dirty="0" smtClean="0">
                <a:solidFill>
                  <a:schemeClr val="tx1">
                    <a:lumMod val="85000"/>
                    <a:lumOff val="15000"/>
                  </a:schemeClr>
                </a:solidFill>
              </a:rPr>
              <a:t> has been adopted: </a:t>
            </a:r>
            <a:r>
              <a:rPr lang="en-US" sz="1750" b="1" dirty="0" smtClean="0">
                <a:solidFill>
                  <a:schemeClr val="tx1">
                    <a:lumMod val="85000"/>
                    <a:lumOff val="15000"/>
                  </a:schemeClr>
                </a:solidFill>
              </a:rPr>
              <a:t>Skill, Scale and Speed.</a:t>
            </a:r>
            <a:endParaRPr lang="en-IN" sz="1750" b="1" dirty="0"/>
          </a:p>
        </p:txBody>
      </p:sp>
      <p:sp>
        <p:nvSpPr>
          <p:cNvPr id="4" name="Slide Number Placeholder 3"/>
          <p:cNvSpPr>
            <a:spLocks noGrp="1"/>
          </p:cNvSpPr>
          <p:nvPr>
            <p:ph type="sldNum" sz="quarter" idx="12"/>
          </p:nvPr>
        </p:nvSpPr>
        <p:spPr/>
        <p:txBody>
          <a:bodyPr/>
          <a:lstStyle/>
          <a:p>
            <a:fld id="{A325F7A4-0E39-49A6-BB1F-A550374223CF}" type="slidenum">
              <a:rPr lang="en-IN" smtClean="0"/>
              <a:pPr/>
              <a:t>3</a:t>
            </a:fld>
            <a:endParaRPr lang="en-IN" dirty="0"/>
          </a:p>
        </p:txBody>
      </p:sp>
      <p:sp>
        <p:nvSpPr>
          <p:cNvPr id="2" name="TextBox 1"/>
          <p:cNvSpPr txBox="1"/>
          <p:nvPr/>
        </p:nvSpPr>
        <p:spPr>
          <a:xfrm>
            <a:off x="263224" y="5723972"/>
            <a:ext cx="5779130" cy="276999"/>
          </a:xfrm>
          <a:prstGeom prst="rect">
            <a:avLst/>
          </a:prstGeom>
          <a:noFill/>
        </p:spPr>
        <p:txBody>
          <a:bodyPr wrap="square" rtlCol="0">
            <a:spAutoFit/>
          </a:bodyPr>
          <a:lstStyle/>
          <a:p>
            <a:pPr algn="ctr"/>
            <a:r>
              <a:rPr lang="en-IN" sz="1200" b="1" i="1" dirty="0" smtClean="0"/>
              <a:t>Source: </a:t>
            </a:r>
            <a:r>
              <a:rPr lang="en-IN" sz="1200" i="1" dirty="0" smtClean="0"/>
              <a:t>UN report on World Urbanisation Prospects (2014 revision)</a:t>
            </a:r>
            <a:endParaRPr lang="en-IN" sz="1200" i="1" dirty="0"/>
          </a:p>
        </p:txBody>
      </p:sp>
      <p:pic>
        <p:nvPicPr>
          <p:cNvPr id="7" name="Picture 6"/>
          <p:cNvPicPr>
            <a:picLocks noChangeAspect="1"/>
          </p:cNvPicPr>
          <p:nvPr/>
        </p:nvPicPr>
        <p:blipFill rotWithShape="1">
          <a:blip r:embed="rId3"/>
          <a:srcRect l="18749" t="12037" r="17709" b="11852"/>
          <a:stretch/>
        </p:blipFill>
        <p:spPr>
          <a:xfrm>
            <a:off x="313805" y="1280553"/>
            <a:ext cx="5796113" cy="3905250"/>
          </a:xfrm>
          <a:prstGeom prst="rect">
            <a:avLst/>
          </a:prstGeom>
        </p:spPr>
      </p:pic>
      <p:sp>
        <p:nvSpPr>
          <p:cNvPr id="8" name="Rectangle 7"/>
          <p:cNvSpPr/>
          <p:nvPr/>
        </p:nvSpPr>
        <p:spPr>
          <a:xfrm>
            <a:off x="22968" y="458751"/>
            <a:ext cx="12182948" cy="97701"/>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19" y="718996"/>
            <a:ext cx="1083454" cy="611863"/>
          </a:xfrm>
          <a:prstGeom prst="rect">
            <a:avLst/>
          </a:prstGeom>
        </p:spPr>
      </p:pic>
      <p:cxnSp>
        <p:nvCxnSpPr>
          <p:cNvPr id="10" name="Straight Connector 9"/>
          <p:cNvCxnSpPr/>
          <p:nvPr/>
        </p:nvCxnSpPr>
        <p:spPr>
          <a:xfrm>
            <a:off x="1221073" y="718996"/>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410" y="805092"/>
            <a:ext cx="1168347" cy="452041"/>
          </a:xfrm>
          <a:prstGeom prst="rect">
            <a:avLst/>
          </a:prstGeom>
        </p:spPr>
      </p:pic>
      <p:pic>
        <p:nvPicPr>
          <p:cNvPr id="12" name="Picture 11"/>
          <p:cNvPicPr>
            <a:picLocks noChangeAspect="1"/>
          </p:cNvPicPr>
          <p:nvPr/>
        </p:nvPicPr>
        <p:blipFill rotWithShape="1">
          <a:blip r:embed="rId6" cstate="print"/>
          <a:srcRect l="20416" t="26666" r="26458" b="31482"/>
          <a:stretch/>
        </p:blipFill>
        <p:spPr>
          <a:xfrm>
            <a:off x="10543119" y="634967"/>
            <a:ext cx="1456853" cy="645586"/>
          </a:xfrm>
          <a:prstGeom prst="rect">
            <a:avLst/>
          </a:prstGeom>
        </p:spPr>
      </p:pic>
    </p:spTree>
    <p:extLst>
      <p:ext uri="{BB962C8B-B14F-4D97-AF65-F5344CB8AC3E}">
        <p14:creationId xmlns:p14="http://schemas.microsoft.com/office/powerpoint/2010/main" val="2487442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2844" y="1402813"/>
            <a:ext cx="4278946" cy="3773341"/>
          </a:xfrm>
          <a:prstGeom prst="rect">
            <a:avLst/>
          </a:prstGeom>
        </p:spPr>
        <p:txBody>
          <a:bodyPr wrap="square">
            <a:spAutoFit/>
          </a:bodyPr>
          <a:lstStyle/>
          <a:p>
            <a:pPr algn="just">
              <a:lnSpc>
                <a:spcPct val="130000"/>
              </a:lnSpc>
              <a:spcAft>
                <a:spcPts val="600"/>
              </a:spcAft>
            </a:pPr>
            <a:r>
              <a:rPr lang="en-IN" sz="2300" dirty="0">
                <a:solidFill>
                  <a:schemeClr val="tx1">
                    <a:lumMod val="85000"/>
                    <a:lumOff val="15000"/>
                  </a:schemeClr>
                </a:solidFill>
              </a:rPr>
              <a:t>Flagship Missions under the Ministry of Housing &amp; Urban Affairs (</a:t>
            </a:r>
            <a:r>
              <a:rPr lang="en-IN" sz="2300" dirty="0" err="1">
                <a:solidFill>
                  <a:schemeClr val="tx1">
                    <a:lumMod val="85000"/>
                    <a:lumOff val="15000"/>
                  </a:schemeClr>
                </a:solidFill>
              </a:rPr>
              <a:t>MoHUA</a:t>
            </a:r>
            <a:r>
              <a:rPr lang="en-IN" sz="2300" dirty="0">
                <a:solidFill>
                  <a:schemeClr val="tx1">
                    <a:lumMod val="85000"/>
                    <a:lumOff val="15000"/>
                  </a:schemeClr>
                </a:solidFill>
              </a:rPr>
              <a:t>) aim to achieve </a:t>
            </a:r>
            <a:r>
              <a:rPr lang="en-IN" sz="2300" b="1" dirty="0">
                <a:solidFill>
                  <a:schemeClr val="tx1">
                    <a:lumMod val="85000"/>
                    <a:lumOff val="15000"/>
                  </a:schemeClr>
                </a:solidFill>
              </a:rPr>
              <a:t>Transformative, Inclusive </a:t>
            </a:r>
            <a:r>
              <a:rPr lang="en-IN" sz="2300" dirty="0">
                <a:solidFill>
                  <a:schemeClr val="tx1">
                    <a:lumMod val="85000"/>
                    <a:lumOff val="15000"/>
                  </a:schemeClr>
                </a:solidFill>
              </a:rPr>
              <a:t>and </a:t>
            </a:r>
            <a:r>
              <a:rPr lang="en-IN" sz="2300" b="1" dirty="0">
                <a:solidFill>
                  <a:schemeClr val="tx1">
                    <a:lumMod val="85000"/>
                    <a:lumOff val="15000"/>
                  </a:schemeClr>
                </a:solidFill>
              </a:rPr>
              <a:t>Sustainable</a:t>
            </a:r>
            <a:r>
              <a:rPr lang="en-IN" sz="2300" dirty="0">
                <a:solidFill>
                  <a:schemeClr val="tx1">
                    <a:lumMod val="85000"/>
                    <a:lumOff val="15000"/>
                  </a:schemeClr>
                </a:solidFill>
              </a:rPr>
              <a:t> development through planning, development and reforms for achieving Urban Transformation.</a:t>
            </a:r>
          </a:p>
        </p:txBody>
      </p:sp>
      <p:sp>
        <p:nvSpPr>
          <p:cNvPr id="4" name="Slide Number Placeholder 3"/>
          <p:cNvSpPr>
            <a:spLocks noGrp="1"/>
          </p:cNvSpPr>
          <p:nvPr>
            <p:ph type="sldNum" sz="quarter" idx="12"/>
          </p:nvPr>
        </p:nvSpPr>
        <p:spPr/>
        <p:txBody>
          <a:bodyPr/>
          <a:lstStyle/>
          <a:p>
            <a:fld id="{A325F7A4-0E39-49A6-BB1F-A550374223CF}" type="slidenum">
              <a:rPr lang="en-IN" smtClean="0"/>
              <a:pPr/>
              <a:t>4</a:t>
            </a:fld>
            <a:endParaRPr lang="en-IN"/>
          </a:p>
        </p:txBody>
      </p:sp>
      <p:sp>
        <p:nvSpPr>
          <p:cNvPr id="3" name="Rectangle 2"/>
          <p:cNvSpPr/>
          <p:nvPr/>
        </p:nvSpPr>
        <p:spPr>
          <a:xfrm>
            <a:off x="7098383" y="1506344"/>
            <a:ext cx="499621" cy="17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1</a:t>
            </a:r>
            <a:endParaRPr lang="en-IN" dirty="0"/>
          </a:p>
        </p:txBody>
      </p:sp>
      <p:sp>
        <p:nvSpPr>
          <p:cNvPr id="11" name="Rectangle 10"/>
          <p:cNvSpPr/>
          <p:nvPr/>
        </p:nvSpPr>
        <p:spPr>
          <a:xfrm>
            <a:off x="8447149" y="1657802"/>
            <a:ext cx="499621" cy="17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2</a:t>
            </a:r>
            <a:endParaRPr lang="en-IN" dirty="0"/>
          </a:p>
        </p:txBody>
      </p:sp>
      <p:sp>
        <p:nvSpPr>
          <p:cNvPr id="12" name="Rectangle 11"/>
          <p:cNvSpPr/>
          <p:nvPr/>
        </p:nvSpPr>
        <p:spPr>
          <a:xfrm>
            <a:off x="9482579" y="2567933"/>
            <a:ext cx="499621" cy="17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3</a:t>
            </a:r>
            <a:endParaRPr lang="en-IN" dirty="0"/>
          </a:p>
        </p:txBody>
      </p:sp>
      <p:sp>
        <p:nvSpPr>
          <p:cNvPr id="13" name="Rectangle 12"/>
          <p:cNvSpPr/>
          <p:nvPr/>
        </p:nvSpPr>
        <p:spPr>
          <a:xfrm>
            <a:off x="9862008" y="3844876"/>
            <a:ext cx="499621" cy="17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4</a:t>
            </a:r>
            <a:endParaRPr lang="en-IN" dirty="0"/>
          </a:p>
        </p:txBody>
      </p:sp>
      <p:sp>
        <p:nvSpPr>
          <p:cNvPr id="14" name="Rectangle 13"/>
          <p:cNvSpPr/>
          <p:nvPr/>
        </p:nvSpPr>
        <p:spPr>
          <a:xfrm>
            <a:off x="9482579" y="5058275"/>
            <a:ext cx="499621" cy="170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5</a:t>
            </a:r>
            <a:endParaRPr lang="en-IN" dirty="0"/>
          </a:p>
        </p:txBody>
      </p:sp>
      <p:sp>
        <p:nvSpPr>
          <p:cNvPr id="17" name="Rectangle 16"/>
          <p:cNvSpPr/>
          <p:nvPr/>
        </p:nvSpPr>
        <p:spPr>
          <a:xfrm>
            <a:off x="0" y="6266983"/>
            <a:ext cx="12191999" cy="515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ct val="130000"/>
              </a:lnSpc>
            </a:pPr>
            <a:r>
              <a:rPr lang="en-IN" sz="1050" b="1" i="1" dirty="0" smtClean="0">
                <a:solidFill>
                  <a:schemeClr val="tx1">
                    <a:lumMod val="65000"/>
                    <a:lumOff val="35000"/>
                  </a:schemeClr>
                </a:solidFill>
                <a:latin typeface="Century Gothic" panose="020B0502020202020204" pitchFamily="34" charset="0"/>
              </a:rPr>
              <a:t>1</a:t>
            </a:r>
            <a:r>
              <a:rPr lang="en-IN" sz="1050" b="1" i="1" dirty="0">
                <a:solidFill>
                  <a:schemeClr val="tx1">
                    <a:lumMod val="65000"/>
                    <a:lumOff val="35000"/>
                  </a:schemeClr>
                </a:solidFill>
                <a:latin typeface="Century Gothic" panose="020B0502020202020204" pitchFamily="34" charset="0"/>
              </a:rPr>
              <a:t>. </a:t>
            </a:r>
            <a:r>
              <a:rPr lang="en-IN" sz="1050" b="1" i="1" dirty="0" err="1">
                <a:solidFill>
                  <a:schemeClr val="tx1">
                    <a:lumMod val="65000"/>
                    <a:lumOff val="35000"/>
                  </a:schemeClr>
                </a:solidFill>
                <a:latin typeface="Century Gothic" panose="020B0502020202020204" pitchFamily="34" charset="0"/>
              </a:rPr>
              <a:t>Swachh</a:t>
            </a:r>
            <a:r>
              <a:rPr lang="en-IN" sz="1050" b="1" i="1" dirty="0">
                <a:solidFill>
                  <a:schemeClr val="tx1">
                    <a:lumMod val="65000"/>
                    <a:lumOff val="35000"/>
                  </a:schemeClr>
                </a:solidFill>
                <a:latin typeface="Century Gothic" panose="020B0502020202020204" pitchFamily="34" charset="0"/>
              </a:rPr>
              <a:t> Bharat </a:t>
            </a:r>
            <a:r>
              <a:rPr lang="en-IN" sz="1050" b="1" i="1" dirty="0" smtClean="0">
                <a:solidFill>
                  <a:schemeClr val="tx1">
                    <a:lumMod val="65000"/>
                    <a:lumOff val="35000"/>
                  </a:schemeClr>
                </a:solidFill>
                <a:latin typeface="Century Gothic" panose="020B0502020202020204" pitchFamily="34" charset="0"/>
              </a:rPr>
              <a:t>Mission- Urban,    2. Pradhan </a:t>
            </a:r>
            <a:r>
              <a:rPr lang="en-IN" sz="1050" b="1" i="1" dirty="0" err="1" smtClean="0">
                <a:solidFill>
                  <a:schemeClr val="tx1">
                    <a:lumMod val="65000"/>
                    <a:lumOff val="35000"/>
                  </a:schemeClr>
                </a:solidFill>
                <a:latin typeface="Century Gothic" panose="020B0502020202020204" pitchFamily="34" charset="0"/>
              </a:rPr>
              <a:t>Mantri</a:t>
            </a:r>
            <a:r>
              <a:rPr lang="en-IN" sz="1050" b="1" i="1" dirty="0" smtClean="0">
                <a:solidFill>
                  <a:schemeClr val="tx1">
                    <a:lumMod val="65000"/>
                    <a:lumOff val="35000"/>
                  </a:schemeClr>
                </a:solidFill>
                <a:latin typeface="Century Gothic" panose="020B0502020202020204" pitchFamily="34" charset="0"/>
              </a:rPr>
              <a:t> Awas Yojana- Urban,    3</a:t>
            </a:r>
            <a:r>
              <a:rPr lang="en-IN" sz="1050" b="1" i="1" dirty="0">
                <a:solidFill>
                  <a:schemeClr val="tx1">
                    <a:lumMod val="65000"/>
                    <a:lumOff val="35000"/>
                  </a:schemeClr>
                </a:solidFill>
                <a:latin typeface="Century Gothic" panose="020B0502020202020204" pitchFamily="34" charset="0"/>
              </a:rPr>
              <a:t>. </a:t>
            </a:r>
            <a:r>
              <a:rPr lang="en-IN" sz="1050" b="1" i="1" dirty="0" err="1">
                <a:solidFill>
                  <a:schemeClr val="tx1">
                    <a:lumMod val="65000"/>
                    <a:lumOff val="35000"/>
                  </a:schemeClr>
                </a:solidFill>
                <a:latin typeface="Century Gothic" panose="020B0502020202020204" pitchFamily="34" charset="0"/>
              </a:rPr>
              <a:t>Deendayal</a:t>
            </a:r>
            <a:r>
              <a:rPr lang="en-IN" sz="1050" b="1" i="1" dirty="0">
                <a:solidFill>
                  <a:schemeClr val="tx1">
                    <a:lumMod val="65000"/>
                    <a:lumOff val="35000"/>
                  </a:schemeClr>
                </a:solidFill>
                <a:latin typeface="Century Gothic" panose="020B0502020202020204" pitchFamily="34" charset="0"/>
              </a:rPr>
              <a:t> </a:t>
            </a:r>
            <a:r>
              <a:rPr lang="en-IN" sz="1050" b="1" i="1" dirty="0" err="1">
                <a:solidFill>
                  <a:schemeClr val="tx1">
                    <a:lumMod val="65000"/>
                    <a:lumOff val="35000"/>
                  </a:schemeClr>
                </a:solidFill>
                <a:latin typeface="Century Gothic" panose="020B0502020202020204" pitchFamily="34" charset="0"/>
              </a:rPr>
              <a:t>Antyodaya</a:t>
            </a:r>
            <a:r>
              <a:rPr lang="en-IN" sz="1050" b="1" i="1" dirty="0">
                <a:solidFill>
                  <a:schemeClr val="tx1">
                    <a:lumMod val="65000"/>
                    <a:lumOff val="35000"/>
                  </a:schemeClr>
                </a:solidFill>
                <a:latin typeface="Century Gothic" panose="020B0502020202020204" pitchFamily="34" charset="0"/>
              </a:rPr>
              <a:t> </a:t>
            </a:r>
            <a:r>
              <a:rPr lang="en-IN" sz="1050" b="1" i="1" dirty="0" smtClean="0">
                <a:solidFill>
                  <a:schemeClr val="tx1">
                    <a:lumMod val="65000"/>
                    <a:lumOff val="35000"/>
                  </a:schemeClr>
                </a:solidFill>
                <a:latin typeface="Century Gothic" panose="020B0502020202020204" pitchFamily="34" charset="0"/>
              </a:rPr>
              <a:t>Yojana- </a:t>
            </a:r>
            <a:r>
              <a:rPr lang="en-IN" sz="1050" b="1" i="1" dirty="0">
                <a:solidFill>
                  <a:schemeClr val="tx1">
                    <a:lumMod val="65000"/>
                    <a:lumOff val="35000"/>
                  </a:schemeClr>
                </a:solidFill>
                <a:latin typeface="Century Gothic" panose="020B0502020202020204" pitchFamily="34" charset="0"/>
              </a:rPr>
              <a:t>National Urban Livelihood Mission,  </a:t>
            </a:r>
            <a:r>
              <a:rPr lang="en-IN" sz="1050" b="1" i="1" dirty="0" smtClean="0">
                <a:solidFill>
                  <a:schemeClr val="tx1">
                    <a:lumMod val="65000"/>
                    <a:lumOff val="35000"/>
                  </a:schemeClr>
                </a:solidFill>
                <a:latin typeface="Century Gothic" panose="020B0502020202020204" pitchFamily="34" charset="0"/>
              </a:rPr>
              <a:t/>
            </a:r>
            <a:br>
              <a:rPr lang="en-IN" sz="1050" b="1" i="1" dirty="0" smtClean="0">
                <a:solidFill>
                  <a:schemeClr val="tx1">
                    <a:lumMod val="65000"/>
                    <a:lumOff val="35000"/>
                  </a:schemeClr>
                </a:solidFill>
                <a:latin typeface="Century Gothic" panose="020B0502020202020204" pitchFamily="34" charset="0"/>
              </a:rPr>
            </a:br>
            <a:r>
              <a:rPr lang="en-IN" sz="1050" b="1" i="1" dirty="0" smtClean="0">
                <a:solidFill>
                  <a:schemeClr val="tx1">
                    <a:lumMod val="65000"/>
                    <a:lumOff val="35000"/>
                  </a:schemeClr>
                </a:solidFill>
                <a:latin typeface="Century Gothic" panose="020B0502020202020204" pitchFamily="34" charset="0"/>
              </a:rPr>
              <a:t>4. Heritage </a:t>
            </a:r>
            <a:r>
              <a:rPr lang="en-IN" sz="1050" b="1" i="1" dirty="0">
                <a:solidFill>
                  <a:schemeClr val="tx1">
                    <a:lumMod val="65000"/>
                    <a:lumOff val="35000"/>
                  </a:schemeClr>
                </a:solidFill>
                <a:latin typeface="Century Gothic" panose="020B0502020202020204" pitchFamily="34" charset="0"/>
              </a:rPr>
              <a:t>Cities Development and Augmentation </a:t>
            </a:r>
            <a:r>
              <a:rPr lang="en-IN" sz="1050" b="1" i="1" dirty="0" smtClean="0">
                <a:solidFill>
                  <a:schemeClr val="tx1">
                    <a:lumMod val="65000"/>
                    <a:lumOff val="35000"/>
                  </a:schemeClr>
                </a:solidFill>
                <a:latin typeface="Century Gothic" panose="020B0502020202020204" pitchFamily="34" charset="0"/>
              </a:rPr>
              <a:t>Yojana,    5. </a:t>
            </a:r>
            <a:r>
              <a:rPr lang="en-IN" sz="1050" b="1" i="1" dirty="0">
                <a:solidFill>
                  <a:schemeClr val="tx1">
                    <a:lumMod val="65000"/>
                    <a:lumOff val="35000"/>
                  </a:schemeClr>
                </a:solidFill>
                <a:latin typeface="Century Gothic" panose="020B0502020202020204" pitchFamily="34" charset="0"/>
              </a:rPr>
              <a:t>Atal Mission for Rejuvenation and Urban Transformation</a:t>
            </a:r>
          </a:p>
        </p:txBody>
      </p:sp>
      <p:cxnSp>
        <p:nvCxnSpPr>
          <p:cNvPr id="20" name="Straight Connector 19"/>
          <p:cNvCxnSpPr/>
          <p:nvPr/>
        </p:nvCxnSpPr>
        <p:spPr>
          <a:xfrm>
            <a:off x="1076325" y="6249971"/>
            <a:ext cx="9896475"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31858" y="860079"/>
            <a:ext cx="0" cy="4970353"/>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srcRect l="54247" t="8065" r="7366" b="9928"/>
          <a:stretch/>
        </p:blipFill>
        <p:spPr>
          <a:xfrm>
            <a:off x="6747470" y="689277"/>
            <a:ext cx="4392089" cy="5277890"/>
          </a:xfrm>
          <a:prstGeom prst="rect">
            <a:avLst/>
          </a:prstGeom>
        </p:spPr>
      </p:pic>
      <p:sp>
        <p:nvSpPr>
          <p:cNvPr id="15" name="Rectangle 14">
            <a:extLst>
              <a:ext uri="{FF2B5EF4-FFF2-40B4-BE49-F238E27FC236}">
                <a16:creationId xmlns:a16="http://schemas.microsoft.com/office/drawing/2014/main" id="{FBAD493D-CEE4-47DD-AE64-BD33133AE4AC}"/>
              </a:ext>
            </a:extLst>
          </p:cNvPr>
          <p:cNvSpPr/>
          <p:nvPr/>
        </p:nvSpPr>
        <p:spPr>
          <a:xfrm>
            <a:off x="13918" y="11704"/>
            <a:ext cx="12191999" cy="469560"/>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b="1" dirty="0" err="1">
                <a:solidFill>
                  <a:schemeClr val="tx1"/>
                </a:solidFill>
              </a:rPr>
              <a:t>MoHUA</a:t>
            </a:r>
            <a:r>
              <a:rPr lang="en-US" sz="2800" b="1" dirty="0">
                <a:solidFill>
                  <a:schemeClr val="tx1"/>
                </a:solidFill>
              </a:rPr>
              <a:t> Initiates for Urban Transformation</a:t>
            </a:r>
          </a:p>
        </p:txBody>
      </p:sp>
      <p:sp>
        <p:nvSpPr>
          <p:cNvPr id="16" name="Rectangle 15"/>
          <p:cNvSpPr/>
          <p:nvPr/>
        </p:nvSpPr>
        <p:spPr>
          <a:xfrm>
            <a:off x="13918" y="481263"/>
            <a:ext cx="12192000" cy="146834"/>
          </a:xfrm>
          <a:prstGeom prst="rect">
            <a:avLst/>
          </a:prstGeom>
          <a:solidFill>
            <a:schemeClr val="bg2">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pic>
        <p:nvPicPr>
          <p:cNvPr id="18" name="Picture 17"/>
          <p:cNvPicPr>
            <a:picLocks noChangeAspect="1"/>
          </p:cNvPicPr>
          <p:nvPr/>
        </p:nvPicPr>
        <p:blipFill rotWithShape="1">
          <a:blip r:embed="rId3" cstate="print"/>
          <a:srcRect l="20416" t="26666" r="26458" b="31482"/>
          <a:stretch/>
        </p:blipFill>
        <p:spPr>
          <a:xfrm>
            <a:off x="10264367" y="722627"/>
            <a:ext cx="1667345" cy="73886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19" y="718996"/>
            <a:ext cx="1083454" cy="611863"/>
          </a:xfrm>
          <a:prstGeom prst="rect">
            <a:avLst/>
          </a:prstGeom>
        </p:spPr>
      </p:pic>
      <p:cxnSp>
        <p:nvCxnSpPr>
          <p:cNvPr id="21" name="Straight Connector 20"/>
          <p:cNvCxnSpPr/>
          <p:nvPr/>
        </p:nvCxnSpPr>
        <p:spPr>
          <a:xfrm>
            <a:off x="1221073" y="718996"/>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410" y="805092"/>
            <a:ext cx="1168347" cy="452041"/>
          </a:xfrm>
          <a:prstGeom prst="rect">
            <a:avLst/>
          </a:prstGeom>
        </p:spPr>
      </p:pic>
    </p:spTree>
    <p:extLst>
      <p:ext uri="{BB962C8B-B14F-4D97-AF65-F5344CB8AC3E}">
        <p14:creationId xmlns:p14="http://schemas.microsoft.com/office/powerpoint/2010/main" val="2384951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AD493D-CEE4-47DD-AE64-BD33133AE4AC}"/>
              </a:ext>
            </a:extLst>
          </p:cNvPr>
          <p:cNvSpPr/>
          <p:nvPr/>
        </p:nvSpPr>
        <p:spPr>
          <a:xfrm>
            <a:off x="13918" y="1488702"/>
            <a:ext cx="12192000" cy="626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4500"/>
            <a:r>
              <a:rPr lang="en-US" sz="2800" dirty="0" smtClean="0">
                <a:solidFill>
                  <a:schemeClr val="tx1"/>
                </a:solidFill>
              </a:rPr>
              <a:t>I.	To encourage </a:t>
            </a:r>
            <a:r>
              <a:rPr lang="en-US" sz="2800" b="1" dirty="0">
                <a:solidFill>
                  <a:schemeClr val="accent6">
                    <a:lumMod val="75000"/>
                  </a:schemeClr>
                </a:solidFill>
              </a:rPr>
              <a:t>private participation </a:t>
            </a:r>
            <a:r>
              <a:rPr lang="en-US" sz="2800" dirty="0">
                <a:solidFill>
                  <a:schemeClr val="tx1"/>
                </a:solidFill>
              </a:rPr>
              <a:t>in </a:t>
            </a:r>
            <a:r>
              <a:rPr lang="en-US" sz="2800" dirty="0" smtClean="0">
                <a:solidFill>
                  <a:schemeClr val="tx1"/>
                </a:solidFill>
              </a:rPr>
              <a:t>Affordable Housing</a:t>
            </a:r>
          </a:p>
          <a:p>
            <a:pPr marL="72504"/>
            <a:endParaRPr lang="en-US" sz="2800" dirty="0">
              <a:solidFill>
                <a:schemeClr val="tx1"/>
              </a:solidFill>
            </a:endParaRPr>
          </a:p>
          <a:p>
            <a:pPr marL="72504"/>
            <a:endParaRPr lang="en-US" sz="3000" dirty="0" smtClean="0">
              <a:solidFill>
                <a:schemeClr val="tx1"/>
              </a:solidFill>
            </a:endParaRPr>
          </a:p>
          <a:p>
            <a:pPr marL="72504"/>
            <a:endParaRPr lang="en-US" sz="2800" dirty="0">
              <a:solidFill>
                <a:schemeClr val="tx1"/>
              </a:solidFill>
            </a:endParaRPr>
          </a:p>
          <a:p>
            <a:pPr marL="415404" indent="-342900">
              <a:buFont typeface="Arial" panose="020B0604020202020204" pitchFamily="34" charset="0"/>
              <a:buChar char="•"/>
            </a:pPr>
            <a:endParaRPr lang="en-IN" sz="2800" dirty="0" smtClean="0">
              <a:solidFill>
                <a:schemeClr val="tx1"/>
              </a:solidFill>
            </a:endParaRPr>
          </a:p>
          <a:p>
            <a:pPr marL="415404" indent="-342900">
              <a:buFont typeface="Arial" panose="020B0604020202020204" pitchFamily="34" charset="0"/>
              <a:buChar char="•"/>
            </a:pPr>
            <a:endParaRPr lang="en-IN" sz="2800" dirty="0" smtClean="0">
              <a:solidFill>
                <a:schemeClr val="tx1"/>
              </a:solidFill>
            </a:endParaRPr>
          </a:p>
          <a:p>
            <a:pPr marL="72504"/>
            <a:endParaRPr lang="en-IN" sz="2800" dirty="0" smtClean="0">
              <a:solidFill>
                <a:schemeClr val="tx1"/>
              </a:solidFill>
            </a:endParaRPr>
          </a:p>
          <a:p>
            <a:pPr marL="72504"/>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A325F7A4-0E39-49A6-BB1F-A550374223CF}" type="slidenum">
              <a:rPr lang="en-IN" smtClean="0"/>
              <a:pPr/>
              <a:t>5</a:t>
            </a:fld>
            <a:endParaRPr lang="en-IN" dirty="0"/>
          </a:p>
        </p:txBody>
      </p:sp>
      <p:sp>
        <p:nvSpPr>
          <p:cNvPr id="5" name="Rectangle 4">
            <a:extLst>
              <a:ext uri="{FF2B5EF4-FFF2-40B4-BE49-F238E27FC236}">
                <a16:creationId xmlns:a16="http://schemas.microsoft.com/office/drawing/2014/main" id="{FBAD493D-CEE4-47DD-AE64-BD33133AE4AC}"/>
              </a:ext>
            </a:extLst>
          </p:cNvPr>
          <p:cNvSpPr/>
          <p:nvPr/>
        </p:nvSpPr>
        <p:spPr>
          <a:xfrm>
            <a:off x="13919" y="21498"/>
            <a:ext cx="12178081" cy="469560"/>
          </a:xfrm>
          <a:prstGeom prst="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b="1" dirty="0" err="1">
                <a:solidFill>
                  <a:schemeClr val="tx1"/>
                </a:solidFill>
              </a:rPr>
              <a:t>MoHUA</a:t>
            </a:r>
            <a:r>
              <a:rPr lang="en-US" sz="2800" b="1" dirty="0">
                <a:solidFill>
                  <a:schemeClr val="tx1"/>
                </a:solidFill>
              </a:rPr>
              <a:t> initiatives for Housing Sector</a:t>
            </a:r>
          </a:p>
        </p:txBody>
      </p:sp>
      <p:sp>
        <p:nvSpPr>
          <p:cNvPr id="6" name="Rectangle 5"/>
          <p:cNvSpPr/>
          <p:nvPr/>
        </p:nvSpPr>
        <p:spPr>
          <a:xfrm>
            <a:off x="13918" y="481264"/>
            <a:ext cx="12192000" cy="134372"/>
          </a:xfrm>
          <a:prstGeom prst="rect">
            <a:avLst/>
          </a:prstGeom>
          <a:solidFill>
            <a:schemeClr val="bg1">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 name="Rectangle 1"/>
          <p:cNvSpPr/>
          <p:nvPr/>
        </p:nvSpPr>
        <p:spPr>
          <a:xfrm>
            <a:off x="3846864" y="2106929"/>
            <a:ext cx="7506936" cy="4431983"/>
          </a:xfrm>
          <a:prstGeom prst="rect">
            <a:avLst/>
          </a:prstGeom>
        </p:spPr>
        <p:txBody>
          <a:bodyPr wrap="square">
            <a:spAutoFit/>
          </a:bodyPr>
          <a:lstStyle/>
          <a:p>
            <a:pPr marL="533400" indent="-461963" algn="just">
              <a:spcAft>
                <a:spcPts val="1200"/>
              </a:spcAft>
              <a:buClr>
                <a:schemeClr val="accent6">
                  <a:lumMod val="50000"/>
                </a:schemeClr>
              </a:buClr>
              <a:buFont typeface="Courier New" panose="02070309020205020404" pitchFamily="49" charset="0"/>
              <a:buChar char="o"/>
            </a:pPr>
            <a:r>
              <a:rPr lang="en-IN" sz="2100" b="1" dirty="0" smtClean="0">
                <a:solidFill>
                  <a:schemeClr val="accent6">
                    <a:lumMod val="75000"/>
                  </a:schemeClr>
                </a:solidFill>
              </a:rPr>
              <a:t>Goods &amp; Services Tax (GST) </a:t>
            </a:r>
            <a:r>
              <a:rPr lang="en-IN" sz="2100" dirty="0" smtClean="0"/>
              <a:t>for Affordable Housing reduced to 1% from the existing 8%. For other ‘under construction’ housing, GST has been reduced to 5% from the existing 12% (without input tax credit)</a:t>
            </a:r>
          </a:p>
          <a:p>
            <a:pPr marL="533400" indent="-461963" algn="just">
              <a:spcAft>
                <a:spcPts val="1200"/>
              </a:spcAft>
              <a:buClr>
                <a:schemeClr val="accent6">
                  <a:lumMod val="50000"/>
                </a:schemeClr>
              </a:buClr>
              <a:buFont typeface="Courier New" panose="02070309020205020404" pitchFamily="49" charset="0"/>
              <a:buChar char="o"/>
            </a:pPr>
            <a:r>
              <a:rPr lang="en-IN" sz="2100" dirty="0" smtClean="0"/>
              <a:t>Affordable </a:t>
            </a:r>
            <a:r>
              <a:rPr lang="en-IN" sz="2100" dirty="0"/>
              <a:t>Housing </a:t>
            </a:r>
            <a:r>
              <a:rPr lang="en-IN" sz="2100" dirty="0" smtClean="0"/>
              <a:t>accorded </a:t>
            </a:r>
            <a:r>
              <a:rPr lang="en-IN" sz="2100" b="1" dirty="0">
                <a:solidFill>
                  <a:schemeClr val="accent6">
                    <a:lumMod val="75000"/>
                  </a:schemeClr>
                </a:solidFill>
              </a:rPr>
              <a:t>Infrastructure Status </a:t>
            </a:r>
            <a:r>
              <a:rPr lang="en-IN" sz="2100" dirty="0"/>
              <a:t>by including it in the Harmonised </a:t>
            </a:r>
            <a:r>
              <a:rPr lang="en-IN" sz="2100" dirty="0" smtClean="0"/>
              <a:t>list </a:t>
            </a:r>
            <a:r>
              <a:rPr lang="en-IN" sz="2100" dirty="0"/>
              <a:t>of </a:t>
            </a:r>
            <a:r>
              <a:rPr lang="en-IN" sz="2100" dirty="0" smtClean="0"/>
              <a:t>Infrastructure </a:t>
            </a:r>
            <a:endParaRPr lang="en-IN" sz="2100" dirty="0"/>
          </a:p>
          <a:p>
            <a:pPr marL="533400" indent="-461963" algn="just">
              <a:spcAft>
                <a:spcPts val="1200"/>
              </a:spcAft>
              <a:buClr>
                <a:schemeClr val="accent6">
                  <a:lumMod val="50000"/>
                </a:schemeClr>
              </a:buClr>
              <a:buFont typeface="Courier New" panose="02070309020205020404" pitchFamily="49" charset="0"/>
              <a:buChar char="o"/>
            </a:pPr>
            <a:r>
              <a:rPr lang="en-IN" sz="2100" b="1" dirty="0">
                <a:solidFill>
                  <a:schemeClr val="accent6">
                    <a:lumMod val="75000"/>
                  </a:schemeClr>
                </a:solidFill>
              </a:rPr>
              <a:t>Fiscal incentives </a:t>
            </a:r>
            <a:r>
              <a:rPr lang="en-IN" sz="2100" dirty="0" smtClean="0"/>
              <a:t>provided in </a:t>
            </a:r>
            <a:r>
              <a:rPr lang="en-IN" sz="2100" dirty="0"/>
              <a:t>the Income Tax (under section 80-IBA</a:t>
            </a:r>
            <a:r>
              <a:rPr lang="en-IN" sz="2100" dirty="0" smtClean="0"/>
              <a:t>), </a:t>
            </a:r>
            <a:r>
              <a:rPr lang="en-IN" sz="2100" dirty="0"/>
              <a:t>which lead 100% deduction of profits and gains for Affordable Housing </a:t>
            </a:r>
            <a:r>
              <a:rPr lang="en-IN" sz="2100" dirty="0" smtClean="0"/>
              <a:t>projects</a:t>
            </a:r>
            <a:endParaRPr lang="en-IN" sz="2100" dirty="0"/>
          </a:p>
          <a:p>
            <a:pPr marL="533400" indent="-461963" algn="just">
              <a:spcAft>
                <a:spcPts val="1200"/>
              </a:spcAft>
              <a:buClr>
                <a:schemeClr val="accent6">
                  <a:lumMod val="50000"/>
                </a:schemeClr>
              </a:buClr>
              <a:buFont typeface="Courier New" panose="02070309020205020404" pitchFamily="49" charset="0"/>
              <a:buChar char="o"/>
            </a:pPr>
            <a:r>
              <a:rPr lang="en-IN" sz="2100" b="1" dirty="0">
                <a:solidFill>
                  <a:schemeClr val="accent6">
                    <a:lumMod val="75000"/>
                  </a:schemeClr>
                </a:solidFill>
              </a:rPr>
              <a:t>Eight </a:t>
            </a:r>
            <a:r>
              <a:rPr lang="en-IN" sz="2100" b="1" dirty="0" smtClean="0">
                <a:solidFill>
                  <a:schemeClr val="accent6">
                    <a:lumMod val="75000"/>
                  </a:schemeClr>
                </a:solidFill>
              </a:rPr>
              <a:t>Models under Public Private Partnership (PPP) </a:t>
            </a:r>
            <a:r>
              <a:rPr lang="en-IN" sz="2100" dirty="0"/>
              <a:t>for Affordable </a:t>
            </a:r>
            <a:r>
              <a:rPr lang="en-IN" sz="2100" dirty="0" smtClean="0"/>
              <a:t>Housing circulated </a:t>
            </a:r>
            <a:r>
              <a:rPr lang="en-IN" sz="2100" dirty="0"/>
              <a:t>to </a:t>
            </a:r>
            <a:r>
              <a:rPr lang="en-IN" sz="2100" dirty="0" smtClean="0"/>
              <a:t>States/UTs to </a:t>
            </a:r>
            <a:r>
              <a:rPr lang="en-IN" sz="2100" dirty="0"/>
              <a:t>facilitate private sector </a:t>
            </a:r>
            <a:r>
              <a:rPr lang="en-IN" sz="2100" dirty="0" smtClean="0"/>
              <a:t>participation </a:t>
            </a:r>
            <a:endParaRPr lang="en-IN" sz="2100" dirty="0"/>
          </a:p>
        </p:txBody>
      </p:sp>
      <p:pic>
        <p:nvPicPr>
          <p:cNvPr id="1026" name="Picture 2" descr="Image result for private participation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349" y="2828310"/>
            <a:ext cx="2180220" cy="21802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srcRect l="20416" t="26666" r="26458" b="31482"/>
          <a:stretch/>
        </p:blipFill>
        <p:spPr>
          <a:xfrm>
            <a:off x="10264367" y="722627"/>
            <a:ext cx="1667345" cy="7388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619" y="718996"/>
            <a:ext cx="1083454" cy="611863"/>
          </a:xfrm>
          <a:prstGeom prst="rect">
            <a:avLst/>
          </a:prstGeom>
        </p:spPr>
      </p:pic>
      <p:cxnSp>
        <p:nvCxnSpPr>
          <p:cNvPr id="10" name="Straight Connector 9"/>
          <p:cNvCxnSpPr/>
          <p:nvPr/>
        </p:nvCxnSpPr>
        <p:spPr>
          <a:xfrm>
            <a:off x="1221073" y="718996"/>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0410" y="805092"/>
            <a:ext cx="1168347" cy="452041"/>
          </a:xfrm>
          <a:prstGeom prst="rect">
            <a:avLst/>
          </a:prstGeom>
        </p:spPr>
      </p:pic>
    </p:spTree>
    <p:extLst>
      <p:ext uri="{BB962C8B-B14F-4D97-AF65-F5344CB8AC3E}">
        <p14:creationId xmlns:p14="http://schemas.microsoft.com/office/powerpoint/2010/main" val="2266425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AD493D-CEE4-47DD-AE64-BD33133AE4AC}"/>
              </a:ext>
            </a:extLst>
          </p:cNvPr>
          <p:cNvSpPr/>
          <p:nvPr/>
        </p:nvSpPr>
        <p:spPr>
          <a:xfrm>
            <a:off x="90535" y="1389871"/>
            <a:ext cx="12192000" cy="626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4500"/>
            <a:r>
              <a:rPr lang="en-US" sz="2700" dirty="0" smtClean="0">
                <a:solidFill>
                  <a:schemeClr val="tx1"/>
                </a:solidFill>
              </a:rPr>
              <a:t>II.	</a:t>
            </a:r>
            <a:r>
              <a:rPr lang="en-IN" sz="2700" dirty="0">
                <a:solidFill>
                  <a:schemeClr val="tx1"/>
                </a:solidFill>
              </a:rPr>
              <a:t> To improve </a:t>
            </a:r>
            <a:r>
              <a:rPr lang="en-IN" sz="2800" b="1" dirty="0">
                <a:solidFill>
                  <a:schemeClr val="tx1"/>
                </a:solidFill>
              </a:rPr>
              <a:t>A</a:t>
            </a:r>
            <a:r>
              <a:rPr lang="en-IN" sz="2800" b="1" dirty="0" smtClean="0">
                <a:solidFill>
                  <a:schemeClr val="tx1"/>
                </a:solidFill>
              </a:rPr>
              <a:t>ccountability </a:t>
            </a:r>
            <a:r>
              <a:rPr lang="en-IN" sz="2800" b="1" dirty="0">
                <a:solidFill>
                  <a:schemeClr val="tx1"/>
                </a:solidFill>
              </a:rPr>
              <a:t>and </a:t>
            </a:r>
            <a:r>
              <a:rPr lang="en-IN" sz="2800" b="1" dirty="0" smtClean="0">
                <a:solidFill>
                  <a:schemeClr val="tx1"/>
                </a:solidFill>
              </a:rPr>
              <a:t>Professionalism</a:t>
            </a:r>
            <a:endParaRPr lang="en-US" sz="2700" dirty="0" smtClean="0">
              <a:solidFill>
                <a:schemeClr val="tx1"/>
              </a:solidFill>
            </a:endParaRPr>
          </a:p>
          <a:p>
            <a:pPr marL="72504"/>
            <a:endParaRPr lang="en-US" sz="2700" dirty="0">
              <a:solidFill>
                <a:schemeClr val="tx1"/>
              </a:solidFill>
            </a:endParaRPr>
          </a:p>
          <a:p>
            <a:pPr marL="72504"/>
            <a:endParaRPr lang="en-US" sz="2700" dirty="0" smtClean="0">
              <a:solidFill>
                <a:schemeClr val="tx1"/>
              </a:solidFill>
            </a:endParaRPr>
          </a:p>
          <a:p>
            <a:pPr marL="72504"/>
            <a:endParaRPr lang="en-US" sz="2700" dirty="0">
              <a:solidFill>
                <a:schemeClr val="tx1"/>
              </a:solidFill>
            </a:endParaRPr>
          </a:p>
          <a:p>
            <a:pPr marL="415404" indent="-342900">
              <a:buFont typeface="Arial" panose="020B0604020202020204" pitchFamily="34" charset="0"/>
              <a:buChar char="•"/>
            </a:pPr>
            <a:endParaRPr lang="en-IN" sz="2700" dirty="0" smtClean="0">
              <a:solidFill>
                <a:schemeClr val="tx1"/>
              </a:solidFill>
            </a:endParaRPr>
          </a:p>
          <a:p>
            <a:pPr marL="415404" indent="-342900">
              <a:buFont typeface="Arial" panose="020B0604020202020204" pitchFamily="34" charset="0"/>
              <a:buChar char="•"/>
            </a:pPr>
            <a:endParaRPr lang="en-IN" sz="2700" dirty="0" smtClean="0">
              <a:solidFill>
                <a:schemeClr val="tx1"/>
              </a:solidFill>
            </a:endParaRPr>
          </a:p>
          <a:p>
            <a:pPr marL="72504"/>
            <a:endParaRPr lang="en-IN" sz="2700" dirty="0" smtClean="0">
              <a:solidFill>
                <a:schemeClr val="tx1"/>
              </a:solidFill>
            </a:endParaRPr>
          </a:p>
          <a:p>
            <a:pPr marL="72504"/>
            <a:endParaRPr lang="en-US" sz="2700" dirty="0">
              <a:solidFill>
                <a:schemeClr val="tx1"/>
              </a:solidFill>
            </a:endParaRPr>
          </a:p>
        </p:txBody>
      </p:sp>
      <p:sp>
        <p:nvSpPr>
          <p:cNvPr id="4" name="Slide Number Placeholder 3"/>
          <p:cNvSpPr>
            <a:spLocks noGrp="1"/>
          </p:cNvSpPr>
          <p:nvPr>
            <p:ph type="sldNum" sz="quarter" idx="12"/>
          </p:nvPr>
        </p:nvSpPr>
        <p:spPr/>
        <p:txBody>
          <a:bodyPr/>
          <a:lstStyle/>
          <a:p>
            <a:fld id="{A325F7A4-0E39-49A6-BB1F-A550374223CF}" type="slidenum">
              <a:rPr lang="en-IN" smtClean="0"/>
              <a:pPr/>
              <a:t>6</a:t>
            </a:fld>
            <a:endParaRPr lang="en-IN" dirty="0"/>
          </a:p>
        </p:txBody>
      </p:sp>
      <p:sp>
        <p:nvSpPr>
          <p:cNvPr id="5" name="Rectangle 4">
            <a:extLst>
              <a:ext uri="{FF2B5EF4-FFF2-40B4-BE49-F238E27FC236}">
                <a16:creationId xmlns:a16="http://schemas.microsoft.com/office/drawing/2014/main" id="{FBAD493D-CEE4-47DD-AE64-BD33133AE4AC}"/>
              </a:ext>
            </a:extLst>
          </p:cNvPr>
          <p:cNvSpPr/>
          <p:nvPr/>
        </p:nvSpPr>
        <p:spPr>
          <a:xfrm>
            <a:off x="1" y="11703"/>
            <a:ext cx="12192000" cy="469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b="1" dirty="0" err="1">
                <a:solidFill>
                  <a:schemeClr val="tx1"/>
                </a:solidFill>
              </a:rPr>
              <a:t>MoHUA</a:t>
            </a:r>
            <a:r>
              <a:rPr lang="en-US" sz="2800" b="1" dirty="0">
                <a:solidFill>
                  <a:schemeClr val="tx1"/>
                </a:solidFill>
              </a:rPr>
              <a:t> initiatives for Housing Sector</a:t>
            </a:r>
          </a:p>
        </p:txBody>
      </p:sp>
      <p:sp>
        <p:nvSpPr>
          <p:cNvPr id="6" name="Rectangle 5"/>
          <p:cNvSpPr/>
          <p:nvPr/>
        </p:nvSpPr>
        <p:spPr>
          <a:xfrm>
            <a:off x="0" y="481263"/>
            <a:ext cx="12192000" cy="108101"/>
          </a:xfrm>
          <a:prstGeom prst="rect">
            <a:avLst/>
          </a:prstGeom>
          <a:solidFill>
            <a:schemeClr val="bg1">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 name="Rectangle 1"/>
          <p:cNvSpPr/>
          <p:nvPr/>
        </p:nvSpPr>
        <p:spPr>
          <a:xfrm>
            <a:off x="3096285" y="2049999"/>
            <a:ext cx="8357205" cy="4462760"/>
          </a:xfrm>
          <a:prstGeom prst="rect">
            <a:avLst/>
          </a:prstGeom>
        </p:spPr>
        <p:txBody>
          <a:bodyPr wrap="square">
            <a:spAutoFit/>
          </a:bodyPr>
          <a:lstStyle/>
          <a:p>
            <a:pPr marL="415404" indent="-342900" algn="just">
              <a:spcAft>
                <a:spcPts val="1200"/>
              </a:spcAft>
              <a:buFont typeface="Arial" panose="020B0604020202020204" pitchFamily="34" charset="0"/>
              <a:buChar char="•"/>
            </a:pPr>
            <a:r>
              <a:rPr lang="en-IN" sz="2200" b="1" dirty="0" smtClean="0">
                <a:solidFill>
                  <a:schemeClr val="accent1">
                    <a:lumMod val="75000"/>
                  </a:schemeClr>
                </a:solidFill>
              </a:rPr>
              <a:t>Real Estate Regulation &amp; Development Act (RERA) </a:t>
            </a:r>
            <a:r>
              <a:rPr lang="en-IN" sz="2200" dirty="0" smtClean="0"/>
              <a:t>brought a new </a:t>
            </a:r>
            <a:r>
              <a:rPr lang="en-IN" sz="2200" dirty="0"/>
              <a:t>era, which ensures the regulation &amp; promotion of </a:t>
            </a:r>
            <a:r>
              <a:rPr lang="en-IN" sz="2200" dirty="0" smtClean="0"/>
              <a:t>Real Estate Sector. RERA reformed the sector to encourage greater transparency, accountability and financial discipline for all its stakeholders.</a:t>
            </a:r>
          </a:p>
          <a:p>
            <a:pPr marL="415404" indent="-342900" algn="just">
              <a:spcAft>
                <a:spcPts val="1200"/>
              </a:spcAft>
              <a:buFont typeface="Arial" panose="020B0604020202020204" pitchFamily="34" charset="0"/>
              <a:buChar char="•"/>
            </a:pPr>
            <a:r>
              <a:rPr lang="en-IN" sz="2200" b="1" dirty="0" smtClean="0">
                <a:solidFill>
                  <a:schemeClr val="accent1">
                    <a:lumMod val="75000"/>
                  </a:schemeClr>
                </a:solidFill>
              </a:rPr>
              <a:t>Online Building Permission System (OBPS): </a:t>
            </a:r>
            <a:r>
              <a:rPr lang="en-IN" sz="2200" dirty="0" smtClean="0"/>
              <a:t>For reducing </a:t>
            </a:r>
            <a:r>
              <a:rPr lang="en-IN" sz="2200" dirty="0"/>
              <a:t>the number of procedures and time required to obtain a building </a:t>
            </a:r>
            <a:r>
              <a:rPr lang="en-IN" sz="2200" dirty="0" smtClean="0"/>
              <a:t>permit. 1,688 </a:t>
            </a:r>
            <a:r>
              <a:rPr lang="en-IN" sz="2200" dirty="0"/>
              <a:t>cities including all ULBs in </a:t>
            </a:r>
            <a:r>
              <a:rPr lang="en-IN" sz="2200" dirty="0" smtClean="0"/>
              <a:t>11 </a:t>
            </a:r>
            <a:r>
              <a:rPr lang="en-IN" sz="2200" dirty="0"/>
              <a:t>S</a:t>
            </a:r>
            <a:r>
              <a:rPr lang="en-IN" sz="2200" dirty="0" smtClean="0"/>
              <a:t>tates </a:t>
            </a:r>
            <a:r>
              <a:rPr lang="en-IN" sz="2200" dirty="0"/>
              <a:t>have implemented OBPS.</a:t>
            </a:r>
            <a:endParaRPr lang="en-IN" sz="2200" dirty="0" smtClean="0"/>
          </a:p>
          <a:p>
            <a:pPr marL="415404" indent="-342900" algn="just">
              <a:spcAft>
                <a:spcPts val="1200"/>
              </a:spcAft>
              <a:buFont typeface="Arial" panose="020B0604020202020204" pitchFamily="34" charset="0"/>
              <a:buChar char="•"/>
            </a:pPr>
            <a:r>
              <a:rPr lang="en-IN" sz="2200" b="1" dirty="0" smtClean="0">
                <a:solidFill>
                  <a:schemeClr val="accent1">
                    <a:lumMod val="75000"/>
                  </a:schemeClr>
                </a:solidFill>
              </a:rPr>
              <a:t>Ease of Doing Business (</a:t>
            </a:r>
            <a:r>
              <a:rPr lang="en-IN" sz="2200" b="1" dirty="0" err="1" smtClean="0">
                <a:solidFill>
                  <a:schemeClr val="accent1">
                    <a:lumMod val="75000"/>
                  </a:schemeClr>
                </a:solidFill>
              </a:rPr>
              <a:t>EoDB</a:t>
            </a:r>
            <a:r>
              <a:rPr lang="en-IN" sz="2200" b="1" dirty="0" smtClean="0">
                <a:solidFill>
                  <a:schemeClr val="accent1">
                    <a:lumMod val="75000"/>
                  </a:schemeClr>
                </a:solidFill>
              </a:rPr>
              <a:t>) </a:t>
            </a:r>
            <a:r>
              <a:rPr lang="en-IN" sz="2200" b="1" dirty="0">
                <a:solidFill>
                  <a:schemeClr val="accent1">
                    <a:lumMod val="75000"/>
                  </a:schemeClr>
                </a:solidFill>
              </a:rPr>
              <a:t>- </a:t>
            </a:r>
            <a:r>
              <a:rPr lang="en-IN" sz="2200" dirty="0"/>
              <a:t>India has </a:t>
            </a:r>
            <a:r>
              <a:rPr lang="en-IN" sz="2200" dirty="0" smtClean="0"/>
              <a:t>improved 23 ranks in </a:t>
            </a:r>
            <a:r>
              <a:rPr lang="en-IN" sz="2200" dirty="0"/>
              <a:t>the World Bank’s “Ease of Doing Business Index” to </a:t>
            </a:r>
            <a:r>
              <a:rPr lang="en-IN" sz="2200" dirty="0" smtClean="0"/>
              <a:t>move to 77</a:t>
            </a:r>
            <a:r>
              <a:rPr lang="en-IN" sz="2200" baseline="30000" dirty="0" smtClean="0"/>
              <a:t>th</a:t>
            </a:r>
            <a:r>
              <a:rPr lang="en-IN" sz="2200" dirty="0" smtClean="0"/>
              <a:t> </a:t>
            </a:r>
            <a:r>
              <a:rPr lang="en-IN" sz="2200" dirty="0"/>
              <a:t>place, becoming the top ranked country in South Asia for the first time. </a:t>
            </a:r>
            <a:r>
              <a:rPr lang="en-IN" sz="2200" dirty="0" smtClean="0"/>
              <a:t>In </a:t>
            </a:r>
            <a:r>
              <a:rPr lang="en-IN" sz="2200" dirty="0"/>
              <a:t>construction permit, </a:t>
            </a:r>
            <a:r>
              <a:rPr lang="en-IN" sz="2200" dirty="0" smtClean="0"/>
              <a:t>India </a:t>
            </a:r>
            <a:r>
              <a:rPr lang="en-IN" sz="2200" dirty="0"/>
              <a:t>climbed from 181</a:t>
            </a:r>
            <a:r>
              <a:rPr lang="en-IN" sz="2200" baseline="30000" dirty="0"/>
              <a:t>st</a:t>
            </a:r>
            <a:r>
              <a:rPr lang="en-IN" sz="2200" dirty="0"/>
              <a:t> </a:t>
            </a:r>
            <a:r>
              <a:rPr lang="en-IN" sz="2200" dirty="0" smtClean="0"/>
              <a:t>to </a:t>
            </a:r>
            <a:r>
              <a:rPr lang="en-IN" sz="2200" dirty="0"/>
              <a:t>52</a:t>
            </a:r>
            <a:r>
              <a:rPr lang="en-IN" sz="2200" baseline="30000" dirty="0"/>
              <a:t>nd</a:t>
            </a:r>
            <a:r>
              <a:rPr lang="en-IN" sz="2200" dirty="0"/>
              <a:t> </a:t>
            </a:r>
            <a:r>
              <a:rPr lang="en-IN" sz="2200" dirty="0" smtClean="0"/>
              <a:t>place.</a:t>
            </a:r>
            <a:endParaRPr lang="en-IN" sz="2200" dirty="0"/>
          </a:p>
        </p:txBody>
      </p:sp>
      <p:pic>
        <p:nvPicPr>
          <p:cNvPr id="3076" name="Picture 4" descr="Career Readiness Resources: R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30" y="2924964"/>
            <a:ext cx="1935776" cy="1935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srcRect l="20416" t="26666" r="26458" b="31482"/>
          <a:stretch/>
        </p:blipFill>
        <p:spPr>
          <a:xfrm>
            <a:off x="10264367" y="722627"/>
            <a:ext cx="1667345" cy="738863"/>
          </a:xfrm>
          <a:prstGeom prst="rect">
            <a:avLst/>
          </a:prstGeom>
        </p:spPr>
      </p:pic>
      <p:cxnSp>
        <p:nvCxnSpPr>
          <p:cNvPr id="10" name="Straight Connector 9"/>
          <p:cNvCxnSpPr/>
          <p:nvPr/>
        </p:nvCxnSpPr>
        <p:spPr>
          <a:xfrm>
            <a:off x="1221073" y="718996"/>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0410" y="805092"/>
            <a:ext cx="1168347" cy="452041"/>
          </a:xfrm>
          <a:prstGeom prst="rect">
            <a:avLst/>
          </a:prstGeom>
        </p:spPr>
      </p:pic>
      <p:pic>
        <p:nvPicPr>
          <p:cNvPr id="7" name="Picture 6"/>
          <p:cNvPicPr>
            <a:picLocks noChangeAspect="1"/>
          </p:cNvPicPr>
          <p:nvPr/>
        </p:nvPicPr>
        <p:blipFill>
          <a:blip r:embed="rId6"/>
          <a:stretch>
            <a:fillRect/>
          </a:stretch>
        </p:blipFill>
        <p:spPr>
          <a:xfrm>
            <a:off x="141987" y="672117"/>
            <a:ext cx="1079086" cy="609653"/>
          </a:xfrm>
          <a:prstGeom prst="rect">
            <a:avLst/>
          </a:prstGeom>
        </p:spPr>
      </p:pic>
    </p:spTree>
    <p:extLst>
      <p:ext uri="{BB962C8B-B14F-4D97-AF65-F5344CB8AC3E}">
        <p14:creationId xmlns:p14="http://schemas.microsoft.com/office/powerpoint/2010/main" val="2281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AD493D-CEE4-47DD-AE64-BD33133AE4AC}"/>
              </a:ext>
            </a:extLst>
          </p:cNvPr>
          <p:cNvSpPr/>
          <p:nvPr/>
        </p:nvSpPr>
        <p:spPr>
          <a:xfrm>
            <a:off x="13918" y="1337703"/>
            <a:ext cx="12192000" cy="626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44500"/>
            <a:r>
              <a:rPr lang="en-US" sz="2700" dirty="0" smtClean="0">
                <a:solidFill>
                  <a:schemeClr val="tx1"/>
                </a:solidFill>
              </a:rPr>
              <a:t>III.</a:t>
            </a:r>
            <a:r>
              <a:rPr lang="en-US" sz="2700" dirty="0">
                <a:solidFill>
                  <a:schemeClr val="tx1"/>
                </a:solidFill>
              </a:rPr>
              <a:t>	</a:t>
            </a:r>
            <a:r>
              <a:rPr lang="en-IN" sz="2700" dirty="0" smtClean="0">
                <a:solidFill>
                  <a:schemeClr val="tx1"/>
                </a:solidFill>
              </a:rPr>
              <a:t>To enhance the </a:t>
            </a:r>
            <a:r>
              <a:rPr lang="en-IN" sz="2700" b="1" dirty="0" smtClean="0">
                <a:solidFill>
                  <a:schemeClr val="accent4">
                    <a:lumMod val="75000"/>
                  </a:schemeClr>
                </a:solidFill>
              </a:rPr>
              <a:t>Housing Eco-System</a:t>
            </a:r>
            <a:endParaRPr lang="en-US" sz="2800" b="1" dirty="0">
              <a:solidFill>
                <a:schemeClr val="accent4">
                  <a:lumMod val="75000"/>
                </a:schemeClr>
              </a:solidFill>
            </a:endParaRPr>
          </a:p>
          <a:p>
            <a:pPr marL="72504"/>
            <a:endParaRPr lang="en-US" sz="2700" dirty="0">
              <a:solidFill>
                <a:schemeClr val="tx1"/>
              </a:solidFill>
            </a:endParaRPr>
          </a:p>
          <a:p>
            <a:pPr marL="72504"/>
            <a:endParaRPr lang="en-US" sz="2700" dirty="0" smtClean="0">
              <a:solidFill>
                <a:schemeClr val="tx1"/>
              </a:solidFill>
            </a:endParaRPr>
          </a:p>
          <a:p>
            <a:pPr marL="72504"/>
            <a:endParaRPr lang="en-US" sz="2700" dirty="0">
              <a:solidFill>
                <a:schemeClr val="tx1"/>
              </a:solidFill>
            </a:endParaRPr>
          </a:p>
          <a:p>
            <a:pPr marL="415404" indent="-342900">
              <a:buFont typeface="Arial" panose="020B0604020202020204" pitchFamily="34" charset="0"/>
              <a:buChar char="•"/>
            </a:pPr>
            <a:endParaRPr lang="en-IN" sz="2700" dirty="0" smtClean="0">
              <a:solidFill>
                <a:schemeClr val="tx1"/>
              </a:solidFill>
            </a:endParaRPr>
          </a:p>
          <a:p>
            <a:pPr marL="415404" indent="-342900">
              <a:buFont typeface="Arial" panose="020B0604020202020204" pitchFamily="34" charset="0"/>
              <a:buChar char="•"/>
            </a:pPr>
            <a:endParaRPr lang="en-IN" sz="2700" dirty="0" smtClean="0">
              <a:solidFill>
                <a:schemeClr val="tx1"/>
              </a:solidFill>
            </a:endParaRPr>
          </a:p>
          <a:p>
            <a:pPr marL="72504"/>
            <a:endParaRPr lang="en-IN" sz="2700" dirty="0" smtClean="0">
              <a:solidFill>
                <a:schemeClr val="tx1"/>
              </a:solidFill>
            </a:endParaRPr>
          </a:p>
          <a:p>
            <a:pPr marL="72504"/>
            <a:endParaRPr lang="en-US" sz="2700" dirty="0">
              <a:solidFill>
                <a:schemeClr val="tx1"/>
              </a:solidFill>
            </a:endParaRPr>
          </a:p>
        </p:txBody>
      </p:sp>
      <p:sp>
        <p:nvSpPr>
          <p:cNvPr id="4" name="Slide Number Placeholder 3"/>
          <p:cNvSpPr>
            <a:spLocks noGrp="1"/>
          </p:cNvSpPr>
          <p:nvPr>
            <p:ph type="sldNum" sz="quarter" idx="12"/>
          </p:nvPr>
        </p:nvSpPr>
        <p:spPr/>
        <p:txBody>
          <a:bodyPr/>
          <a:lstStyle/>
          <a:p>
            <a:fld id="{A325F7A4-0E39-49A6-BB1F-A550374223CF}" type="slidenum">
              <a:rPr lang="en-IN" smtClean="0"/>
              <a:pPr/>
              <a:t>7</a:t>
            </a:fld>
            <a:endParaRPr lang="en-IN" dirty="0"/>
          </a:p>
        </p:txBody>
      </p:sp>
      <p:sp>
        <p:nvSpPr>
          <p:cNvPr id="5" name="Rectangle 4">
            <a:extLst>
              <a:ext uri="{FF2B5EF4-FFF2-40B4-BE49-F238E27FC236}">
                <a16:creationId xmlns:a16="http://schemas.microsoft.com/office/drawing/2014/main" id="{FBAD493D-CEE4-47DD-AE64-BD33133AE4AC}"/>
              </a:ext>
            </a:extLst>
          </p:cNvPr>
          <p:cNvSpPr/>
          <p:nvPr/>
        </p:nvSpPr>
        <p:spPr>
          <a:xfrm>
            <a:off x="13918" y="11704"/>
            <a:ext cx="12191999" cy="4695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dirty="0" err="1" smtClean="0">
                <a:solidFill>
                  <a:schemeClr val="tx1"/>
                </a:solidFill>
              </a:rPr>
              <a:t>MoHUA</a:t>
            </a:r>
            <a:r>
              <a:rPr lang="en-US" sz="2800" dirty="0" smtClean="0">
                <a:solidFill>
                  <a:schemeClr val="tx1"/>
                </a:solidFill>
              </a:rPr>
              <a:t> </a:t>
            </a:r>
            <a:r>
              <a:rPr lang="en-US" sz="2800" dirty="0">
                <a:solidFill>
                  <a:schemeClr val="tx1"/>
                </a:solidFill>
              </a:rPr>
              <a:t>initiatives </a:t>
            </a:r>
            <a:r>
              <a:rPr lang="en-US" sz="2800" dirty="0" smtClean="0">
                <a:solidFill>
                  <a:schemeClr val="tx1"/>
                </a:solidFill>
              </a:rPr>
              <a:t>for Housing Sector</a:t>
            </a:r>
            <a:endParaRPr lang="en-US" sz="2800" dirty="0">
              <a:solidFill>
                <a:schemeClr val="tx1"/>
              </a:solidFill>
            </a:endParaRPr>
          </a:p>
        </p:txBody>
      </p:sp>
      <p:sp>
        <p:nvSpPr>
          <p:cNvPr id="6" name="Rectangle 5"/>
          <p:cNvSpPr/>
          <p:nvPr/>
        </p:nvSpPr>
        <p:spPr>
          <a:xfrm>
            <a:off x="13918" y="481263"/>
            <a:ext cx="12178082" cy="134373"/>
          </a:xfrm>
          <a:prstGeom prst="rect">
            <a:avLst/>
          </a:prstGeom>
          <a:solidFill>
            <a:schemeClr val="bg1">
              <a:lumMod val="6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 name="Rectangle 1"/>
          <p:cNvSpPr/>
          <p:nvPr/>
        </p:nvSpPr>
        <p:spPr>
          <a:xfrm>
            <a:off x="3793403" y="1848511"/>
            <a:ext cx="7822194" cy="5312223"/>
          </a:xfrm>
          <a:prstGeom prst="rect">
            <a:avLst/>
          </a:prstGeom>
        </p:spPr>
        <p:txBody>
          <a:bodyPr wrap="square">
            <a:spAutoFit/>
          </a:bodyPr>
          <a:lstStyle/>
          <a:p>
            <a:pPr marL="533400" indent="-461963" algn="just">
              <a:lnSpc>
                <a:spcPct val="90000"/>
              </a:lnSpc>
              <a:spcAft>
                <a:spcPts val="1200"/>
              </a:spcAft>
              <a:buClr>
                <a:schemeClr val="accent2">
                  <a:lumMod val="50000"/>
                </a:schemeClr>
              </a:buClr>
              <a:buFont typeface="Courier New" panose="02070309020205020404" pitchFamily="49" charset="0"/>
              <a:buChar char="o"/>
            </a:pPr>
            <a:r>
              <a:rPr lang="en-IN" sz="2200" b="1" dirty="0" smtClean="0">
                <a:solidFill>
                  <a:schemeClr val="accent4">
                    <a:lumMod val="75000"/>
                  </a:schemeClr>
                </a:solidFill>
              </a:rPr>
              <a:t>Draft </a:t>
            </a:r>
            <a:r>
              <a:rPr lang="en-IN" sz="2200" b="1" dirty="0">
                <a:solidFill>
                  <a:schemeClr val="accent4">
                    <a:lumMod val="75000"/>
                  </a:schemeClr>
                </a:solidFill>
              </a:rPr>
              <a:t>National Urban Policy Framework</a:t>
            </a:r>
            <a:r>
              <a:rPr lang="en-IN" sz="2200" dirty="0"/>
              <a:t> (NUPF) </a:t>
            </a:r>
            <a:r>
              <a:rPr lang="en-IN" sz="2200" dirty="0" smtClean="0"/>
              <a:t>prepared which </a:t>
            </a:r>
            <a:r>
              <a:rPr lang="en-IN" sz="2200" dirty="0"/>
              <a:t>outlines an integrated and coherent approach towards the future of urban planning in India</a:t>
            </a:r>
            <a:r>
              <a:rPr lang="en-IN" sz="2200" dirty="0" smtClean="0"/>
              <a:t>.</a:t>
            </a:r>
          </a:p>
          <a:p>
            <a:pPr marL="533400" indent="-461963" algn="just">
              <a:lnSpc>
                <a:spcPct val="90000"/>
              </a:lnSpc>
              <a:spcAft>
                <a:spcPts val="1200"/>
              </a:spcAft>
              <a:buClr>
                <a:schemeClr val="accent2">
                  <a:lumMod val="50000"/>
                </a:schemeClr>
              </a:buClr>
              <a:buFont typeface="Courier New" panose="02070309020205020404" pitchFamily="49" charset="0"/>
              <a:buChar char="o"/>
            </a:pPr>
            <a:r>
              <a:rPr lang="en-IN" sz="2200" b="1" dirty="0">
                <a:solidFill>
                  <a:schemeClr val="accent4">
                    <a:lumMod val="75000"/>
                  </a:schemeClr>
                </a:solidFill>
              </a:rPr>
              <a:t>Retirement Home </a:t>
            </a:r>
            <a:r>
              <a:rPr lang="en-IN" sz="2200" b="1" dirty="0" smtClean="0">
                <a:solidFill>
                  <a:schemeClr val="accent4">
                    <a:lumMod val="75000"/>
                  </a:schemeClr>
                </a:solidFill>
              </a:rPr>
              <a:t>Policy </a:t>
            </a:r>
            <a:r>
              <a:rPr lang="en-IN" sz="2200" dirty="0" smtClean="0"/>
              <a:t>has been released to protect the rights of senior citizens for an independent and dignified living post their retirement.</a:t>
            </a:r>
            <a:endParaRPr lang="en-IN" sz="2200" dirty="0"/>
          </a:p>
          <a:p>
            <a:pPr marL="533400" indent="-461963" algn="just">
              <a:lnSpc>
                <a:spcPct val="90000"/>
              </a:lnSpc>
              <a:spcAft>
                <a:spcPts val="1200"/>
              </a:spcAft>
              <a:buClr>
                <a:schemeClr val="accent2">
                  <a:lumMod val="50000"/>
                </a:schemeClr>
              </a:buClr>
              <a:buFont typeface="Courier New" panose="02070309020205020404" pitchFamily="49" charset="0"/>
              <a:buChar char="o"/>
            </a:pPr>
            <a:r>
              <a:rPr lang="en-IN" sz="2200" b="1" dirty="0" smtClean="0">
                <a:solidFill>
                  <a:schemeClr val="accent4">
                    <a:lumMod val="75000"/>
                  </a:schemeClr>
                </a:solidFill>
              </a:rPr>
              <a:t>Rental Home </a:t>
            </a:r>
            <a:r>
              <a:rPr lang="en-IN" sz="2200" b="1" dirty="0">
                <a:solidFill>
                  <a:schemeClr val="accent4">
                    <a:lumMod val="75000"/>
                  </a:schemeClr>
                </a:solidFill>
              </a:rPr>
              <a:t>Policy </a:t>
            </a:r>
            <a:r>
              <a:rPr lang="en-IN" sz="2200" dirty="0" smtClean="0"/>
              <a:t>drafted </a:t>
            </a:r>
            <a:r>
              <a:rPr lang="en-IN" sz="2200" dirty="0"/>
              <a:t>to provide </a:t>
            </a:r>
            <a:r>
              <a:rPr lang="en-IN" sz="2200" dirty="0" smtClean="0"/>
              <a:t>a balance opportunity </a:t>
            </a:r>
            <a:r>
              <a:rPr lang="en-IN" sz="2200" dirty="0"/>
              <a:t>to both tenants </a:t>
            </a:r>
            <a:r>
              <a:rPr lang="en-IN" sz="2200" dirty="0" smtClean="0"/>
              <a:t>and owners in order to enable win-win situation and to facilitate best utilization of vacant houses.</a:t>
            </a:r>
          </a:p>
          <a:p>
            <a:pPr marL="533400" indent="-461963" algn="just">
              <a:lnSpc>
                <a:spcPct val="90000"/>
              </a:lnSpc>
              <a:spcAft>
                <a:spcPts val="1200"/>
              </a:spcAft>
              <a:buClr>
                <a:schemeClr val="accent2">
                  <a:lumMod val="50000"/>
                </a:schemeClr>
              </a:buClr>
              <a:buFont typeface="Courier New" panose="02070309020205020404" pitchFamily="49" charset="0"/>
              <a:buChar char="o"/>
            </a:pPr>
            <a:r>
              <a:rPr lang="en-IN" sz="2200" b="1" dirty="0">
                <a:solidFill>
                  <a:schemeClr val="accent4">
                    <a:lumMod val="75000"/>
                  </a:schemeClr>
                </a:solidFill>
              </a:rPr>
              <a:t>Affordable Housing Fund </a:t>
            </a:r>
            <a:r>
              <a:rPr lang="en-IN" sz="2200" dirty="0" smtClean="0"/>
              <a:t>setup at National </a:t>
            </a:r>
            <a:r>
              <a:rPr lang="en-IN" sz="2200" dirty="0"/>
              <a:t>Housing Bank (NHB) </a:t>
            </a:r>
            <a:r>
              <a:rPr lang="en-IN" sz="2200" dirty="0" smtClean="0"/>
              <a:t>funded by priority sector lending backlogs shall reduce </a:t>
            </a:r>
            <a:r>
              <a:rPr lang="en-IN" sz="2200" dirty="0"/>
              <a:t>the borrowing cost for the beneficiary as NHB will be refinancing more loans given by </a:t>
            </a:r>
            <a:r>
              <a:rPr lang="en-IN" sz="2200" dirty="0" smtClean="0"/>
              <a:t>Primary Lending Institutions in </a:t>
            </a:r>
            <a:r>
              <a:rPr lang="en-IN" sz="2200" dirty="0"/>
              <a:t>the targeted segment. </a:t>
            </a:r>
          </a:p>
          <a:p>
            <a:pPr marL="533400" indent="-461963" algn="just">
              <a:spcAft>
                <a:spcPts val="1800"/>
              </a:spcAft>
              <a:buClr>
                <a:schemeClr val="accent2">
                  <a:lumMod val="50000"/>
                </a:schemeClr>
              </a:buClr>
              <a:buFont typeface="Courier New" panose="02070309020205020404" pitchFamily="49" charset="0"/>
              <a:buChar char="o"/>
            </a:pPr>
            <a:endParaRPr lang="en-IN" sz="2200" dirty="0"/>
          </a:p>
        </p:txBody>
      </p:sp>
      <p:pic>
        <p:nvPicPr>
          <p:cNvPr id="1026" name="Picture 2" descr="Image result for Housing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075" y="2799179"/>
            <a:ext cx="1846003" cy="17054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srcRect l="20416" t="26666" r="26458" b="31482"/>
          <a:stretch/>
        </p:blipFill>
        <p:spPr>
          <a:xfrm>
            <a:off x="10264367" y="722627"/>
            <a:ext cx="1667345" cy="73886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619" y="718996"/>
            <a:ext cx="1083454" cy="611863"/>
          </a:xfrm>
          <a:prstGeom prst="rect">
            <a:avLst/>
          </a:prstGeom>
        </p:spPr>
      </p:pic>
      <p:cxnSp>
        <p:nvCxnSpPr>
          <p:cNvPr id="10" name="Straight Connector 9"/>
          <p:cNvCxnSpPr/>
          <p:nvPr/>
        </p:nvCxnSpPr>
        <p:spPr>
          <a:xfrm>
            <a:off x="1221073" y="718996"/>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0410" y="805092"/>
            <a:ext cx="1168347" cy="452041"/>
          </a:xfrm>
          <a:prstGeom prst="rect">
            <a:avLst/>
          </a:prstGeom>
        </p:spPr>
      </p:pic>
    </p:spTree>
    <p:extLst>
      <p:ext uri="{BB962C8B-B14F-4D97-AF65-F5344CB8AC3E}">
        <p14:creationId xmlns:p14="http://schemas.microsoft.com/office/powerpoint/2010/main" val="328111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A325F7A4-0E39-49A6-BB1F-A550374223CF}" type="slidenum">
              <a:rPr lang="en-IN" smtClean="0"/>
              <a:pPr/>
              <a:t>8</a:t>
            </a:fld>
            <a:endParaRPr lang="en-IN"/>
          </a:p>
        </p:txBody>
      </p:sp>
      <p:sp>
        <p:nvSpPr>
          <p:cNvPr id="8" name="Rectangle 7">
            <a:extLst>
              <a:ext uri="{FF2B5EF4-FFF2-40B4-BE49-F238E27FC236}">
                <a16:creationId xmlns:a16="http://schemas.microsoft.com/office/drawing/2014/main" id="{FBAD493D-CEE4-47DD-AE64-BD33133AE4AC}"/>
              </a:ext>
            </a:extLst>
          </p:cNvPr>
          <p:cNvSpPr/>
          <p:nvPr/>
        </p:nvSpPr>
        <p:spPr>
          <a:xfrm>
            <a:off x="13919" y="11704"/>
            <a:ext cx="12178082" cy="469560"/>
          </a:xfrm>
          <a:prstGeom prst="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72504" algn="ctr"/>
            <a:r>
              <a:rPr lang="en-US" sz="2800" b="1" dirty="0">
                <a:solidFill>
                  <a:schemeClr val="tx1"/>
                </a:solidFill>
              </a:rPr>
              <a:t>Pradhan </a:t>
            </a:r>
            <a:r>
              <a:rPr lang="en-US" sz="2800" b="1" dirty="0" err="1">
                <a:solidFill>
                  <a:schemeClr val="tx1"/>
                </a:solidFill>
              </a:rPr>
              <a:t>Mantri</a:t>
            </a:r>
            <a:r>
              <a:rPr lang="en-US" sz="2800" b="1" dirty="0">
                <a:solidFill>
                  <a:schemeClr val="tx1"/>
                </a:solidFill>
              </a:rPr>
              <a:t> Awas Yojana-Urban</a:t>
            </a:r>
          </a:p>
        </p:txBody>
      </p:sp>
      <p:sp>
        <p:nvSpPr>
          <p:cNvPr id="9" name="Rectangle 8"/>
          <p:cNvSpPr/>
          <p:nvPr/>
        </p:nvSpPr>
        <p:spPr>
          <a:xfrm>
            <a:off x="13918" y="481264"/>
            <a:ext cx="12178081" cy="109286"/>
          </a:xfrm>
          <a:prstGeom prst="rect">
            <a:avLst/>
          </a:prstGeom>
          <a:solidFill>
            <a:schemeClr val="bg1">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graphicFrame>
        <p:nvGraphicFramePr>
          <p:cNvPr id="10" name="Diagram 9"/>
          <p:cNvGraphicFramePr/>
          <p:nvPr>
            <p:extLst>
              <p:ext uri="{D42A27DB-BD31-4B8C-83A1-F6EECF244321}">
                <p14:modId xmlns:p14="http://schemas.microsoft.com/office/powerpoint/2010/main" val="352199382"/>
              </p:ext>
            </p:extLst>
          </p:nvPr>
        </p:nvGraphicFramePr>
        <p:xfrm>
          <a:off x="2032000" y="246484"/>
          <a:ext cx="8128000" cy="4265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60540147"/>
              </p:ext>
            </p:extLst>
          </p:nvPr>
        </p:nvGraphicFramePr>
        <p:xfrm>
          <a:off x="2488907" y="3541225"/>
          <a:ext cx="7214185" cy="37863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p:cNvPicPr>
            <a:picLocks noChangeAspect="1"/>
          </p:cNvPicPr>
          <p:nvPr/>
        </p:nvPicPr>
        <p:blipFill rotWithShape="1">
          <a:blip r:embed="rId13" cstate="print"/>
          <a:srcRect l="20416" t="26666" r="26458" b="31482"/>
          <a:stretch/>
        </p:blipFill>
        <p:spPr>
          <a:xfrm>
            <a:off x="10402432" y="672117"/>
            <a:ext cx="1493066" cy="661633"/>
          </a:xfrm>
          <a:prstGeom prst="rect">
            <a:avLst/>
          </a:prstGeom>
        </p:spPr>
      </p:pic>
      <p:cxnSp>
        <p:nvCxnSpPr>
          <p:cNvPr id="11" name="Straight Connector 10"/>
          <p:cNvCxnSpPr/>
          <p:nvPr/>
        </p:nvCxnSpPr>
        <p:spPr>
          <a:xfrm>
            <a:off x="1221073" y="718996"/>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30410" y="805092"/>
            <a:ext cx="1168347" cy="452041"/>
          </a:xfrm>
          <a:prstGeom prst="rect">
            <a:avLst/>
          </a:prstGeom>
        </p:spPr>
      </p:pic>
      <p:pic>
        <p:nvPicPr>
          <p:cNvPr id="13" name="Picture 12"/>
          <p:cNvPicPr>
            <a:picLocks noChangeAspect="1"/>
          </p:cNvPicPr>
          <p:nvPr/>
        </p:nvPicPr>
        <p:blipFill>
          <a:blip r:embed="rId15"/>
          <a:stretch>
            <a:fillRect/>
          </a:stretch>
        </p:blipFill>
        <p:spPr>
          <a:xfrm>
            <a:off x="87319" y="672117"/>
            <a:ext cx="1079086" cy="609653"/>
          </a:xfrm>
          <a:prstGeom prst="rect">
            <a:avLst/>
          </a:prstGeom>
        </p:spPr>
      </p:pic>
    </p:spTree>
    <p:extLst>
      <p:ext uri="{BB962C8B-B14F-4D97-AF65-F5344CB8AC3E}">
        <p14:creationId xmlns:p14="http://schemas.microsoft.com/office/powerpoint/2010/main" val="251382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609725" y="1116804"/>
            <a:ext cx="3773046" cy="1775884"/>
          </a:xfrm>
          <a:prstGeom prst="roundRect">
            <a:avLst/>
          </a:prstGeom>
          <a:solidFill>
            <a:srgbClr val="74C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Cooperative Federalism – </a:t>
            </a:r>
            <a:br>
              <a:rPr lang="en-IN" dirty="0" smtClean="0">
                <a:solidFill>
                  <a:schemeClr val="tx1"/>
                </a:solidFill>
              </a:rPr>
            </a:br>
            <a:r>
              <a:rPr lang="en-IN" dirty="0" smtClean="0">
                <a:solidFill>
                  <a:schemeClr val="tx1"/>
                </a:solidFill>
              </a:rPr>
              <a:t>State/ Union Territories </a:t>
            </a:r>
            <a:br>
              <a:rPr lang="en-IN" dirty="0" smtClean="0">
                <a:solidFill>
                  <a:schemeClr val="tx1"/>
                </a:solidFill>
              </a:rPr>
            </a:br>
            <a:r>
              <a:rPr lang="en-IN" dirty="0" smtClean="0">
                <a:solidFill>
                  <a:schemeClr val="tx1"/>
                </a:solidFill>
              </a:rPr>
              <a:t>empowered to approve projects</a:t>
            </a:r>
            <a:endParaRPr lang="en-IN" dirty="0">
              <a:solidFill>
                <a:schemeClr val="tx1"/>
              </a:solidFill>
            </a:endParaRPr>
          </a:p>
        </p:txBody>
      </p:sp>
      <p:sp>
        <p:nvSpPr>
          <p:cNvPr id="10" name="Rounded Rectangle 9"/>
          <p:cNvSpPr/>
          <p:nvPr/>
        </p:nvSpPr>
        <p:spPr>
          <a:xfrm>
            <a:off x="6952329" y="4467024"/>
            <a:ext cx="3604108" cy="17478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4375" indent="-352425">
              <a:buFont typeface="Arial" panose="020B0604020202020204" pitchFamily="34" charset="0"/>
              <a:buChar char="•"/>
            </a:pPr>
            <a:r>
              <a:rPr lang="en-IN" dirty="0" smtClean="0">
                <a:solidFill>
                  <a:schemeClr val="tx1"/>
                </a:solidFill>
              </a:rPr>
              <a:t>Geo-tagging</a:t>
            </a:r>
          </a:p>
          <a:p>
            <a:pPr marL="714375" indent="-352425">
              <a:buFont typeface="Arial" panose="020B0604020202020204" pitchFamily="34" charset="0"/>
              <a:buChar char="•"/>
            </a:pPr>
            <a:r>
              <a:rPr lang="en-IN" dirty="0" smtClean="0">
                <a:solidFill>
                  <a:schemeClr val="tx1"/>
                </a:solidFill>
              </a:rPr>
              <a:t>Direct Benefit Transfer</a:t>
            </a:r>
          </a:p>
          <a:p>
            <a:pPr marL="714375" indent="-352425">
              <a:buFont typeface="Arial" panose="020B0604020202020204" pitchFamily="34" charset="0"/>
              <a:buChar char="•"/>
            </a:pPr>
            <a:r>
              <a:rPr lang="en-IN" dirty="0" smtClean="0">
                <a:solidFill>
                  <a:schemeClr val="tx1"/>
                </a:solidFill>
              </a:rPr>
              <a:t>Aadhaar Linkage</a:t>
            </a:r>
            <a:endParaRPr lang="en-IN" dirty="0">
              <a:solidFill>
                <a:schemeClr val="tx1"/>
              </a:solidFill>
            </a:endParaRPr>
          </a:p>
        </p:txBody>
      </p:sp>
      <p:sp>
        <p:nvSpPr>
          <p:cNvPr id="9" name="Rounded Rectangle 8"/>
          <p:cNvSpPr/>
          <p:nvPr/>
        </p:nvSpPr>
        <p:spPr>
          <a:xfrm>
            <a:off x="1609725" y="4490051"/>
            <a:ext cx="3606861" cy="1701759"/>
          </a:xfrm>
          <a:prstGeom prst="roundRect">
            <a:avLst/>
          </a:prstGeom>
          <a:solidFill>
            <a:srgbClr val="FFC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Arial" panose="020B0604020202020204" pitchFamily="34" charset="0"/>
              <a:buChar char="•"/>
            </a:pPr>
            <a:r>
              <a:rPr lang="en-IN" dirty="0" smtClean="0">
                <a:solidFill>
                  <a:schemeClr val="tx1"/>
                </a:solidFill>
              </a:rPr>
              <a:t>Single Window Clearance</a:t>
            </a:r>
          </a:p>
          <a:p>
            <a:pPr marL="85725" indent="-85725">
              <a:buFont typeface="Arial" panose="020B0604020202020204" pitchFamily="34" charset="0"/>
              <a:buChar char="•"/>
            </a:pPr>
            <a:r>
              <a:rPr lang="en-IN" dirty="0">
                <a:solidFill>
                  <a:schemeClr val="tx1"/>
                </a:solidFill>
              </a:rPr>
              <a:t>Additional FAR/ FSI/ TDR</a:t>
            </a:r>
          </a:p>
          <a:p>
            <a:pPr marL="85725" indent="-85725">
              <a:buFont typeface="Arial" panose="020B0604020202020204" pitchFamily="34" charset="0"/>
              <a:buChar char="•"/>
            </a:pPr>
            <a:r>
              <a:rPr lang="en-IN" dirty="0" smtClean="0">
                <a:solidFill>
                  <a:schemeClr val="tx1"/>
                </a:solidFill>
              </a:rPr>
              <a:t>Pre-approved Building Permission</a:t>
            </a:r>
            <a:endParaRPr lang="en-IN" dirty="0">
              <a:solidFill>
                <a:schemeClr val="tx1"/>
              </a:solidFill>
            </a:endParaRPr>
          </a:p>
        </p:txBody>
      </p:sp>
      <p:sp>
        <p:nvSpPr>
          <p:cNvPr id="8" name="Rounded Rectangle 7"/>
          <p:cNvSpPr/>
          <p:nvPr/>
        </p:nvSpPr>
        <p:spPr>
          <a:xfrm>
            <a:off x="6920864" y="1116804"/>
            <a:ext cx="3635572" cy="1775884"/>
          </a:xfrm>
          <a:prstGeom prst="roundRect">
            <a:avLst/>
          </a:prstGeom>
          <a:solidFill>
            <a:srgbClr val="D7D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r>
              <a:rPr lang="en-IN" dirty="0" smtClean="0">
                <a:solidFill>
                  <a:schemeClr val="tx1"/>
                </a:solidFill>
              </a:rPr>
              <a:t>National Urban Housing Fund</a:t>
            </a:r>
          </a:p>
          <a:p>
            <a:pPr marL="180975" indent="-180975" algn="ctr"/>
            <a:r>
              <a:rPr lang="en-IN" b="1" dirty="0">
                <a:solidFill>
                  <a:schemeClr val="tx1"/>
                </a:solidFill>
              </a:rPr>
              <a:t>US$ 8.5 Billion </a:t>
            </a:r>
            <a:r>
              <a:rPr lang="en-IN" dirty="0" smtClean="0">
                <a:solidFill>
                  <a:schemeClr val="tx1"/>
                </a:solidFill>
              </a:rPr>
              <a:t>(</a:t>
            </a:r>
            <a:r>
              <a:rPr lang="en-IN" dirty="0">
                <a:solidFill>
                  <a:schemeClr val="tx1"/>
                </a:solidFill>
              </a:rPr>
              <a:t>Rs. 60,000 Cr</a:t>
            </a:r>
            <a:r>
              <a:rPr lang="en-IN" dirty="0" smtClean="0">
                <a:solidFill>
                  <a:schemeClr val="tx1"/>
                </a:solidFill>
              </a:rPr>
              <a:t>) </a:t>
            </a:r>
            <a:br>
              <a:rPr lang="en-IN" dirty="0" smtClean="0">
                <a:solidFill>
                  <a:schemeClr val="tx1"/>
                </a:solidFill>
              </a:rPr>
            </a:br>
            <a:r>
              <a:rPr lang="en-IN" dirty="0" smtClean="0">
                <a:solidFill>
                  <a:schemeClr val="tx1"/>
                </a:solidFill>
              </a:rPr>
              <a:t>for raising Extra Budgetary Resources</a:t>
            </a:r>
            <a:endParaRPr lang="en-IN" dirty="0">
              <a:solidFill>
                <a:schemeClr val="tx1"/>
              </a:solidFill>
            </a:endParaRPr>
          </a:p>
        </p:txBody>
      </p:sp>
      <p:sp>
        <p:nvSpPr>
          <p:cNvPr id="2" name="Slide Number Placeholder 1"/>
          <p:cNvSpPr>
            <a:spLocks noGrp="1"/>
          </p:cNvSpPr>
          <p:nvPr>
            <p:ph type="sldNum" sz="quarter" idx="12"/>
          </p:nvPr>
        </p:nvSpPr>
        <p:spPr/>
        <p:txBody>
          <a:bodyPr/>
          <a:lstStyle/>
          <a:p>
            <a:fld id="{A325F7A4-0E39-49A6-BB1F-A550374223CF}" type="slidenum">
              <a:rPr lang="en-IN" smtClean="0"/>
              <a:pPr/>
              <a:t>9</a:t>
            </a:fld>
            <a:endParaRPr lang="en-IN"/>
          </a:p>
        </p:txBody>
      </p:sp>
      <p:graphicFrame>
        <p:nvGraphicFramePr>
          <p:cNvPr id="7" name="Diagram 6"/>
          <p:cNvGraphicFramePr/>
          <p:nvPr>
            <p:extLst>
              <p:ext uri="{D42A27DB-BD31-4B8C-83A1-F6EECF244321}">
                <p14:modId xmlns:p14="http://schemas.microsoft.com/office/powerpoint/2010/main" val="2125006316"/>
              </p:ext>
            </p:extLst>
          </p:nvPr>
        </p:nvGraphicFramePr>
        <p:xfrm>
          <a:off x="3141362" y="1545980"/>
          <a:ext cx="6104004" cy="406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rotWithShape="1">
          <a:blip r:embed="rId7" cstate="print"/>
          <a:srcRect l="20416" t="26666" r="26458" b="31482"/>
          <a:stretch/>
        </p:blipFill>
        <p:spPr>
          <a:xfrm>
            <a:off x="10556436" y="219929"/>
            <a:ext cx="1493066" cy="661633"/>
          </a:xfrm>
          <a:prstGeom prst="rect">
            <a:avLst/>
          </a:prstGeom>
        </p:spPr>
      </p:pic>
      <p:cxnSp>
        <p:nvCxnSpPr>
          <p:cNvPr id="16" name="Straight Connector 15"/>
          <p:cNvCxnSpPr/>
          <p:nvPr/>
        </p:nvCxnSpPr>
        <p:spPr>
          <a:xfrm>
            <a:off x="1375077" y="266808"/>
            <a:ext cx="0" cy="6118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4414" y="352904"/>
            <a:ext cx="1168347" cy="452041"/>
          </a:xfrm>
          <a:prstGeom prst="rect">
            <a:avLst/>
          </a:prstGeom>
        </p:spPr>
      </p:pic>
      <p:pic>
        <p:nvPicPr>
          <p:cNvPr id="18" name="Picture 17"/>
          <p:cNvPicPr>
            <a:picLocks noChangeAspect="1"/>
          </p:cNvPicPr>
          <p:nvPr/>
        </p:nvPicPr>
        <p:blipFill>
          <a:blip r:embed="rId9"/>
          <a:stretch>
            <a:fillRect/>
          </a:stretch>
        </p:blipFill>
        <p:spPr>
          <a:xfrm>
            <a:off x="241323" y="219929"/>
            <a:ext cx="1079086" cy="609653"/>
          </a:xfrm>
          <a:prstGeom prst="rect">
            <a:avLst/>
          </a:prstGeom>
        </p:spPr>
      </p:pic>
      <p:sp>
        <p:nvSpPr>
          <p:cNvPr id="3" name="Rectangle 2"/>
          <p:cNvSpPr/>
          <p:nvPr/>
        </p:nvSpPr>
        <p:spPr>
          <a:xfrm>
            <a:off x="5449446" y="3374552"/>
            <a:ext cx="1344171" cy="53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latin typeface="Impact" panose="020B0806030902050204" pitchFamily="34" charset="0"/>
              </a:rPr>
              <a:t>PMAY(U)</a:t>
            </a:r>
            <a:endParaRPr lang="en-IN" sz="2000" dirty="0">
              <a:solidFill>
                <a:schemeClr val="tx1"/>
              </a:solidFill>
              <a:latin typeface="Impact" panose="020B0806030902050204" pitchFamily="34" charset="0"/>
            </a:endParaRPr>
          </a:p>
        </p:txBody>
      </p:sp>
      <p:sp>
        <p:nvSpPr>
          <p:cNvPr id="21" name="Rectangle 20">
            <a:extLst>
              <a:ext uri="{FF2B5EF4-FFF2-40B4-BE49-F238E27FC236}">
                <a16:creationId xmlns:a16="http://schemas.microsoft.com/office/drawing/2014/main" id="{FBAD493D-CEE4-47DD-AE64-BD33133AE4AC}"/>
              </a:ext>
            </a:extLst>
          </p:cNvPr>
          <p:cNvSpPr/>
          <p:nvPr/>
        </p:nvSpPr>
        <p:spPr>
          <a:xfrm>
            <a:off x="25531" y="273893"/>
            <a:ext cx="12192000" cy="607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2504" algn="ctr"/>
            <a:r>
              <a:rPr lang="en-US" sz="3200" b="1" dirty="0" smtClean="0">
                <a:solidFill>
                  <a:schemeClr val="tx1"/>
                </a:solidFill>
                <a:latin typeface="Tw Cen MT Condensed" pitchFamily="34" charset="0"/>
              </a:rPr>
              <a:t>PMAY(U) - Features</a:t>
            </a:r>
            <a:endParaRPr lang="en-US" sz="3200" b="1" dirty="0">
              <a:solidFill>
                <a:schemeClr val="tx1"/>
              </a:solidFill>
              <a:latin typeface="Tw Cen MT Condensed" pitchFamily="34" charset="0"/>
            </a:endParaRPr>
          </a:p>
        </p:txBody>
      </p:sp>
    </p:spTree>
    <p:extLst>
      <p:ext uri="{BB962C8B-B14F-4D97-AF65-F5344CB8AC3E}">
        <p14:creationId xmlns:p14="http://schemas.microsoft.com/office/powerpoint/2010/main" val="853883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12437</TotalTime>
  <Words>1103</Words>
  <Application>Microsoft Office PowerPoint</Application>
  <PresentationFormat>Widescreen</PresentationFormat>
  <Paragraphs>171</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Century Gothic</vt:lpstr>
      <vt:lpstr>Courier New</vt:lpstr>
      <vt:lpstr>Gabriola</vt:lpstr>
      <vt:lpstr>Impact</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Manish Kumar</dc:creator>
  <cp:lastModifiedBy>Hp</cp:lastModifiedBy>
  <cp:revision>1384</cp:revision>
  <cp:lastPrinted>2019-02-28T07:31:07Z</cp:lastPrinted>
  <dcterms:created xsi:type="dcterms:W3CDTF">2018-10-10T07:58:56Z</dcterms:created>
  <dcterms:modified xsi:type="dcterms:W3CDTF">2019-03-20T04:53:39Z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ppReportDate">
    <vt:lpwstr/>
  </property>
  <property fmtid="{D5CDD505-2E9C-101B-9397-08002B2CF9AE}" pid="3" name="WppReportVersion">
    <vt:lpwstr>Version 1.0</vt:lpwstr>
  </property>
  <property fmtid="{D5CDD505-2E9C-101B-9397-08002B2CF9AE}" pid="4" name="WppReportDraft">
    <vt:lpwstr>(Draft)</vt:lpwstr>
  </property>
  <property fmtid="{D5CDD505-2E9C-101B-9397-08002B2CF9AE}" pid="5" name="WppReportCurrencySymbol">
    <vt:lpwstr>₹</vt:lpwstr>
  </property>
  <property fmtid="{D5CDD505-2E9C-101B-9397-08002B2CF9AE}" pid="6" name="WppReportDashboardTitleText">
    <vt:lpwstr>Dashboard</vt:lpwstr>
  </property>
  <property fmtid="{D5CDD505-2E9C-101B-9397-08002B2CF9AE}" pid="7" name="WppReportShortPageNumberFormat">
    <vt:lpwstr>Page &lt;#&gt;</vt:lpwstr>
  </property>
  <property fmtid="{D5CDD505-2E9C-101B-9397-08002B2CF9AE}" pid="8" name="WppReportLongPageNumberFormat">
    <vt:lpwstr>Page &lt;#&gt; of &lt;PageCount&gt;</vt:lpwstr>
  </property>
  <property fmtid="{D5CDD505-2E9C-101B-9397-08002B2CF9AE}" pid="9" name="WppReportTocTitleText">
    <vt:lpwstr>Table of contents</vt:lpwstr>
  </property>
  <property fmtid="{D5CDD505-2E9C-101B-9397-08002B2CF9AE}" pid="10" name="WppReportIsTocUpdateRecommended">
    <vt:bool>true</vt:bool>
  </property>
  <property fmtid="{D5CDD505-2E9C-101B-9397-08002B2CF9AE}" pid="11" name="WppReportPropertiesLastWrittenToDocument">
    <vt:filetime>2019-01-21T08:51:18Z</vt:filetime>
  </property>
</Properties>
</file>