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66"/>
  </p:notesMasterIdLst>
  <p:sldIdLst>
    <p:sldId id="256" r:id="rId2"/>
    <p:sldId id="311" r:id="rId3"/>
    <p:sldId id="260" r:id="rId4"/>
    <p:sldId id="261" r:id="rId5"/>
    <p:sldId id="262" r:id="rId6"/>
    <p:sldId id="265" r:id="rId7"/>
    <p:sldId id="266" r:id="rId8"/>
    <p:sldId id="267" r:id="rId9"/>
    <p:sldId id="313" r:id="rId10"/>
    <p:sldId id="315" r:id="rId11"/>
    <p:sldId id="365" r:id="rId12"/>
    <p:sldId id="316" r:id="rId13"/>
    <p:sldId id="317" r:id="rId14"/>
    <p:sldId id="318" r:id="rId15"/>
    <p:sldId id="319" r:id="rId16"/>
    <p:sldId id="320" r:id="rId17"/>
    <p:sldId id="323" r:id="rId18"/>
    <p:sldId id="321" r:id="rId19"/>
    <p:sldId id="326" r:id="rId20"/>
    <p:sldId id="327" r:id="rId21"/>
    <p:sldId id="333" r:id="rId22"/>
    <p:sldId id="334" r:id="rId23"/>
    <p:sldId id="329" r:id="rId24"/>
    <p:sldId id="332" r:id="rId25"/>
    <p:sldId id="331" r:id="rId26"/>
    <p:sldId id="335" r:id="rId27"/>
    <p:sldId id="336" r:id="rId28"/>
    <p:sldId id="337" r:id="rId29"/>
    <p:sldId id="268" r:id="rId30"/>
    <p:sldId id="338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7" r:id="rId56"/>
    <p:sldId id="339" r:id="rId57"/>
    <p:sldId id="340" r:id="rId58"/>
    <p:sldId id="278" r:id="rId59"/>
    <p:sldId id="279" r:id="rId60"/>
    <p:sldId id="280" r:id="rId61"/>
    <p:sldId id="290" r:id="rId62"/>
    <p:sldId id="292" r:id="rId63"/>
    <p:sldId id="293" r:id="rId64"/>
    <p:sldId id="309" r:id="rId6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>
  <a:tblStyle styleId="{9641B045-3E03-4DB5-82DB-7929BCD2A92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7B5C828-10BD-4730-B98D-73E58C9EDFD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we need to wisely</a:t>
            </a:r>
            <a:r>
              <a:rPr lang="en-US" baseline="0" dirty="0" smtClean="0"/>
              <a:t> adopt a technology ,,,, A technology which is…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Viable with respect to project size, that</a:t>
            </a:r>
            <a:r>
              <a:rPr lang="en-US" baseline="0" dirty="0" smtClean="0"/>
              <a:t> is from 10 thousand sq ft to 100 thousand of sq ft.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aseline="0" dirty="0" smtClean="0"/>
              <a:t>Such as there is a Product in which plant has to be set at Site may not be Viable for a smaller project of say 10000 SQFT…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aseline="0" dirty="0" smtClean="0"/>
              <a:t>Or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aseline="0" dirty="0" smtClean="0"/>
              <a:t>A product being centrally </a:t>
            </a:r>
            <a:r>
              <a:rPr lang="en-US" baseline="0" dirty="0" err="1" smtClean="0"/>
              <a:t>manfactured</a:t>
            </a:r>
            <a:r>
              <a:rPr lang="en-US" baseline="0" dirty="0" smtClean="0"/>
              <a:t> but due to its huge size and weight may not be viable for Mega Project at </a:t>
            </a:r>
            <a:r>
              <a:rPr lang="en-US" baseline="0" dirty="0" err="1" smtClean="0"/>
              <a:t>Difficiult</a:t>
            </a:r>
            <a:r>
              <a:rPr lang="en-US" baseline="0" dirty="0" smtClean="0"/>
              <a:t> terrain.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aseline="0" dirty="0" smtClean="0"/>
              <a:t>So we must  choose a Proven Technology which is viable for all sizes of Projects </a:t>
            </a:r>
            <a:r>
              <a:rPr lang="en-US" baseline="0" dirty="0" err="1" smtClean="0"/>
              <a:t>irrespect</a:t>
            </a:r>
            <a:r>
              <a:rPr lang="en-US" baseline="0" dirty="0" smtClean="0"/>
              <a:t> of the Terrain or Transportation Constraints.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Yes Sir Its is Sustainability ,, Be</a:t>
            </a:r>
            <a:r>
              <a:rPr lang="en-US" baseline="0" dirty="0" smtClean="0"/>
              <a:t> it Temperature, Earthquake prone areas, Socio – </a:t>
            </a:r>
            <a:r>
              <a:rPr lang="en-US" baseline="0" dirty="0" err="1" smtClean="0"/>
              <a:t>Demoghraphic</a:t>
            </a:r>
            <a:r>
              <a:rPr lang="en-US" baseline="0" dirty="0" smtClean="0"/>
              <a:t> conditions, Disturbed areas, Difficult Terrain. The Product must be Sustainable.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As per commitment of Our </a:t>
            </a:r>
            <a:r>
              <a:rPr lang="en-US" dirty="0" err="1" smtClean="0"/>
              <a:t>Honrable</a:t>
            </a:r>
            <a:r>
              <a:rPr lang="en-US" dirty="0" smtClean="0"/>
              <a:t> Prime Minister, we</a:t>
            </a:r>
            <a:r>
              <a:rPr lang="en-US" baseline="0" dirty="0" smtClean="0"/>
              <a:t> need to finish this project by 2022 , So for a Time Bound project a Technology must  be a Rapid Construction Technology.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Dead</a:t>
            </a:r>
            <a:r>
              <a:rPr lang="en-US" baseline="0" dirty="0" smtClean="0"/>
              <a:t> Weight of a building plays a Vital Role in many aspects 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aseline="0" dirty="0" smtClean="0"/>
              <a:t>Like In Earthquake… Loss of Life happens due to heavy weight of Structures collapsing on the people inside the building.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Urbanization</a:t>
            </a:r>
            <a:r>
              <a:rPr lang="en-US" baseline="0" dirty="0" smtClean="0"/>
              <a:t> is on the Full pace,,,, We are talking to keep the open space for healthy , We are bound to go for Mass Construction, so we must not overlook the point of Construction &amp; Demolition Debris.  In order to Fulfill the Commitment PMAY 2022 , we must not sideline the future </a:t>
            </a:r>
            <a:r>
              <a:rPr lang="en-US" baseline="0" dirty="0" err="1" smtClean="0"/>
              <a:t>disatourus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outsome</a:t>
            </a:r>
            <a:r>
              <a:rPr lang="en-US" baseline="0" dirty="0" smtClean="0"/>
              <a:t> for out next generation due to this Construction and Demolition Debris. So choose the Eco Friendly Product.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We must adopt</a:t>
            </a:r>
            <a:r>
              <a:rPr lang="en-US" baseline="0" dirty="0" smtClean="0"/>
              <a:t> a Proven Technology which is Solution to all the problems.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Many Proven technologies have many</a:t>
            </a:r>
            <a:r>
              <a:rPr lang="en-US" baseline="0" dirty="0" smtClean="0"/>
              <a:t> rates based on their sizes But LGSF has only one that is 174.10 Rs/KG in CPWD SOR.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As</a:t>
            </a:r>
            <a:r>
              <a:rPr lang="en-US" baseline="0" dirty="0" smtClean="0"/>
              <a:t> LGSF is a quite familiar and A proven Technology…. I will Skip This part and move my presentation to show how it’s the solution to all problems.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LGSF is the technology which has</a:t>
            </a:r>
            <a:r>
              <a:rPr lang="en-US" baseline="0" dirty="0" smtClean="0"/>
              <a:t> proved its sustainibility across various countries in Mass Housing Projects.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17" tIns="91417" rIns="91417" bIns="91417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We have Covered Almost all Part of India, Right from Jammu to </a:t>
            </a:r>
            <a:r>
              <a:rPr lang="en-US" dirty="0" err="1" smtClean="0"/>
              <a:t>Kanyakumari</a:t>
            </a:r>
            <a:r>
              <a:rPr lang="en-US" baseline="0" dirty="0" smtClean="0"/>
              <a:t> and Mid West to North East States.</a:t>
            </a:r>
            <a:endParaRPr dirty="0"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Taking</a:t>
            </a:r>
            <a:r>
              <a:rPr lang="en-US" baseline="0" dirty="0" smtClean="0"/>
              <a:t> Higher side </a:t>
            </a:r>
            <a:r>
              <a:rPr lang="en-US" dirty="0" smtClean="0"/>
              <a:t>50</a:t>
            </a:r>
            <a:r>
              <a:rPr lang="en-US" baseline="0" dirty="0" smtClean="0"/>
              <a:t> Kg/</a:t>
            </a:r>
            <a:r>
              <a:rPr lang="en-US" baseline="0" dirty="0" err="1" smtClean="0"/>
              <a:t>Sqm</a:t>
            </a:r>
            <a:r>
              <a:rPr lang="en-US" baseline="0" dirty="0" smtClean="0"/>
              <a:t> Consumption ,  30000 </a:t>
            </a:r>
            <a:r>
              <a:rPr lang="en-US" baseline="0" dirty="0" err="1" smtClean="0"/>
              <a:t>Sqmtr</a:t>
            </a:r>
            <a:r>
              <a:rPr lang="en-US" baseline="0" dirty="0" smtClean="0"/>
              <a:t> or roughly 300000 </a:t>
            </a:r>
            <a:r>
              <a:rPr lang="en-US" baseline="0" dirty="0" err="1" smtClean="0"/>
              <a:t>Sqft</a:t>
            </a:r>
            <a:r>
              <a:rPr lang="en-US" baseline="0" dirty="0" smtClean="0"/>
              <a:t> of area can be constructed with these supplies.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Remember </a:t>
            </a:r>
            <a:r>
              <a:rPr lang="en-US" dirty="0" err="1" smtClean="0"/>
              <a:t>Leesser</a:t>
            </a:r>
            <a:r>
              <a:rPr lang="en-US" dirty="0" smtClean="0"/>
              <a:t> the Dead Weight .. Lesser the Casualties in Earthquake.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As India is a Developing Country It’s a Construction Country too… to </a:t>
            </a:r>
            <a:r>
              <a:rPr lang="en-US" dirty="0" err="1" smtClean="0"/>
              <a:t>Dhool</a:t>
            </a:r>
            <a:r>
              <a:rPr lang="en-US" dirty="0" smtClean="0"/>
              <a:t> to </a:t>
            </a:r>
            <a:r>
              <a:rPr lang="en-US" dirty="0" err="1" smtClean="0"/>
              <a:t>Udegi</a:t>
            </a:r>
            <a:r>
              <a:rPr lang="en-US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Now I will Present One</a:t>
            </a:r>
            <a:r>
              <a:rPr lang="en-US" baseline="0" dirty="0" smtClean="0"/>
              <a:t> Project complete cycle just to show how our capacity of doing project Faster Lighter and Easier is a Eco Friendly way.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17" tIns="91417" rIns="91417" bIns="91417" anchor="t" anchorCtr="0">
            <a:noAutofit/>
          </a:bodyPr>
          <a:lstStyle/>
          <a:p>
            <a:r>
              <a:rPr lang="en-US" dirty="0" smtClean="0"/>
              <a:t>We have selected Delhi site</a:t>
            </a:r>
            <a:r>
              <a:rPr lang="en-US" baseline="0" dirty="0" smtClean="0"/>
              <a:t> ,  so that you all may </a:t>
            </a:r>
            <a:r>
              <a:rPr lang="en-US" baseline="0" dirty="0" err="1" smtClean="0"/>
              <a:t>visialize</a:t>
            </a:r>
            <a:r>
              <a:rPr lang="en-US" baseline="0" dirty="0" smtClean="0"/>
              <a:t> , How LGSF is </a:t>
            </a:r>
            <a:r>
              <a:rPr lang="en-US" baseline="0" dirty="0" err="1" smtClean="0"/>
              <a:t>fasetr</a:t>
            </a:r>
            <a:r>
              <a:rPr lang="en-US" baseline="0" dirty="0" smtClean="0"/>
              <a:t>, viable, sustainable most importantly Eco Friendly, as its very </a:t>
            </a:r>
            <a:r>
              <a:rPr lang="en-US" baseline="0" dirty="0" err="1" smtClean="0"/>
              <a:t>difficuilt</a:t>
            </a:r>
            <a:r>
              <a:rPr lang="en-US" baseline="0" dirty="0" smtClean="0"/>
              <a:t> to get construction done in </a:t>
            </a:r>
            <a:r>
              <a:rPr lang="en-US" baseline="0" dirty="0" err="1" smtClean="0"/>
              <a:t>delhi</a:t>
            </a:r>
            <a:r>
              <a:rPr lang="en-US" baseline="0" dirty="0" smtClean="0"/>
              <a:t> due to pollution index.</a:t>
            </a: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17" name="Shape 96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17" tIns="91417" rIns="91417" bIns="91417" anchor="t" anchorCtr="0">
            <a:noAutofit/>
          </a:bodyPr>
          <a:lstStyle/>
          <a:p>
            <a:endParaRPr dirty="0"/>
          </a:p>
        </p:txBody>
      </p:sp>
      <p:sp>
        <p:nvSpPr>
          <p:cNvPr id="96418" name="Shape 96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26" name="Shape 96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17" tIns="91417" rIns="91417" bIns="91417" anchor="t" anchorCtr="0">
            <a:noAutofit/>
          </a:bodyPr>
          <a:lstStyle/>
          <a:p>
            <a:endParaRPr dirty="0"/>
          </a:p>
        </p:txBody>
      </p:sp>
      <p:sp>
        <p:nvSpPr>
          <p:cNvPr id="96427" name="Shape 96427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6405"/>
            <a:ext cx="6000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35" name="Shape 96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17" tIns="91417" rIns="91417" bIns="91417" anchor="t" anchorCtr="0">
            <a:noAutofit/>
          </a:bodyPr>
          <a:lstStyle/>
          <a:p>
            <a:endParaRPr dirty="0"/>
          </a:p>
        </p:txBody>
      </p:sp>
      <p:sp>
        <p:nvSpPr>
          <p:cNvPr id="96436" name="Shape 96436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6405"/>
            <a:ext cx="6000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44" name="Shape 96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17" tIns="91417" rIns="91417" bIns="91417" anchor="t" anchorCtr="0">
            <a:noAutofit/>
          </a:bodyPr>
          <a:lstStyle/>
          <a:p>
            <a:endParaRPr dirty="0"/>
          </a:p>
        </p:txBody>
      </p:sp>
      <p:sp>
        <p:nvSpPr>
          <p:cNvPr id="96445" name="Shape 96445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6405"/>
            <a:ext cx="6000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51" name="Shape 96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17" tIns="91417" rIns="91417" bIns="91417" anchor="t" anchorCtr="0">
            <a:noAutofit/>
          </a:bodyPr>
          <a:lstStyle/>
          <a:p>
            <a:endParaRPr dirty="0"/>
          </a:p>
        </p:txBody>
      </p:sp>
      <p:sp>
        <p:nvSpPr>
          <p:cNvPr id="96452" name="Shape 96452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6405"/>
            <a:ext cx="6000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" name="Shape 96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17" tIns="91417" rIns="91417" bIns="91417" anchor="t" anchorCtr="0">
            <a:noAutofit/>
          </a:bodyPr>
          <a:lstStyle/>
          <a:p>
            <a:endParaRPr dirty="0"/>
          </a:p>
        </p:txBody>
      </p:sp>
      <p:sp>
        <p:nvSpPr>
          <p:cNvPr id="96462" name="Shape 96462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6405"/>
            <a:ext cx="6000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74" name="Google Shape;57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95" name="Google Shape;59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04" name="Google Shape;60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13" name="Google Shape;61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20" name="Google Shape;62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27" name="Google Shape;62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Thanks for Listening me with</a:t>
            </a:r>
            <a:r>
              <a:rPr lang="en-US" baseline="0" dirty="0" smtClean="0"/>
              <a:t> patience, Hence  I rest my Case to Jury. Over to you for </a:t>
            </a:r>
            <a:r>
              <a:rPr lang="en-US" baseline="0" smtClean="0"/>
              <a:t>any Questions.</a:t>
            </a:r>
            <a:endParaRPr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As an</a:t>
            </a:r>
            <a:r>
              <a:rPr lang="en-US" baseline="0" dirty="0" smtClean="0"/>
              <a:t> Engineer we always question on existing things, because this developed in our neurons to ask WHYYYYY?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Why We are Here, Why is there need for Brain Storming the existing System ???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Of course for Improvement !!!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And We know It has to Change!!!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Because Change is the only thing which is permanent!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And Also the Biggest room in this world  is the Room of Improvement!!!</a:t>
            </a:r>
            <a:endParaRPr dirty="0"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per commitment of our </a:t>
            </a:r>
            <a:r>
              <a:rPr lang="en-US" dirty="0" err="1" smtClean="0"/>
              <a:t>Honable</a:t>
            </a:r>
            <a:r>
              <a:rPr lang="en-US" dirty="0" smtClean="0"/>
              <a:t> PM </a:t>
            </a:r>
            <a:r>
              <a:rPr lang="en-US" dirty="0" err="1" smtClean="0"/>
              <a:t>Shri</a:t>
            </a:r>
            <a:r>
              <a:rPr lang="en-US" dirty="0" smtClean="0"/>
              <a:t> </a:t>
            </a:r>
            <a:r>
              <a:rPr lang="en-US" dirty="0" err="1" smtClean="0"/>
              <a:t>Narendra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Ji</a:t>
            </a:r>
            <a:r>
              <a:rPr lang="en-US" dirty="0" smtClean="0"/>
              <a:t>, Housing</a:t>
            </a:r>
            <a:r>
              <a:rPr lang="en-US" baseline="0" dirty="0" smtClean="0"/>
              <a:t> for all will be there by 2022.</a:t>
            </a:r>
          </a:p>
          <a:p>
            <a:r>
              <a:rPr lang="en-US" baseline="0" dirty="0" smtClean="0"/>
              <a:t>Moving with </a:t>
            </a:r>
            <a:r>
              <a:rPr lang="en-US" baseline="0" dirty="0" err="1" smtClean="0"/>
              <a:t>Promie</a:t>
            </a:r>
            <a:r>
              <a:rPr lang="en-US" baseline="0" dirty="0" smtClean="0"/>
              <a:t>  &amp; Policy of Existing </a:t>
            </a:r>
            <a:r>
              <a:rPr lang="en-US" baseline="0" dirty="0" err="1" smtClean="0"/>
              <a:t>Govt</a:t>
            </a:r>
            <a:r>
              <a:rPr lang="en-US" baseline="0" dirty="0" smtClean="0"/>
              <a:t>  Ministry of Housing and Urban Affairs organized </a:t>
            </a:r>
            <a:r>
              <a:rPr lang="en-US" baseline="0" dirty="0" err="1" smtClean="0"/>
              <a:t>thi</a:t>
            </a:r>
            <a:r>
              <a:rPr lang="en-US" baseline="0" dirty="0" smtClean="0"/>
              <a:t> Expo cum Challenge. Our Main </a:t>
            </a:r>
            <a:r>
              <a:rPr lang="en-US" baseline="0" dirty="0" err="1" smtClean="0"/>
              <a:t>Challnge</a:t>
            </a:r>
            <a:r>
              <a:rPr lang="en-US" baseline="0" dirty="0" smtClean="0"/>
              <a:t> today is to complete a Time Bound project with a Sustainable , Faster and Eco Friendly Solution.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What I get from this word</a:t>
            </a:r>
            <a:r>
              <a:rPr lang="en-US" baseline="0" dirty="0" smtClean="0"/>
              <a:t> “Replace” is to change the existing system with a Robust one…..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We all had a ride on “</a:t>
            </a:r>
            <a:r>
              <a:rPr lang="en-US" baseline="0" dirty="0" err="1" smtClean="0"/>
              <a:t>Tanga</a:t>
            </a:r>
            <a:r>
              <a:rPr lang="en-US" baseline="0" dirty="0" smtClean="0"/>
              <a:t>” yes The Horse Cart 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In order for faster movement of cart, we can reduce the dead weight of Cart , putting efficient bearing on wheels ….. No </a:t>
            </a:r>
            <a:r>
              <a:rPr lang="en-US" baseline="0" dirty="0" err="1" smtClean="0"/>
              <a:t>No</a:t>
            </a:r>
            <a:r>
              <a:rPr lang="en-US" baseline="0" dirty="0" smtClean="0"/>
              <a:t> Not at all because these are short term solution..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What is desired to change the Horse as a source … Because for faster movement Source is the Bottle neck…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Similarly ….When we think of replacing RCC, we must think of a solution which has a different source that is other than Sand Aggregate, Cement and Water..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So we need to adopt a solution which has Least dependency on Sand Cement Aggregate and Water? … Something like a Dry system..</a:t>
            </a:r>
            <a:endParaRPr dirty="0"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14" name="Google Shape;14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499" cy="409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2931574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5022149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499" cy="409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2931574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5022149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499" cy="409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2931574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5022149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499" cy="409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2931574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5022149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499" cy="409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2931574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5022149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499" cy="409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2931574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5022149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499" cy="409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2931574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5022149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499" cy="409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2931574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5022149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27" name="Google Shape;27;p5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" name="Google Shape;28;p5"/>
          <p:cNvSpPr txBox="1">
            <a:spLocks noGrp="1"/>
          </p:cNvSpPr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32" name="Google Shape;32;p6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8350" y="1807900"/>
            <a:ext cx="53241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 + big ima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46" name="Google Shape;46;p9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50" name="Google Shape;50;p1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2931574" y="2515375"/>
            <a:ext cx="1988700" cy="24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3"/>
          </p:nvPr>
        </p:nvSpPr>
        <p:spPr>
          <a:xfrm>
            <a:off x="5022149" y="2515375"/>
            <a:ext cx="1988700" cy="24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499" cy="409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2931574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5022149" y="2515375"/>
            <a:ext cx="1988699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884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495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None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1" name="Google Shape;11;p1" descr="C:\Users\somu\Desktop\LOGO NIPANI.jp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467600" y="133350"/>
            <a:ext cx="1543050" cy="3778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s2r_3m-XgAhWKL48KHdQ0CbAQjRx6BAgBEAU&amp;url=https://www.projecttimes.com/articles/legacy-systems-to-replace-or-to-not-that-is-the-question.html&amp;psig=AOvVaw1-A1XVeZrDTUoPp6UraBvQ&amp;ust=155167655340617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352550"/>
            <a:ext cx="7702283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0;p23"/>
          <p:cNvSpPr txBox="1">
            <a:spLocks noGrp="1"/>
          </p:cNvSpPr>
          <p:nvPr>
            <p:ph type="body" idx="1"/>
          </p:nvPr>
        </p:nvSpPr>
        <p:spPr>
          <a:xfrm>
            <a:off x="533400" y="438150"/>
            <a:ext cx="6319345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 smtClean="0"/>
              <a:t>Our Aim –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 smtClean="0"/>
              <a:t>Is to replace RCC with Innovative Construction Technology.</a:t>
            </a:r>
            <a:endParaRPr sz="3600" dirty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86" y="2448583"/>
            <a:ext cx="3352800" cy="228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triped Right Arrow 6"/>
          <p:cNvSpPr/>
          <p:nvPr/>
        </p:nvSpPr>
        <p:spPr>
          <a:xfrm>
            <a:off x="3668110" y="3048000"/>
            <a:ext cx="1114097" cy="10405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Image result for innovati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7238" y="2848063"/>
            <a:ext cx="2385410" cy="151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17431"/>
            <a:ext cx="7252137" cy="3626069"/>
          </a:xfrm>
          <a:prstGeom prst="rect">
            <a:avLst/>
          </a:prstGeom>
          <a:noFill/>
        </p:spPr>
      </p:pic>
      <p:sp>
        <p:nvSpPr>
          <p:cNvPr id="4" name="Google Shape;240;p23"/>
          <p:cNvSpPr txBox="1">
            <a:spLocks noGrp="1"/>
          </p:cNvSpPr>
          <p:nvPr>
            <p:ph type="title"/>
          </p:nvPr>
        </p:nvSpPr>
        <p:spPr>
          <a:xfrm>
            <a:off x="462456" y="189307"/>
            <a:ext cx="6379778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 smtClean="0"/>
              <a:t>Need to Replace The RCC with a Proven Technology Which is……</a:t>
            </a:r>
            <a:endParaRPr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39000" r="-1000" b="-45000"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>
            <a:spLocks noGrp="1"/>
          </p:cNvSpPr>
          <p:nvPr>
            <p:ph type="body" idx="1"/>
          </p:nvPr>
        </p:nvSpPr>
        <p:spPr>
          <a:xfrm>
            <a:off x="294290" y="438150"/>
            <a:ext cx="3605048" cy="56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A technology …..</a:t>
            </a:r>
            <a:endParaRPr dirty="0"/>
          </a:p>
        </p:txBody>
      </p:sp>
      <p:sp>
        <p:nvSpPr>
          <p:cNvPr id="241" name="Google Shape;241;p23"/>
          <p:cNvSpPr/>
          <p:nvPr/>
        </p:nvSpPr>
        <p:spPr>
          <a:xfrm>
            <a:off x="218089" y="1891863"/>
            <a:ext cx="366022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Which is 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Viable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 !!!!!!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r>
              <a:rPr lang="en-US" sz="2400" dirty="0" smtClean="0">
                <a:latin typeface="Karla"/>
                <a:ea typeface="Karla"/>
                <a:cs typeface="Karla"/>
                <a:sym typeface="Karla"/>
              </a:rPr>
              <a:t>Viable with respect to Project Size…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sz="2400" dirty="0" smtClean="0"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sz="2400" dirty="0" smtClean="0"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sz="2400" b="0" i="0" u="none" strike="noStrike" cap="none" dirty="0" smtClean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54000" t="25000" b="25000"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>
            <a:spLocks noGrp="1"/>
          </p:cNvSpPr>
          <p:nvPr>
            <p:ph type="body" idx="1"/>
          </p:nvPr>
        </p:nvSpPr>
        <p:spPr>
          <a:xfrm>
            <a:off x="294290" y="438150"/>
            <a:ext cx="3605048" cy="56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A technology …..</a:t>
            </a:r>
            <a:endParaRPr dirty="0"/>
          </a:p>
        </p:txBody>
      </p:sp>
      <p:sp>
        <p:nvSpPr>
          <p:cNvPr id="241" name="Google Shape;241;p23"/>
          <p:cNvSpPr/>
          <p:nvPr/>
        </p:nvSpPr>
        <p:spPr>
          <a:xfrm>
            <a:off x="218089" y="1891863"/>
            <a:ext cx="3660227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Which is 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Sust</a:t>
            </a:r>
            <a:r>
              <a:rPr lang="en-US" sz="2400" dirty="0" smtClean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ainable</a:t>
            </a:r>
            <a:r>
              <a:rPr lang="en-US" sz="2400" dirty="0" smtClean="0"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!!!!!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r>
              <a:rPr lang="en-US" sz="2400" dirty="0" smtClean="0">
                <a:latin typeface="Karla"/>
                <a:ea typeface="Karla"/>
                <a:cs typeface="Karla"/>
                <a:sym typeface="Karla"/>
              </a:rPr>
              <a:t> with respect to various Geographical location, seismic zone, or disturbed Areas.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sz="2400" dirty="0" smtClean="0"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sz="2400" dirty="0" smtClean="0"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sz="2400" b="0" i="0" u="none" strike="noStrike" cap="none" dirty="0" smtClean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50000" t="9000"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>
            <a:spLocks noGrp="1"/>
          </p:cNvSpPr>
          <p:nvPr>
            <p:ph type="body" idx="1"/>
          </p:nvPr>
        </p:nvSpPr>
        <p:spPr>
          <a:xfrm>
            <a:off x="294290" y="438150"/>
            <a:ext cx="3605048" cy="56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A technology …..</a:t>
            </a:r>
            <a:endParaRPr dirty="0"/>
          </a:p>
        </p:txBody>
      </p:sp>
      <p:sp>
        <p:nvSpPr>
          <p:cNvPr id="241" name="Google Shape;241;p23"/>
          <p:cNvSpPr/>
          <p:nvPr/>
        </p:nvSpPr>
        <p:spPr>
          <a:xfrm>
            <a:off x="218089" y="1891863"/>
            <a:ext cx="366022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Which is 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Faster</a:t>
            </a:r>
            <a:r>
              <a:rPr lang="en-US" sz="2400" dirty="0" smtClean="0"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!!!!!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r>
              <a:rPr lang="en-US" sz="2400" dirty="0" smtClean="0">
                <a:latin typeface="Karla"/>
                <a:ea typeface="Karla"/>
                <a:cs typeface="Karla"/>
                <a:sym typeface="Karla"/>
              </a:rPr>
              <a:t> to complete time bound projects.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sz="2400" dirty="0" smtClean="0"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sz="2400" dirty="0" smtClean="0"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sz="2400" b="0" i="0" u="none" strike="noStrike" cap="none" dirty="0" smtClean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50000" t="15000"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>
            <a:spLocks noGrp="1"/>
          </p:cNvSpPr>
          <p:nvPr>
            <p:ph type="body" idx="1"/>
          </p:nvPr>
        </p:nvSpPr>
        <p:spPr>
          <a:xfrm>
            <a:off x="294290" y="438150"/>
            <a:ext cx="3605048" cy="56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A technology …..</a:t>
            </a:r>
            <a:endParaRPr dirty="0"/>
          </a:p>
        </p:txBody>
      </p:sp>
      <p:sp>
        <p:nvSpPr>
          <p:cNvPr id="241" name="Google Shape;241;p23"/>
          <p:cNvSpPr/>
          <p:nvPr/>
        </p:nvSpPr>
        <p:spPr>
          <a:xfrm>
            <a:off x="218089" y="1891863"/>
            <a:ext cx="366022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Which is 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Lighter</a:t>
            </a:r>
            <a:r>
              <a:rPr lang="en-US" sz="2400" dirty="0" smtClean="0"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!!!!!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r>
              <a:rPr lang="en-US" sz="2400" dirty="0" smtClean="0">
                <a:latin typeface="Karla"/>
                <a:ea typeface="Karla"/>
                <a:cs typeface="Karla"/>
                <a:sym typeface="Karla"/>
              </a:rPr>
              <a:t> so that dead weight of the building is least, with requisite strength.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sz="2400" dirty="0" smtClean="0"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sz="2400" dirty="0" smtClean="0"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sz="2400" b="0" i="0" u="none" strike="noStrike" cap="none" dirty="0" smtClean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2000"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>
            <a:spLocks noGrp="1"/>
          </p:cNvSpPr>
          <p:nvPr>
            <p:ph type="body" idx="1"/>
          </p:nvPr>
        </p:nvSpPr>
        <p:spPr>
          <a:xfrm>
            <a:off x="231227" y="185902"/>
            <a:ext cx="3605048" cy="116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Last But not at all the Least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 smtClean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 smtClean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A technology …..</a:t>
            </a:r>
            <a:endParaRPr dirty="0"/>
          </a:p>
        </p:txBody>
      </p:sp>
      <p:sp>
        <p:nvSpPr>
          <p:cNvPr id="241" name="Google Shape;241;p23"/>
          <p:cNvSpPr/>
          <p:nvPr/>
        </p:nvSpPr>
        <p:spPr>
          <a:xfrm>
            <a:off x="218089" y="1891863"/>
            <a:ext cx="366022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Which is 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Eco Friendly</a:t>
            </a:r>
            <a:r>
              <a:rPr lang="en-US" sz="2400" dirty="0" smtClean="0"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!!!!!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r>
              <a:rPr lang="en-US" sz="2400" dirty="0" smtClean="0">
                <a:latin typeface="Karla"/>
                <a:ea typeface="Karla"/>
                <a:cs typeface="Karla"/>
                <a:sym typeface="Karla"/>
              </a:rPr>
              <a:t> for safeguard of environment and our next generations.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sz="2400" dirty="0" smtClean="0"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sz="2400" dirty="0" smtClean="0"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sz="2400" b="0" i="0" u="none" strike="noStrike" cap="none" dirty="0" smtClean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7000" b="-16000"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0;p32"/>
          <p:cNvGrpSpPr/>
          <p:nvPr/>
        </p:nvGrpSpPr>
        <p:grpSpPr>
          <a:xfrm flipH="1">
            <a:off x="423038" y="133415"/>
            <a:ext cx="762000" cy="990611"/>
            <a:chOff x="5972700" y="2330200"/>
            <a:chExt cx="411625" cy="387275"/>
          </a:xfrm>
        </p:grpSpPr>
        <p:sp>
          <p:nvSpPr>
            <p:cNvPr id="341" name="Google Shape;341;p3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BABABA"/>
                </a:gs>
              </a:gsLst>
              <a:lin ang="16200038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BABABA"/>
                </a:gs>
              </a:gsLst>
              <a:lin ang="16200038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241;p23"/>
          <p:cNvSpPr/>
          <p:nvPr/>
        </p:nvSpPr>
        <p:spPr>
          <a:xfrm>
            <a:off x="483476" y="1187667"/>
            <a:ext cx="21336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r>
              <a:rPr lang="en-US" sz="2400" dirty="0" smtClean="0">
                <a:solidFill>
                  <a:srgbClr val="00B050"/>
                </a:solidFill>
                <a:latin typeface="Karla"/>
                <a:ea typeface="Karla"/>
                <a:cs typeface="Karla"/>
                <a:sym typeface="Karla"/>
              </a:rPr>
              <a:t>Solution</a:t>
            </a:r>
            <a:r>
              <a:rPr lang="en-US" sz="2400" dirty="0" smtClean="0">
                <a:latin typeface="Karla"/>
                <a:ea typeface="Karla"/>
                <a:cs typeface="Karla"/>
                <a:sym typeface="Karla"/>
              </a:rPr>
              <a:t>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r>
              <a:rPr lang="en-US" sz="2400" dirty="0" smtClean="0">
                <a:latin typeface="Karla"/>
                <a:ea typeface="Karla"/>
                <a:cs typeface="Karla"/>
                <a:sym typeface="Karla"/>
              </a:rPr>
              <a:t>to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r>
              <a:rPr lang="en-US" sz="2400" dirty="0" smtClean="0">
                <a:latin typeface="Karla"/>
                <a:ea typeface="Karla"/>
                <a:cs typeface="Karla"/>
                <a:sym typeface="Karla"/>
              </a:rPr>
              <a:t>all </a:t>
            </a:r>
            <a:r>
              <a:rPr lang="en-US" sz="2400" dirty="0" smtClean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Problems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sz="2400" dirty="0" smtClean="0"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sz="2400" dirty="0" smtClean="0"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sz="2400" b="0" i="0" u="none" strike="noStrike" cap="none" dirty="0" smtClean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019503" y="1"/>
            <a:ext cx="5665077" cy="5143500"/>
            <a:chOff x="1019503" y="1"/>
            <a:chExt cx="5665077" cy="5143500"/>
          </a:xfrm>
        </p:grpSpPr>
        <p:sp>
          <p:nvSpPr>
            <p:cNvPr id="270" name="Google Shape;270;p27"/>
            <p:cNvSpPr txBox="1"/>
            <p:nvPr/>
          </p:nvSpPr>
          <p:spPr>
            <a:xfrm>
              <a:off x="1360480" y="1"/>
              <a:ext cx="5324100" cy="514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B7B7"/>
                </a:buClr>
                <a:buSzPts val="2400"/>
                <a:buFont typeface="Montserrat"/>
                <a:buNone/>
              </a:pPr>
              <a:r>
                <a:rPr lang="en-US" sz="2000" b="1" i="0" u="none" strike="noStrike" cap="none" dirty="0" smtClean="0">
                  <a:solidFill>
                    <a:srgbClr val="B7B7B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 here we presenting a </a:t>
              </a:r>
              <a:r>
                <a:rPr lang="en-US" sz="2000" b="1" dirty="0" smtClean="0">
                  <a:solidFill>
                    <a:srgbClr val="92D05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Answer</a:t>
              </a:r>
              <a:r>
                <a:rPr lang="en-US" sz="2000" b="1" dirty="0" smtClean="0">
                  <a:solidFill>
                    <a:srgbClr val="B7B7B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to all </a:t>
              </a:r>
              <a:r>
                <a:rPr lang="en-US" sz="2000" b="1" dirty="0" smtClean="0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Problems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B7B7"/>
                </a:buClr>
                <a:buSzPts val="2400"/>
                <a:buFont typeface="Montserrat"/>
                <a:buNone/>
              </a:pPr>
              <a:endParaRPr lang="en-US" sz="2000" b="1" i="0" u="none" strike="noStrike" cap="none" dirty="0" smtClean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B7B7"/>
                </a:buClr>
                <a:buSzPts val="2400"/>
                <a:buFont typeface="Montserrat"/>
                <a:buNone/>
              </a:pPr>
              <a:r>
                <a:rPr lang="en-US" sz="2000" b="1" i="0" u="none" strike="noStrike" cap="none" dirty="0" smtClean="0">
                  <a:solidFill>
                    <a:srgbClr val="B7B7B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proven Technology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B7B7"/>
                </a:buClr>
                <a:buSzPts val="2400"/>
                <a:buFont typeface="Montserrat"/>
                <a:buNone/>
              </a:pPr>
              <a:endParaRPr lang="en-US" sz="2000" b="1" dirty="0" smtClean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B7B7"/>
                </a:buClr>
                <a:buSzPts val="2400"/>
                <a:buFont typeface="Montserrat"/>
                <a:buNone/>
              </a:pPr>
              <a:r>
                <a:rPr lang="en-US" sz="2000" b="1" i="0" u="none" strike="noStrike" cap="none" dirty="0" smtClean="0">
                  <a:solidFill>
                    <a:srgbClr val="B7B7B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Promoted by </a:t>
              </a:r>
              <a:r>
                <a:rPr lang="en-US" sz="2800" b="1" i="0" u="none" strike="noStrike" cap="none" dirty="0" smtClean="0">
                  <a:solidFill>
                    <a:schemeClr val="accent4">
                      <a:lumMod val="75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BMTPC</a:t>
              </a:r>
              <a:endParaRPr lang="en-US" sz="2000" b="1" i="0" u="none" strike="noStrike" cap="none" dirty="0" smtClean="0">
                <a:solidFill>
                  <a:schemeClr val="accent4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B7B7"/>
                </a:buClr>
                <a:buSzPts val="2400"/>
                <a:buFont typeface="Montserrat"/>
                <a:buNone/>
              </a:pPr>
              <a:r>
                <a:rPr lang="en-US" sz="2000" b="1" dirty="0" smtClean="0">
                  <a:solidFill>
                    <a:srgbClr val="B7B7B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Approved by </a:t>
              </a:r>
              <a:r>
                <a:rPr lang="en-US" sz="2800" b="1" dirty="0" smtClean="0">
                  <a:solidFill>
                    <a:schemeClr val="accent4">
                      <a:lumMod val="75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MES</a:t>
              </a:r>
              <a:endParaRPr lang="en-US" sz="2000" b="1" dirty="0" smtClean="0">
                <a:solidFill>
                  <a:schemeClr val="accent4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B7B7"/>
                </a:buClr>
                <a:buSzPts val="2400"/>
                <a:buFont typeface="Montserrat"/>
                <a:buNone/>
              </a:pPr>
              <a:r>
                <a:rPr lang="en-US" sz="2000" b="1" i="0" u="none" strike="noStrike" cap="none" dirty="0" smtClean="0">
                  <a:solidFill>
                    <a:srgbClr val="B7B7B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Incorporated in </a:t>
              </a:r>
              <a:r>
                <a:rPr lang="en-US" sz="2800" b="1" i="0" u="none" strike="noStrike" cap="none" dirty="0" smtClean="0">
                  <a:solidFill>
                    <a:schemeClr val="accent4">
                      <a:lumMod val="75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CPWD</a:t>
              </a:r>
              <a:r>
                <a:rPr lang="en-US" sz="2000" b="1" i="0" u="none" strike="noStrike" cap="none" dirty="0" smtClean="0">
                  <a:solidFill>
                    <a:srgbClr val="B7B7B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SOR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B7B7"/>
                </a:buClr>
                <a:buSzPts val="2400"/>
                <a:buFont typeface="Montserrat"/>
                <a:buNone/>
              </a:pPr>
              <a:endParaRPr lang="en-US" sz="2000" b="1" dirty="0" smtClean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B7B7"/>
                </a:buClr>
                <a:buSzPts val="2400"/>
                <a:buFont typeface="Montserrat"/>
                <a:buNone/>
              </a:pPr>
              <a:r>
                <a:rPr lang="en-US" sz="2000" b="1" i="0" u="none" strike="noStrike" cap="none" dirty="0" smtClean="0">
                  <a:solidFill>
                    <a:srgbClr val="B7B7B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Used by Various Premiere </a:t>
              </a:r>
              <a:r>
                <a:rPr lang="en-US" sz="2000" b="1" i="0" u="none" strike="noStrike" cap="none" dirty="0" err="1" smtClean="0">
                  <a:solidFill>
                    <a:srgbClr val="B7B7B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Govt</a:t>
              </a:r>
              <a:r>
                <a:rPr lang="en-US" sz="2000" b="1" i="0" u="none" strike="noStrike" cap="none" dirty="0" smtClean="0">
                  <a:solidFill>
                    <a:srgbClr val="B7B7B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Department Such as IIT </a:t>
              </a:r>
              <a:r>
                <a:rPr lang="en-US" sz="2000" b="1" i="0" u="none" strike="noStrike" cap="none" dirty="0" err="1" smtClean="0">
                  <a:solidFill>
                    <a:srgbClr val="B7B7B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Guwahati</a:t>
              </a:r>
              <a:r>
                <a:rPr lang="en-US" sz="2000" b="1" i="0" u="none" strike="noStrike" cap="none" dirty="0" smtClean="0">
                  <a:solidFill>
                    <a:srgbClr val="B7B7B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IIT </a:t>
              </a:r>
              <a:r>
                <a:rPr lang="en-US" sz="2000" b="1" i="0" u="none" strike="noStrike" cap="none" dirty="0" err="1" smtClean="0">
                  <a:solidFill>
                    <a:srgbClr val="B7B7B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Mandi</a:t>
              </a:r>
              <a:r>
                <a:rPr lang="en-US" sz="2000" b="1" i="0" u="none" strike="noStrike" cap="none" dirty="0" smtClean="0">
                  <a:solidFill>
                    <a:srgbClr val="B7B7B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UPRNN, Northern Railways, Bihar State Power Holding, TTD, PIU and many more.</a:t>
              </a:r>
              <a:endParaRPr sz="2000" b="1" i="0" u="none" strike="noStrike" cap="none" dirty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" name="Google Shape;271;p27"/>
            <p:cNvGrpSpPr/>
            <p:nvPr/>
          </p:nvGrpSpPr>
          <p:grpSpPr>
            <a:xfrm>
              <a:off x="1019503" y="1355262"/>
              <a:ext cx="336336" cy="305372"/>
              <a:chOff x="1923675" y="1633650"/>
              <a:chExt cx="436000" cy="435975"/>
            </a:xfrm>
          </p:grpSpPr>
          <p:sp>
            <p:nvSpPr>
              <p:cNvPr id="272" name="Google Shape;272;p27"/>
              <p:cNvSpPr/>
              <p:nvPr/>
            </p:nvSpPr>
            <p:spPr>
              <a:xfrm>
                <a:off x="2209250" y="1633650"/>
                <a:ext cx="150425" cy="150425"/>
              </a:xfrm>
              <a:custGeom>
                <a:avLst/>
                <a:gdLst/>
                <a:ahLst/>
                <a:cxnLst/>
                <a:rect l="l" t="t" r="r" b="b"/>
                <a:pathLst>
                  <a:path w="6017" h="6017" fill="none" extrusionOk="0">
                    <a:moveTo>
                      <a:pt x="5846" y="3605"/>
                    </a:moveTo>
                    <a:lnTo>
                      <a:pt x="2412" y="171"/>
                    </a:lnTo>
                    <a:lnTo>
                      <a:pt x="2412" y="171"/>
                    </a:lnTo>
                    <a:lnTo>
                      <a:pt x="2314" y="98"/>
                    </a:lnTo>
                    <a:lnTo>
                      <a:pt x="2217" y="49"/>
                    </a:lnTo>
                    <a:lnTo>
                      <a:pt x="2095" y="25"/>
                    </a:lnTo>
                    <a:lnTo>
                      <a:pt x="1997" y="1"/>
                    </a:lnTo>
                    <a:lnTo>
                      <a:pt x="1876" y="25"/>
                    </a:lnTo>
                    <a:lnTo>
                      <a:pt x="1778" y="49"/>
                    </a:lnTo>
                    <a:lnTo>
                      <a:pt x="1681" y="98"/>
                    </a:lnTo>
                    <a:lnTo>
                      <a:pt x="1583" y="171"/>
                    </a:lnTo>
                    <a:lnTo>
                      <a:pt x="0" y="1778"/>
                    </a:lnTo>
                    <a:lnTo>
                      <a:pt x="4238" y="6016"/>
                    </a:lnTo>
                    <a:lnTo>
                      <a:pt x="5846" y="4433"/>
                    </a:lnTo>
                    <a:lnTo>
                      <a:pt x="5846" y="4433"/>
                    </a:lnTo>
                    <a:lnTo>
                      <a:pt x="5919" y="4336"/>
                    </a:lnTo>
                    <a:lnTo>
                      <a:pt x="5967" y="4238"/>
                    </a:lnTo>
                    <a:lnTo>
                      <a:pt x="5992" y="4141"/>
                    </a:lnTo>
                    <a:lnTo>
                      <a:pt x="6016" y="4019"/>
                    </a:lnTo>
                    <a:lnTo>
                      <a:pt x="5992" y="3922"/>
                    </a:lnTo>
                    <a:lnTo>
                      <a:pt x="5967" y="3800"/>
                    </a:lnTo>
                    <a:lnTo>
                      <a:pt x="5919" y="3703"/>
                    </a:lnTo>
                    <a:lnTo>
                      <a:pt x="5846" y="3605"/>
                    </a:lnTo>
                    <a:lnTo>
                      <a:pt x="5846" y="36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27"/>
              <p:cNvSpPr/>
              <p:nvPr/>
            </p:nvSpPr>
            <p:spPr>
              <a:xfrm>
                <a:off x="2019900" y="1757250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10473" y="1"/>
                    </a:moveTo>
                    <a:lnTo>
                      <a:pt x="0" y="10473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27"/>
              <p:cNvSpPr/>
              <p:nvPr/>
            </p:nvSpPr>
            <p:spPr>
              <a:xfrm>
                <a:off x="1923675" y="1681150"/>
                <a:ext cx="388500" cy="388475"/>
              </a:xfrm>
              <a:custGeom>
                <a:avLst/>
                <a:gdLst/>
                <a:ahLst/>
                <a:cxnLst/>
                <a:rect l="l" t="t" r="r" b="b"/>
                <a:pathLst>
                  <a:path w="15540" h="15539" fill="none" extrusionOk="0">
                    <a:moveTo>
                      <a:pt x="11277" y="0"/>
                    </a:moveTo>
                    <a:lnTo>
                      <a:pt x="756" y="10546"/>
                    </a:lnTo>
                    <a:lnTo>
                      <a:pt x="756" y="10546"/>
                    </a:lnTo>
                    <a:lnTo>
                      <a:pt x="683" y="10619"/>
                    </a:lnTo>
                    <a:lnTo>
                      <a:pt x="634" y="10692"/>
                    </a:lnTo>
                    <a:lnTo>
                      <a:pt x="610" y="10765"/>
                    </a:lnTo>
                    <a:lnTo>
                      <a:pt x="585" y="10863"/>
                    </a:lnTo>
                    <a:lnTo>
                      <a:pt x="1" y="14881"/>
                    </a:lnTo>
                    <a:lnTo>
                      <a:pt x="1" y="14881"/>
                    </a:lnTo>
                    <a:lnTo>
                      <a:pt x="1" y="15003"/>
                    </a:lnTo>
                    <a:lnTo>
                      <a:pt x="25" y="15149"/>
                    </a:lnTo>
                    <a:lnTo>
                      <a:pt x="98" y="15271"/>
                    </a:lnTo>
                    <a:lnTo>
                      <a:pt x="171" y="15368"/>
                    </a:lnTo>
                    <a:lnTo>
                      <a:pt x="171" y="15368"/>
                    </a:lnTo>
                    <a:lnTo>
                      <a:pt x="269" y="15441"/>
                    </a:lnTo>
                    <a:lnTo>
                      <a:pt x="366" y="15490"/>
                    </a:lnTo>
                    <a:lnTo>
                      <a:pt x="464" y="15514"/>
                    </a:lnTo>
                    <a:lnTo>
                      <a:pt x="585" y="15539"/>
                    </a:lnTo>
                    <a:lnTo>
                      <a:pt x="585" y="15539"/>
                    </a:lnTo>
                    <a:lnTo>
                      <a:pt x="659" y="15539"/>
                    </a:lnTo>
                    <a:lnTo>
                      <a:pt x="4677" y="14954"/>
                    </a:lnTo>
                    <a:lnTo>
                      <a:pt x="4677" y="14954"/>
                    </a:lnTo>
                    <a:lnTo>
                      <a:pt x="4848" y="14905"/>
                    </a:lnTo>
                    <a:lnTo>
                      <a:pt x="4921" y="14857"/>
                    </a:lnTo>
                    <a:lnTo>
                      <a:pt x="4994" y="14784"/>
                    </a:lnTo>
                    <a:lnTo>
                      <a:pt x="15539" y="4262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27"/>
              <p:cNvSpPr/>
              <p:nvPr/>
            </p:nvSpPr>
            <p:spPr>
              <a:xfrm>
                <a:off x="1974225" y="1711575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0" y="10474"/>
                    </a:moveTo>
                    <a:lnTo>
                      <a:pt x="10473" y="1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27"/>
              <p:cNvSpPr/>
              <p:nvPr/>
            </p:nvSpPr>
            <p:spPr>
              <a:xfrm>
                <a:off x="1934650" y="2014200"/>
                <a:ext cx="4447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79" fill="none" extrusionOk="0">
                    <a:moveTo>
                      <a:pt x="1778" y="1778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27"/>
              <p:cNvSpPr/>
              <p:nvPr/>
            </p:nvSpPr>
            <p:spPr>
              <a:xfrm>
                <a:off x="1944375" y="1947225"/>
                <a:ext cx="101725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068" fill="none" extrusionOk="0">
                    <a:moveTo>
                      <a:pt x="1" y="49"/>
                    </a:moveTo>
                    <a:lnTo>
                      <a:pt x="1" y="49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20" y="4068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271;p27"/>
            <p:cNvGrpSpPr/>
            <p:nvPr/>
          </p:nvGrpSpPr>
          <p:grpSpPr>
            <a:xfrm>
              <a:off x="1056289" y="2117262"/>
              <a:ext cx="336336" cy="305372"/>
              <a:chOff x="1923675" y="1633650"/>
              <a:chExt cx="436000" cy="435975"/>
            </a:xfrm>
          </p:grpSpPr>
          <p:sp>
            <p:nvSpPr>
              <p:cNvPr id="11" name="Google Shape;272;p27"/>
              <p:cNvSpPr/>
              <p:nvPr/>
            </p:nvSpPr>
            <p:spPr>
              <a:xfrm>
                <a:off x="2209250" y="1633650"/>
                <a:ext cx="150425" cy="150425"/>
              </a:xfrm>
              <a:custGeom>
                <a:avLst/>
                <a:gdLst/>
                <a:ahLst/>
                <a:cxnLst/>
                <a:rect l="l" t="t" r="r" b="b"/>
                <a:pathLst>
                  <a:path w="6017" h="6017" fill="none" extrusionOk="0">
                    <a:moveTo>
                      <a:pt x="5846" y="3605"/>
                    </a:moveTo>
                    <a:lnTo>
                      <a:pt x="2412" y="171"/>
                    </a:lnTo>
                    <a:lnTo>
                      <a:pt x="2412" y="171"/>
                    </a:lnTo>
                    <a:lnTo>
                      <a:pt x="2314" y="98"/>
                    </a:lnTo>
                    <a:lnTo>
                      <a:pt x="2217" y="49"/>
                    </a:lnTo>
                    <a:lnTo>
                      <a:pt x="2095" y="25"/>
                    </a:lnTo>
                    <a:lnTo>
                      <a:pt x="1997" y="1"/>
                    </a:lnTo>
                    <a:lnTo>
                      <a:pt x="1876" y="25"/>
                    </a:lnTo>
                    <a:lnTo>
                      <a:pt x="1778" y="49"/>
                    </a:lnTo>
                    <a:lnTo>
                      <a:pt x="1681" y="98"/>
                    </a:lnTo>
                    <a:lnTo>
                      <a:pt x="1583" y="171"/>
                    </a:lnTo>
                    <a:lnTo>
                      <a:pt x="0" y="1778"/>
                    </a:lnTo>
                    <a:lnTo>
                      <a:pt x="4238" y="6016"/>
                    </a:lnTo>
                    <a:lnTo>
                      <a:pt x="5846" y="4433"/>
                    </a:lnTo>
                    <a:lnTo>
                      <a:pt x="5846" y="4433"/>
                    </a:lnTo>
                    <a:lnTo>
                      <a:pt x="5919" y="4336"/>
                    </a:lnTo>
                    <a:lnTo>
                      <a:pt x="5967" y="4238"/>
                    </a:lnTo>
                    <a:lnTo>
                      <a:pt x="5992" y="4141"/>
                    </a:lnTo>
                    <a:lnTo>
                      <a:pt x="6016" y="4019"/>
                    </a:lnTo>
                    <a:lnTo>
                      <a:pt x="5992" y="3922"/>
                    </a:lnTo>
                    <a:lnTo>
                      <a:pt x="5967" y="3800"/>
                    </a:lnTo>
                    <a:lnTo>
                      <a:pt x="5919" y="3703"/>
                    </a:lnTo>
                    <a:lnTo>
                      <a:pt x="5846" y="3605"/>
                    </a:lnTo>
                    <a:lnTo>
                      <a:pt x="5846" y="36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73;p27"/>
              <p:cNvSpPr/>
              <p:nvPr/>
            </p:nvSpPr>
            <p:spPr>
              <a:xfrm>
                <a:off x="2019900" y="1757250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10473" y="1"/>
                    </a:moveTo>
                    <a:lnTo>
                      <a:pt x="0" y="10473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74;p27"/>
              <p:cNvSpPr/>
              <p:nvPr/>
            </p:nvSpPr>
            <p:spPr>
              <a:xfrm>
                <a:off x="1923675" y="1681150"/>
                <a:ext cx="388500" cy="388475"/>
              </a:xfrm>
              <a:custGeom>
                <a:avLst/>
                <a:gdLst/>
                <a:ahLst/>
                <a:cxnLst/>
                <a:rect l="l" t="t" r="r" b="b"/>
                <a:pathLst>
                  <a:path w="15540" h="15539" fill="none" extrusionOk="0">
                    <a:moveTo>
                      <a:pt x="11277" y="0"/>
                    </a:moveTo>
                    <a:lnTo>
                      <a:pt x="756" y="10546"/>
                    </a:lnTo>
                    <a:lnTo>
                      <a:pt x="756" y="10546"/>
                    </a:lnTo>
                    <a:lnTo>
                      <a:pt x="683" y="10619"/>
                    </a:lnTo>
                    <a:lnTo>
                      <a:pt x="634" y="10692"/>
                    </a:lnTo>
                    <a:lnTo>
                      <a:pt x="610" y="10765"/>
                    </a:lnTo>
                    <a:lnTo>
                      <a:pt x="585" y="10863"/>
                    </a:lnTo>
                    <a:lnTo>
                      <a:pt x="1" y="14881"/>
                    </a:lnTo>
                    <a:lnTo>
                      <a:pt x="1" y="14881"/>
                    </a:lnTo>
                    <a:lnTo>
                      <a:pt x="1" y="15003"/>
                    </a:lnTo>
                    <a:lnTo>
                      <a:pt x="25" y="15149"/>
                    </a:lnTo>
                    <a:lnTo>
                      <a:pt x="98" y="15271"/>
                    </a:lnTo>
                    <a:lnTo>
                      <a:pt x="171" y="15368"/>
                    </a:lnTo>
                    <a:lnTo>
                      <a:pt x="171" y="15368"/>
                    </a:lnTo>
                    <a:lnTo>
                      <a:pt x="269" y="15441"/>
                    </a:lnTo>
                    <a:lnTo>
                      <a:pt x="366" y="15490"/>
                    </a:lnTo>
                    <a:lnTo>
                      <a:pt x="464" y="15514"/>
                    </a:lnTo>
                    <a:lnTo>
                      <a:pt x="585" y="15539"/>
                    </a:lnTo>
                    <a:lnTo>
                      <a:pt x="585" y="15539"/>
                    </a:lnTo>
                    <a:lnTo>
                      <a:pt x="659" y="15539"/>
                    </a:lnTo>
                    <a:lnTo>
                      <a:pt x="4677" y="14954"/>
                    </a:lnTo>
                    <a:lnTo>
                      <a:pt x="4677" y="14954"/>
                    </a:lnTo>
                    <a:lnTo>
                      <a:pt x="4848" y="14905"/>
                    </a:lnTo>
                    <a:lnTo>
                      <a:pt x="4921" y="14857"/>
                    </a:lnTo>
                    <a:lnTo>
                      <a:pt x="4994" y="14784"/>
                    </a:lnTo>
                    <a:lnTo>
                      <a:pt x="15539" y="4262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75;p27"/>
              <p:cNvSpPr/>
              <p:nvPr/>
            </p:nvSpPr>
            <p:spPr>
              <a:xfrm>
                <a:off x="1974225" y="1711575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0" y="10474"/>
                    </a:moveTo>
                    <a:lnTo>
                      <a:pt x="10473" y="1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76;p27"/>
              <p:cNvSpPr/>
              <p:nvPr/>
            </p:nvSpPr>
            <p:spPr>
              <a:xfrm>
                <a:off x="1934650" y="2014200"/>
                <a:ext cx="4447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79" fill="none" extrusionOk="0">
                    <a:moveTo>
                      <a:pt x="1778" y="1778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77;p27"/>
              <p:cNvSpPr/>
              <p:nvPr/>
            </p:nvSpPr>
            <p:spPr>
              <a:xfrm>
                <a:off x="1944375" y="1947225"/>
                <a:ext cx="101725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068" fill="none" extrusionOk="0">
                    <a:moveTo>
                      <a:pt x="1" y="49"/>
                    </a:moveTo>
                    <a:lnTo>
                      <a:pt x="1" y="49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20" y="4068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oogle Shape;271;p27"/>
            <p:cNvGrpSpPr/>
            <p:nvPr/>
          </p:nvGrpSpPr>
          <p:grpSpPr>
            <a:xfrm>
              <a:off x="1056288" y="2474613"/>
              <a:ext cx="336336" cy="305372"/>
              <a:chOff x="1923675" y="1633650"/>
              <a:chExt cx="436000" cy="435975"/>
            </a:xfrm>
          </p:grpSpPr>
          <p:sp>
            <p:nvSpPr>
              <p:cNvPr id="18" name="Google Shape;272;p27"/>
              <p:cNvSpPr/>
              <p:nvPr/>
            </p:nvSpPr>
            <p:spPr>
              <a:xfrm>
                <a:off x="2209250" y="1633650"/>
                <a:ext cx="150425" cy="150425"/>
              </a:xfrm>
              <a:custGeom>
                <a:avLst/>
                <a:gdLst/>
                <a:ahLst/>
                <a:cxnLst/>
                <a:rect l="l" t="t" r="r" b="b"/>
                <a:pathLst>
                  <a:path w="6017" h="6017" fill="none" extrusionOk="0">
                    <a:moveTo>
                      <a:pt x="5846" y="3605"/>
                    </a:moveTo>
                    <a:lnTo>
                      <a:pt x="2412" y="171"/>
                    </a:lnTo>
                    <a:lnTo>
                      <a:pt x="2412" y="171"/>
                    </a:lnTo>
                    <a:lnTo>
                      <a:pt x="2314" y="98"/>
                    </a:lnTo>
                    <a:lnTo>
                      <a:pt x="2217" y="49"/>
                    </a:lnTo>
                    <a:lnTo>
                      <a:pt x="2095" y="25"/>
                    </a:lnTo>
                    <a:lnTo>
                      <a:pt x="1997" y="1"/>
                    </a:lnTo>
                    <a:lnTo>
                      <a:pt x="1876" y="25"/>
                    </a:lnTo>
                    <a:lnTo>
                      <a:pt x="1778" y="49"/>
                    </a:lnTo>
                    <a:lnTo>
                      <a:pt x="1681" y="98"/>
                    </a:lnTo>
                    <a:lnTo>
                      <a:pt x="1583" y="171"/>
                    </a:lnTo>
                    <a:lnTo>
                      <a:pt x="0" y="1778"/>
                    </a:lnTo>
                    <a:lnTo>
                      <a:pt x="4238" y="6016"/>
                    </a:lnTo>
                    <a:lnTo>
                      <a:pt x="5846" y="4433"/>
                    </a:lnTo>
                    <a:lnTo>
                      <a:pt x="5846" y="4433"/>
                    </a:lnTo>
                    <a:lnTo>
                      <a:pt x="5919" y="4336"/>
                    </a:lnTo>
                    <a:lnTo>
                      <a:pt x="5967" y="4238"/>
                    </a:lnTo>
                    <a:lnTo>
                      <a:pt x="5992" y="4141"/>
                    </a:lnTo>
                    <a:lnTo>
                      <a:pt x="6016" y="4019"/>
                    </a:lnTo>
                    <a:lnTo>
                      <a:pt x="5992" y="3922"/>
                    </a:lnTo>
                    <a:lnTo>
                      <a:pt x="5967" y="3800"/>
                    </a:lnTo>
                    <a:lnTo>
                      <a:pt x="5919" y="3703"/>
                    </a:lnTo>
                    <a:lnTo>
                      <a:pt x="5846" y="3605"/>
                    </a:lnTo>
                    <a:lnTo>
                      <a:pt x="5846" y="36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73;p27"/>
              <p:cNvSpPr/>
              <p:nvPr/>
            </p:nvSpPr>
            <p:spPr>
              <a:xfrm>
                <a:off x="2019900" y="1757250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10473" y="1"/>
                    </a:moveTo>
                    <a:lnTo>
                      <a:pt x="0" y="10473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74;p27"/>
              <p:cNvSpPr/>
              <p:nvPr/>
            </p:nvSpPr>
            <p:spPr>
              <a:xfrm>
                <a:off x="1923675" y="1681150"/>
                <a:ext cx="388500" cy="388475"/>
              </a:xfrm>
              <a:custGeom>
                <a:avLst/>
                <a:gdLst/>
                <a:ahLst/>
                <a:cxnLst/>
                <a:rect l="l" t="t" r="r" b="b"/>
                <a:pathLst>
                  <a:path w="15540" h="15539" fill="none" extrusionOk="0">
                    <a:moveTo>
                      <a:pt x="11277" y="0"/>
                    </a:moveTo>
                    <a:lnTo>
                      <a:pt x="756" y="10546"/>
                    </a:lnTo>
                    <a:lnTo>
                      <a:pt x="756" y="10546"/>
                    </a:lnTo>
                    <a:lnTo>
                      <a:pt x="683" y="10619"/>
                    </a:lnTo>
                    <a:lnTo>
                      <a:pt x="634" y="10692"/>
                    </a:lnTo>
                    <a:lnTo>
                      <a:pt x="610" y="10765"/>
                    </a:lnTo>
                    <a:lnTo>
                      <a:pt x="585" y="10863"/>
                    </a:lnTo>
                    <a:lnTo>
                      <a:pt x="1" y="14881"/>
                    </a:lnTo>
                    <a:lnTo>
                      <a:pt x="1" y="14881"/>
                    </a:lnTo>
                    <a:lnTo>
                      <a:pt x="1" y="15003"/>
                    </a:lnTo>
                    <a:lnTo>
                      <a:pt x="25" y="15149"/>
                    </a:lnTo>
                    <a:lnTo>
                      <a:pt x="98" y="15271"/>
                    </a:lnTo>
                    <a:lnTo>
                      <a:pt x="171" y="15368"/>
                    </a:lnTo>
                    <a:lnTo>
                      <a:pt x="171" y="15368"/>
                    </a:lnTo>
                    <a:lnTo>
                      <a:pt x="269" y="15441"/>
                    </a:lnTo>
                    <a:lnTo>
                      <a:pt x="366" y="15490"/>
                    </a:lnTo>
                    <a:lnTo>
                      <a:pt x="464" y="15514"/>
                    </a:lnTo>
                    <a:lnTo>
                      <a:pt x="585" y="15539"/>
                    </a:lnTo>
                    <a:lnTo>
                      <a:pt x="585" y="15539"/>
                    </a:lnTo>
                    <a:lnTo>
                      <a:pt x="659" y="15539"/>
                    </a:lnTo>
                    <a:lnTo>
                      <a:pt x="4677" y="14954"/>
                    </a:lnTo>
                    <a:lnTo>
                      <a:pt x="4677" y="14954"/>
                    </a:lnTo>
                    <a:lnTo>
                      <a:pt x="4848" y="14905"/>
                    </a:lnTo>
                    <a:lnTo>
                      <a:pt x="4921" y="14857"/>
                    </a:lnTo>
                    <a:lnTo>
                      <a:pt x="4994" y="14784"/>
                    </a:lnTo>
                    <a:lnTo>
                      <a:pt x="15539" y="4262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75;p27"/>
              <p:cNvSpPr/>
              <p:nvPr/>
            </p:nvSpPr>
            <p:spPr>
              <a:xfrm>
                <a:off x="1974225" y="1711575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0" y="10474"/>
                    </a:moveTo>
                    <a:lnTo>
                      <a:pt x="10473" y="1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76;p27"/>
              <p:cNvSpPr/>
              <p:nvPr/>
            </p:nvSpPr>
            <p:spPr>
              <a:xfrm>
                <a:off x="1934650" y="2014200"/>
                <a:ext cx="4447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79" fill="none" extrusionOk="0">
                    <a:moveTo>
                      <a:pt x="1778" y="1778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77;p27"/>
              <p:cNvSpPr/>
              <p:nvPr/>
            </p:nvSpPr>
            <p:spPr>
              <a:xfrm>
                <a:off x="1944375" y="1947225"/>
                <a:ext cx="101725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068" fill="none" extrusionOk="0">
                    <a:moveTo>
                      <a:pt x="1" y="49"/>
                    </a:moveTo>
                    <a:lnTo>
                      <a:pt x="1" y="49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20" y="4068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271;p27"/>
            <p:cNvGrpSpPr/>
            <p:nvPr/>
          </p:nvGrpSpPr>
          <p:grpSpPr>
            <a:xfrm>
              <a:off x="1056290" y="2895028"/>
              <a:ext cx="336336" cy="305372"/>
              <a:chOff x="1923675" y="1633650"/>
              <a:chExt cx="436000" cy="435975"/>
            </a:xfrm>
          </p:grpSpPr>
          <p:sp>
            <p:nvSpPr>
              <p:cNvPr id="25" name="Google Shape;272;p27"/>
              <p:cNvSpPr/>
              <p:nvPr/>
            </p:nvSpPr>
            <p:spPr>
              <a:xfrm>
                <a:off x="2209250" y="1633650"/>
                <a:ext cx="150425" cy="150425"/>
              </a:xfrm>
              <a:custGeom>
                <a:avLst/>
                <a:gdLst/>
                <a:ahLst/>
                <a:cxnLst/>
                <a:rect l="l" t="t" r="r" b="b"/>
                <a:pathLst>
                  <a:path w="6017" h="6017" fill="none" extrusionOk="0">
                    <a:moveTo>
                      <a:pt x="5846" y="3605"/>
                    </a:moveTo>
                    <a:lnTo>
                      <a:pt x="2412" y="171"/>
                    </a:lnTo>
                    <a:lnTo>
                      <a:pt x="2412" y="171"/>
                    </a:lnTo>
                    <a:lnTo>
                      <a:pt x="2314" y="98"/>
                    </a:lnTo>
                    <a:lnTo>
                      <a:pt x="2217" y="49"/>
                    </a:lnTo>
                    <a:lnTo>
                      <a:pt x="2095" y="25"/>
                    </a:lnTo>
                    <a:lnTo>
                      <a:pt x="1997" y="1"/>
                    </a:lnTo>
                    <a:lnTo>
                      <a:pt x="1876" y="25"/>
                    </a:lnTo>
                    <a:lnTo>
                      <a:pt x="1778" y="49"/>
                    </a:lnTo>
                    <a:lnTo>
                      <a:pt x="1681" y="98"/>
                    </a:lnTo>
                    <a:lnTo>
                      <a:pt x="1583" y="171"/>
                    </a:lnTo>
                    <a:lnTo>
                      <a:pt x="0" y="1778"/>
                    </a:lnTo>
                    <a:lnTo>
                      <a:pt x="4238" y="6016"/>
                    </a:lnTo>
                    <a:lnTo>
                      <a:pt x="5846" y="4433"/>
                    </a:lnTo>
                    <a:lnTo>
                      <a:pt x="5846" y="4433"/>
                    </a:lnTo>
                    <a:lnTo>
                      <a:pt x="5919" y="4336"/>
                    </a:lnTo>
                    <a:lnTo>
                      <a:pt x="5967" y="4238"/>
                    </a:lnTo>
                    <a:lnTo>
                      <a:pt x="5992" y="4141"/>
                    </a:lnTo>
                    <a:lnTo>
                      <a:pt x="6016" y="4019"/>
                    </a:lnTo>
                    <a:lnTo>
                      <a:pt x="5992" y="3922"/>
                    </a:lnTo>
                    <a:lnTo>
                      <a:pt x="5967" y="3800"/>
                    </a:lnTo>
                    <a:lnTo>
                      <a:pt x="5919" y="3703"/>
                    </a:lnTo>
                    <a:lnTo>
                      <a:pt x="5846" y="3605"/>
                    </a:lnTo>
                    <a:lnTo>
                      <a:pt x="5846" y="36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73;p27"/>
              <p:cNvSpPr/>
              <p:nvPr/>
            </p:nvSpPr>
            <p:spPr>
              <a:xfrm>
                <a:off x="2019900" y="1757250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10473" y="1"/>
                    </a:moveTo>
                    <a:lnTo>
                      <a:pt x="0" y="10473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4;p27"/>
              <p:cNvSpPr/>
              <p:nvPr/>
            </p:nvSpPr>
            <p:spPr>
              <a:xfrm>
                <a:off x="1923675" y="1681150"/>
                <a:ext cx="388500" cy="388475"/>
              </a:xfrm>
              <a:custGeom>
                <a:avLst/>
                <a:gdLst/>
                <a:ahLst/>
                <a:cxnLst/>
                <a:rect l="l" t="t" r="r" b="b"/>
                <a:pathLst>
                  <a:path w="15540" h="15539" fill="none" extrusionOk="0">
                    <a:moveTo>
                      <a:pt x="11277" y="0"/>
                    </a:moveTo>
                    <a:lnTo>
                      <a:pt x="756" y="10546"/>
                    </a:lnTo>
                    <a:lnTo>
                      <a:pt x="756" y="10546"/>
                    </a:lnTo>
                    <a:lnTo>
                      <a:pt x="683" y="10619"/>
                    </a:lnTo>
                    <a:lnTo>
                      <a:pt x="634" y="10692"/>
                    </a:lnTo>
                    <a:lnTo>
                      <a:pt x="610" y="10765"/>
                    </a:lnTo>
                    <a:lnTo>
                      <a:pt x="585" y="10863"/>
                    </a:lnTo>
                    <a:lnTo>
                      <a:pt x="1" y="14881"/>
                    </a:lnTo>
                    <a:lnTo>
                      <a:pt x="1" y="14881"/>
                    </a:lnTo>
                    <a:lnTo>
                      <a:pt x="1" y="15003"/>
                    </a:lnTo>
                    <a:lnTo>
                      <a:pt x="25" y="15149"/>
                    </a:lnTo>
                    <a:lnTo>
                      <a:pt x="98" y="15271"/>
                    </a:lnTo>
                    <a:lnTo>
                      <a:pt x="171" y="15368"/>
                    </a:lnTo>
                    <a:lnTo>
                      <a:pt x="171" y="15368"/>
                    </a:lnTo>
                    <a:lnTo>
                      <a:pt x="269" y="15441"/>
                    </a:lnTo>
                    <a:lnTo>
                      <a:pt x="366" y="15490"/>
                    </a:lnTo>
                    <a:lnTo>
                      <a:pt x="464" y="15514"/>
                    </a:lnTo>
                    <a:lnTo>
                      <a:pt x="585" y="15539"/>
                    </a:lnTo>
                    <a:lnTo>
                      <a:pt x="585" y="15539"/>
                    </a:lnTo>
                    <a:lnTo>
                      <a:pt x="659" y="15539"/>
                    </a:lnTo>
                    <a:lnTo>
                      <a:pt x="4677" y="14954"/>
                    </a:lnTo>
                    <a:lnTo>
                      <a:pt x="4677" y="14954"/>
                    </a:lnTo>
                    <a:lnTo>
                      <a:pt x="4848" y="14905"/>
                    </a:lnTo>
                    <a:lnTo>
                      <a:pt x="4921" y="14857"/>
                    </a:lnTo>
                    <a:lnTo>
                      <a:pt x="4994" y="14784"/>
                    </a:lnTo>
                    <a:lnTo>
                      <a:pt x="15539" y="4262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75;p27"/>
              <p:cNvSpPr/>
              <p:nvPr/>
            </p:nvSpPr>
            <p:spPr>
              <a:xfrm>
                <a:off x="1974225" y="1711575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0" y="10474"/>
                    </a:moveTo>
                    <a:lnTo>
                      <a:pt x="10473" y="1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76;p27"/>
              <p:cNvSpPr/>
              <p:nvPr/>
            </p:nvSpPr>
            <p:spPr>
              <a:xfrm>
                <a:off x="1934650" y="2014200"/>
                <a:ext cx="4447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79" fill="none" extrusionOk="0">
                    <a:moveTo>
                      <a:pt x="1778" y="1778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77;p27"/>
              <p:cNvSpPr/>
              <p:nvPr/>
            </p:nvSpPr>
            <p:spPr>
              <a:xfrm>
                <a:off x="1944375" y="1947225"/>
                <a:ext cx="101725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068" fill="none" extrusionOk="0">
                    <a:moveTo>
                      <a:pt x="1" y="49"/>
                    </a:moveTo>
                    <a:lnTo>
                      <a:pt x="1" y="49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20" y="4068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" name="Google Shape;271;p27"/>
            <p:cNvGrpSpPr/>
            <p:nvPr/>
          </p:nvGrpSpPr>
          <p:grpSpPr>
            <a:xfrm>
              <a:off x="1056289" y="3515137"/>
              <a:ext cx="336336" cy="305372"/>
              <a:chOff x="1923675" y="1633650"/>
              <a:chExt cx="436000" cy="435975"/>
            </a:xfrm>
          </p:grpSpPr>
          <p:sp>
            <p:nvSpPr>
              <p:cNvPr id="32" name="Google Shape;272;p27"/>
              <p:cNvSpPr/>
              <p:nvPr/>
            </p:nvSpPr>
            <p:spPr>
              <a:xfrm>
                <a:off x="2209250" y="1633650"/>
                <a:ext cx="150425" cy="150425"/>
              </a:xfrm>
              <a:custGeom>
                <a:avLst/>
                <a:gdLst/>
                <a:ahLst/>
                <a:cxnLst/>
                <a:rect l="l" t="t" r="r" b="b"/>
                <a:pathLst>
                  <a:path w="6017" h="6017" fill="none" extrusionOk="0">
                    <a:moveTo>
                      <a:pt x="5846" y="3605"/>
                    </a:moveTo>
                    <a:lnTo>
                      <a:pt x="2412" y="171"/>
                    </a:lnTo>
                    <a:lnTo>
                      <a:pt x="2412" y="171"/>
                    </a:lnTo>
                    <a:lnTo>
                      <a:pt x="2314" y="98"/>
                    </a:lnTo>
                    <a:lnTo>
                      <a:pt x="2217" y="49"/>
                    </a:lnTo>
                    <a:lnTo>
                      <a:pt x="2095" y="25"/>
                    </a:lnTo>
                    <a:lnTo>
                      <a:pt x="1997" y="1"/>
                    </a:lnTo>
                    <a:lnTo>
                      <a:pt x="1876" y="25"/>
                    </a:lnTo>
                    <a:lnTo>
                      <a:pt x="1778" y="49"/>
                    </a:lnTo>
                    <a:lnTo>
                      <a:pt x="1681" y="98"/>
                    </a:lnTo>
                    <a:lnTo>
                      <a:pt x="1583" y="171"/>
                    </a:lnTo>
                    <a:lnTo>
                      <a:pt x="0" y="1778"/>
                    </a:lnTo>
                    <a:lnTo>
                      <a:pt x="4238" y="6016"/>
                    </a:lnTo>
                    <a:lnTo>
                      <a:pt x="5846" y="4433"/>
                    </a:lnTo>
                    <a:lnTo>
                      <a:pt x="5846" y="4433"/>
                    </a:lnTo>
                    <a:lnTo>
                      <a:pt x="5919" y="4336"/>
                    </a:lnTo>
                    <a:lnTo>
                      <a:pt x="5967" y="4238"/>
                    </a:lnTo>
                    <a:lnTo>
                      <a:pt x="5992" y="4141"/>
                    </a:lnTo>
                    <a:lnTo>
                      <a:pt x="6016" y="4019"/>
                    </a:lnTo>
                    <a:lnTo>
                      <a:pt x="5992" y="3922"/>
                    </a:lnTo>
                    <a:lnTo>
                      <a:pt x="5967" y="3800"/>
                    </a:lnTo>
                    <a:lnTo>
                      <a:pt x="5919" y="3703"/>
                    </a:lnTo>
                    <a:lnTo>
                      <a:pt x="5846" y="3605"/>
                    </a:lnTo>
                    <a:lnTo>
                      <a:pt x="5846" y="36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73;p27"/>
              <p:cNvSpPr/>
              <p:nvPr/>
            </p:nvSpPr>
            <p:spPr>
              <a:xfrm>
                <a:off x="2019900" y="1757250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10473" y="1"/>
                    </a:moveTo>
                    <a:lnTo>
                      <a:pt x="0" y="10473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274;p27"/>
              <p:cNvSpPr/>
              <p:nvPr/>
            </p:nvSpPr>
            <p:spPr>
              <a:xfrm>
                <a:off x="1923675" y="1681150"/>
                <a:ext cx="388500" cy="388475"/>
              </a:xfrm>
              <a:custGeom>
                <a:avLst/>
                <a:gdLst/>
                <a:ahLst/>
                <a:cxnLst/>
                <a:rect l="l" t="t" r="r" b="b"/>
                <a:pathLst>
                  <a:path w="15540" h="15539" fill="none" extrusionOk="0">
                    <a:moveTo>
                      <a:pt x="11277" y="0"/>
                    </a:moveTo>
                    <a:lnTo>
                      <a:pt x="756" y="10546"/>
                    </a:lnTo>
                    <a:lnTo>
                      <a:pt x="756" y="10546"/>
                    </a:lnTo>
                    <a:lnTo>
                      <a:pt x="683" y="10619"/>
                    </a:lnTo>
                    <a:lnTo>
                      <a:pt x="634" y="10692"/>
                    </a:lnTo>
                    <a:lnTo>
                      <a:pt x="610" y="10765"/>
                    </a:lnTo>
                    <a:lnTo>
                      <a:pt x="585" y="10863"/>
                    </a:lnTo>
                    <a:lnTo>
                      <a:pt x="1" y="14881"/>
                    </a:lnTo>
                    <a:lnTo>
                      <a:pt x="1" y="14881"/>
                    </a:lnTo>
                    <a:lnTo>
                      <a:pt x="1" y="15003"/>
                    </a:lnTo>
                    <a:lnTo>
                      <a:pt x="25" y="15149"/>
                    </a:lnTo>
                    <a:lnTo>
                      <a:pt x="98" y="15271"/>
                    </a:lnTo>
                    <a:lnTo>
                      <a:pt x="171" y="15368"/>
                    </a:lnTo>
                    <a:lnTo>
                      <a:pt x="171" y="15368"/>
                    </a:lnTo>
                    <a:lnTo>
                      <a:pt x="269" y="15441"/>
                    </a:lnTo>
                    <a:lnTo>
                      <a:pt x="366" y="15490"/>
                    </a:lnTo>
                    <a:lnTo>
                      <a:pt x="464" y="15514"/>
                    </a:lnTo>
                    <a:lnTo>
                      <a:pt x="585" y="15539"/>
                    </a:lnTo>
                    <a:lnTo>
                      <a:pt x="585" y="15539"/>
                    </a:lnTo>
                    <a:lnTo>
                      <a:pt x="659" y="15539"/>
                    </a:lnTo>
                    <a:lnTo>
                      <a:pt x="4677" y="14954"/>
                    </a:lnTo>
                    <a:lnTo>
                      <a:pt x="4677" y="14954"/>
                    </a:lnTo>
                    <a:lnTo>
                      <a:pt x="4848" y="14905"/>
                    </a:lnTo>
                    <a:lnTo>
                      <a:pt x="4921" y="14857"/>
                    </a:lnTo>
                    <a:lnTo>
                      <a:pt x="4994" y="14784"/>
                    </a:lnTo>
                    <a:lnTo>
                      <a:pt x="15539" y="4262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275;p27"/>
              <p:cNvSpPr/>
              <p:nvPr/>
            </p:nvSpPr>
            <p:spPr>
              <a:xfrm>
                <a:off x="1974225" y="1711575"/>
                <a:ext cx="2618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474" fill="none" extrusionOk="0">
                    <a:moveTo>
                      <a:pt x="0" y="10474"/>
                    </a:moveTo>
                    <a:lnTo>
                      <a:pt x="10473" y="1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276;p27"/>
              <p:cNvSpPr/>
              <p:nvPr/>
            </p:nvSpPr>
            <p:spPr>
              <a:xfrm>
                <a:off x="1934650" y="2014200"/>
                <a:ext cx="4447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79" fill="none" extrusionOk="0">
                    <a:moveTo>
                      <a:pt x="1778" y="1778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277;p27"/>
              <p:cNvSpPr/>
              <p:nvPr/>
            </p:nvSpPr>
            <p:spPr>
              <a:xfrm>
                <a:off x="1944375" y="1947225"/>
                <a:ext cx="101725" cy="101700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068" fill="none" extrusionOk="0">
                    <a:moveTo>
                      <a:pt x="1" y="49"/>
                    </a:moveTo>
                    <a:lnTo>
                      <a:pt x="1" y="49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20" y="4068"/>
                    </a:lnTo>
                  </a:path>
                </a:pathLst>
              </a:custGeom>
              <a:noFill/>
              <a:ln w="12175" cap="rnd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7"/>
          <p:cNvSpPr txBox="1">
            <a:spLocks noGrp="1"/>
          </p:cNvSpPr>
          <p:nvPr>
            <p:ph type="ctrTitle" idx="4294967295"/>
          </p:nvPr>
        </p:nvSpPr>
        <p:spPr>
          <a:xfrm>
            <a:off x="1752600" y="1428750"/>
            <a:ext cx="5251500" cy="26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Font typeface="Montserrat"/>
              <a:buNone/>
            </a:pPr>
            <a:r>
              <a:rPr lang="en-US" sz="3600" b="1" i="0" u="none" strike="noStrike" cap="none" dirty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3600" b="1" i="0" u="none" strike="noStrike" cap="none" dirty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600" b="1" i="0" u="none" strike="noStrike" cap="none" dirty="0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US" sz="3600" b="1" i="0" u="none" strike="noStrike" cap="none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ight</a:t>
            </a:r>
            <a:r>
              <a:rPr lang="en-US" sz="3600" b="1" i="0" u="none" strike="noStrike" cap="none" dirty="0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3600" b="1" i="0" u="none" strike="noStrike" cap="none" dirty="0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600" b="1" i="0" u="none" strike="noStrike" cap="none" dirty="0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US" sz="3600" b="1" i="0" u="none" strike="noStrike" cap="none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auge</a:t>
            </a:r>
            <a:r>
              <a:rPr lang="en-US" sz="3600" b="1" i="0" u="none" strike="noStrike" cap="none" dirty="0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3600" b="1" i="0" u="none" strike="noStrike" cap="none" dirty="0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600" b="1" i="0" u="none" strike="noStrike" cap="none" dirty="0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3600" b="1" i="0" u="none" strike="noStrike" cap="none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teel</a:t>
            </a:r>
            <a:r>
              <a:rPr lang="en-US" sz="3600" b="1" i="0" u="none" strike="noStrike" cap="none" dirty="0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3600" b="1" i="0" u="none" strike="noStrike" cap="none" dirty="0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600" b="1" i="0" u="none" strike="noStrike" cap="none" dirty="0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US" sz="3600" b="1" i="0" u="none" strike="noStrike" cap="none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rame</a:t>
            </a:r>
            <a:endParaRPr sz="3600" b="1" i="0" u="none" strike="noStrike" cap="none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" name="Google Shape;378;p37"/>
          <p:cNvGrpSpPr/>
          <p:nvPr/>
        </p:nvGrpSpPr>
        <p:grpSpPr>
          <a:xfrm>
            <a:off x="783163" y="285755"/>
            <a:ext cx="664653" cy="1053757"/>
            <a:chOff x="6718575" y="2318625"/>
            <a:chExt cx="256950" cy="407375"/>
          </a:xfrm>
        </p:grpSpPr>
        <p:sp>
          <p:nvSpPr>
            <p:cNvPr id="379" name="Google Shape;379;p3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7" name="Google Shape;387;p37" descr="Mundo Seco - Cursos: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1733550"/>
            <a:ext cx="3810000" cy="303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5"/>
          <p:cNvSpPr txBox="1"/>
          <p:nvPr/>
        </p:nvSpPr>
        <p:spPr>
          <a:xfrm>
            <a:off x="1481959" y="704193"/>
            <a:ext cx="4761186" cy="304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Font typeface="Montserrat"/>
              <a:buNone/>
            </a:pPr>
            <a:r>
              <a:rPr lang="en-US" sz="2400" b="1" i="0" u="none" strike="noStrike" cap="none" dirty="0" smtClean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INTRODUCTION of </a:t>
            </a:r>
            <a:r>
              <a:rPr lang="en-US" sz="3200" b="1" i="0" u="none" strike="noStrike" cap="none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NIIPL</a:t>
            </a:r>
            <a:r>
              <a:rPr lang="en-US" sz="2400" b="1" i="0" u="none" strike="noStrike" cap="none" dirty="0" smtClean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Font typeface="Montserrat"/>
              <a:buNone/>
            </a:pPr>
            <a:endParaRPr lang="en-US" sz="3200" b="1" i="0" u="none" strike="noStrike" cap="none" dirty="0" smtClean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Font typeface="Montserrat"/>
              <a:buNone/>
            </a:pPr>
            <a:r>
              <a:rPr lang="en-US" sz="3200" b="1" i="0" u="none" strike="noStrike" cap="none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US" sz="2400" b="1" i="0" u="none" strike="noStrike" cap="none" dirty="0" smtClean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ipani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Font typeface="Montserrat"/>
              <a:buNone/>
            </a:pPr>
            <a:r>
              <a:rPr lang="en-US" sz="3200" b="1" i="0" u="none" strike="noStrike" cap="none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2400" b="1" i="0" u="none" strike="noStrike" cap="none" dirty="0" smtClean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nfra &amp;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Font typeface="Montserrat"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2400" b="1" dirty="0" smtClean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ndustries</a:t>
            </a:r>
            <a:endParaRPr lang="en-US" sz="2400" b="1" i="0" u="none" strike="noStrike" cap="none" dirty="0" smtClean="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Font typeface="Montserrat"/>
              <a:buNone/>
            </a:pPr>
            <a:r>
              <a:rPr lang="en-US" sz="3200" b="1" i="0" u="none" strike="noStrike" cap="none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US" sz="2400" b="1" i="0" u="none" strike="noStrike" cap="none" dirty="0" smtClean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rivate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Font typeface="Montserrat"/>
              <a:buNone/>
            </a:pPr>
            <a:r>
              <a:rPr lang="en-US" sz="3200" b="1" i="0" u="none" strike="noStrike" cap="none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US" sz="2400" b="1" i="0" u="none" strike="noStrike" cap="none" dirty="0" smtClean="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imited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7"/>
          <p:cNvSpPr txBox="1">
            <a:spLocks noGrp="1"/>
          </p:cNvSpPr>
          <p:nvPr>
            <p:ph type="ctrTitle" idx="4294967295"/>
          </p:nvPr>
        </p:nvSpPr>
        <p:spPr>
          <a:xfrm>
            <a:off x="1752600" y="1428750"/>
            <a:ext cx="5251500" cy="26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Font typeface="Montserrat"/>
              <a:buNone/>
            </a:pPr>
            <a:r>
              <a:rPr lang="en-US" sz="36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Introduction to</a:t>
            </a:r>
            <a:br>
              <a:rPr lang="en-US" sz="36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600" b="1" i="0" u="none" strike="noStrike" cap="none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US" sz="36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ight</a:t>
            </a:r>
            <a:r>
              <a:rPr lang="en-US" sz="3600" b="1" i="0" u="none" strike="noStrike" cap="none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3600" b="1" i="0" u="none" strike="noStrike" cap="none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600" b="1" i="0" u="none" strike="noStrike" cap="none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US" sz="36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auge</a:t>
            </a:r>
            <a:r>
              <a:rPr lang="en-US" sz="3600" b="1" i="0" u="none" strike="noStrike" cap="none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3600" b="1" i="0" u="none" strike="noStrike" cap="none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600" b="1" i="0" u="none" strike="noStrike" cap="none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36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teel</a:t>
            </a:r>
            <a:r>
              <a:rPr lang="en-US" sz="3600" b="1" i="0" u="none" strike="noStrike" cap="none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3600" b="1" i="0" u="none" strike="noStrike" cap="none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600" b="1" i="0" u="none" strike="noStrike" cap="none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US" sz="36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rame</a:t>
            </a:r>
            <a:endParaRPr sz="3600" b="1" i="0" u="none" strike="noStrike" cap="non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" name="Google Shape;378;p37"/>
          <p:cNvGrpSpPr/>
          <p:nvPr/>
        </p:nvGrpSpPr>
        <p:grpSpPr>
          <a:xfrm>
            <a:off x="783163" y="285755"/>
            <a:ext cx="664653" cy="1053757"/>
            <a:chOff x="6718575" y="2318625"/>
            <a:chExt cx="256950" cy="407375"/>
          </a:xfrm>
        </p:grpSpPr>
        <p:sp>
          <p:nvSpPr>
            <p:cNvPr id="379" name="Google Shape;379;p3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7" name="Google Shape;387;p37" descr="Mundo Seco - Cursos: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1733550"/>
            <a:ext cx="3810000" cy="303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3000" t="-7000" r="-12000" b="-7000"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11922" y="262880"/>
            <a:ext cx="5324100" cy="4857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Viability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241738" y="1145628"/>
            <a:ext cx="4056993" cy="3529422"/>
          </a:xfrm>
        </p:spPr>
        <p:txBody>
          <a:bodyPr/>
          <a:lstStyle/>
          <a:p>
            <a:r>
              <a:rPr lang="en-US" dirty="0" smtClean="0"/>
              <a:t>As No Heavy Machinery Required to  Handle it on the Site it is Viable.</a:t>
            </a:r>
          </a:p>
          <a:p>
            <a:endParaRPr lang="en-US" dirty="0" smtClean="0"/>
          </a:p>
          <a:p>
            <a:r>
              <a:rPr lang="en-US" dirty="0" smtClean="0"/>
              <a:t>No Huge set up  or Plant is required at site it is Viable.</a:t>
            </a:r>
          </a:p>
          <a:p>
            <a:endParaRPr lang="en-US" dirty="0" smtClean="0"/>
          </a:p>
          <a:p>
            <a:r>
              <a:rPr lang="en-US" dirty="0" smtClean="0"/>
              <a:t>Due to its Light Weight Its can be transported and erected wherever a Man can reach on foot.</a:t>
            </a:r>
          </a:p>
          <a:p>
            <a:endParaRPr lang="en-US" dirty="0" smtClean="0"/>
          </a:p>
          <a:p>
            <a:r>
              <a:rPr lang="en-US" dirty="0" smtClean="0"/>
              <a:t>So It is viable for all size of projects as it can be shipped ---  From </a:t>
            </a:r>
            <a:r>
              <a:rPr lang="en-US" b="1" dirty="0" smtClean="0"/>
              <a:t>A Car or A Cargo</a:t>
            </a:r>
            <a:endParaRPr lang="en-US" b="1" dirty="0"/>
          </a:p>
        </p:txBody>
      </p:sp>
      <p:grpSp>
        <p:nvGrpSpPr>
          <p:cNvPr id="18" name="Google Shape;271;p27"/>
          <p:cNvGrpSpPr/>
          <p:nvPr/>
        </p:nvGrpSpPr>
        <p:grpSpPr>
          <a:xfrm>
            <a:off x="536027" y="388310"/>
            <a:ext cx="336336" cy="305372"/>
            <a:chOff x="1923675" y="1633650"/>
            <a:chExt cx="436000" cy="435975"/>
          </a:xfrm>
        </p:grpSpPr>
        <p:sp>
          <p:nvSpPr>
            <p:cNvPr id="19" name="Google Shape;272;p2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3;p2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4;p2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5;p2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6;p2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7;p2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0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1922" y="262880"/>
            <a:ext cx="5324100" cy="4857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Sustainability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94290" y="1145628"/>
            <a:ext cx="3857296" cy="3529422"/>
          </a:xfrm>
        </p:spPr>
        <p:txBody>
          <a:bodyPr/>
          <a:lstStyle/>
          <a:p>
            <a:r>
              <a:rPr lang="en-US" dirty="0" smtClean="0"/>
              <a:t>It is the most suitable type of construction technology for various Demographic, Seismic, &amp; Political areas.</a:t>
            </a:r>
          </a:p>
          <a:p>
            <a:endParaRPr lang="en-US" dirty="0" smtClean="0"/>
          </a:p>
          <a:p>
            <a:r>
              <a:rPr lang="en-US" dirty="0" smtClean="0"/>
              <a:t>LGSF is a Proven technology  for Mass housing across the Globe. </a:t>
            </a:r>
          </a:p>
          <a:p>
            <a:endParaRPr lang="en-US" b="1" dirty="0"/>
          </a:p>
        </p:txBody>
      </p:sp>
      <p:grpSp>
        <p:nvGrpSpPr>
          <p:cNvPr id="6" name="Google Shape;271;p27"/>
          <p:cNvGrpSpPr/>
          <p:nvPr/>
        </p:nvGrpSpPr>
        <p:grpSpPr>
          <a:xfrm>
            <a:off x="536027" y="388310"/>
            <a:ext cx="336336" cy="305372"/>
            <a:chOff x="1923675" y="1633650"/>
            <a:chExt cx="436000" cy="435975"/>
          </a:xfrm>
        </p:grpSpPr>
        <p:sp>
          <p:nvSpPr>
            <p:cNvPr id="7" name="Google Shape;272;p2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73;p2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74;p2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75;p2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76;p2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77;p2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 descr="mapa_solido_n-01.png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378053" y="732825"/>
            <a:ext cx="8765947" cy="44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/>
          <p:nvPr/>
        </p:nvSpPr>
        <p:spPr>
          <a:xfrm>
            <a:off x="1484427" y="2185688"/>
            <a:ext cx="156875" cy="135675"/>
          </a:xfrm>
          <a:prstGeom prst="flowChartMerge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4532427" y="3557288"/>
            <a:ext cx="156875" cy="135675"/>
          </a:xfrm>
          <a:prstGeom prst="flowChartMerge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55400" y="285750"/>
            <a:ext cx="6017000" cy="40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Proven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Track Record of LGFS in Mass Housing across the Globe</a:t>
            </a: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7627" y="3630511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ANGOLA</a:t>
            </a:r>
            <a:endParaRPr lang="en-IN" sz="1100" dirty="0"/>
          </a:p>
        </p:txBody>
      </p:sp>
      <p:sp>
        <p:nvSpPr>
          <p:cNvPr id="20" name="Shape 277"/>
          <p:cNvSpPr/>
          <p:nvPr/>
        </p:nvSpPr>
        <p:spPr>
          <a:xfrm>
            <a:off x="4456227" y="3193013"/>
            <a:ext cx="156875" cy="135675"/>
          </a:xfrm>
          <a:prstGeom prst="flowChartMerge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4151427" y="294471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GABON</a:t>
            </a:r>
            <a:endParaRPr lang="en-IN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5603544" y="2106511"/>
            <a:ext cx="885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PAKISTAN</a:t>
            </a:r>
            <a:endParaRPr lang="en-IN" sz="1100" dirty="0"/>
          </a:p>
        </p:txBody>
      </p:sp>
      <p:sp>
        <p:nvSpPr>
          <p:cNvPr id="23" name="Shape 278"/>
          <p:cNvSpPr/>
          <p:nvPr/>
        </p:nvSpPr>
        <p:spPr>
          <a:xfrm>
            <a:off x="5975752" y="2354813"/>
            <a:ext cx="156875" cy="135675"/>
          </a:xfrm>
          <a:prstGeom prst="flowChartMerge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78"/>
          <p:cNvSpPr/>
          <p:nvPr/>
        </p:nvSpPr>
        <p:spPr>
          <a:xfrm>
            <a:off x="6204352" y="2566688"/>
            <a:ext cx="156875" cy="135675"/>
          </a:xfrm>
          <a:prstGeom prst="flowChartMerge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6002063" y="2642888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INDIA</a:t>
            </a:r>
            <a:endParaRPr lang="en-IN" sz="1100" dirty="0"/>
          </a:p>
        </p:txBody>
      </p:sp>
      <p:sp>
        <p:nvSpPr>
          <p:cNvPr id="26" name="Shape 278"/>
          <p:cNvSpPr/>
          <p:nvPr/>
        </p:nvSpPr>
        <p:spPr>
          <a:xfrm>
            <a:off x="5218227" y="2202413"/>
            <a:ext cx="156875" cy="135675"/>
          </a:xfrm>
          <a:prstGeom prst="flowChartMerge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4975338" y="1957088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IRAQ</a:t>
            </a:r>
            <a:endParaRPr lang="en-IN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3770427" y="2335111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MENA Countries</a:t>
            </a:r>
            <a:endParaRPr lang="en-IN" sz="1100" dirty="0"/>
          </a:p>
        </p:txBody>
      </p:sp>
      <p:sp>
        <p:nvSpPr>
          <p:cNvPr id="29" name="Shape 278"/>
          <p:cNvSpPr/>
          <p:nvPr/>
        </p:nvSpPr>
        <p:spPr>
          <a:xfrm>
            <a:off x="4451752" y="2261888"/>
            <a:ext cx="156875" cy="135675"/>
          </a:xfrm>
          <a:prstGeom prst="flowChartMerge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4837227" y="3325711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MOZAMBIQUE</a:t>
            </a:r>
            <a:endParaRPr lang="en-IN" sz="1100" dirty="0"/>
          </a:p>
        </p:txBody>
      </p:sp>
      <p:sp>
        <p:nvSpPr>
          <p:cNvPr id="31" name="Shape 277"/>
          <p:cNvSpPr/>
          <p:nvPr/>
        </p:nvSpPr>
        <p:spPr>
          <a:xfrm>
            <a:off x="5137552" y="3557288"/>
            <a:ext cx="156875" cy="135675"/>
          </a:xfrm>
          <a:prstGeom prst="flowChartMerge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277"/>
          <p:cNvSpPr/>
          <p:nvPr/>
        </p:nvSpPr>
        <p:spPr>
          <a:xfrm>
            <a:off x="5213752" y="2888213"/>
            <a:ext cx="156875" cy="135675"/>
          </a:xfrm>
          <a:prstGeom prst="flowChartMerge">
            <a:avLst/>
          </a:prstGeom>
          <a:solidFill>
            <a:srgbClr val="0000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4908126" y="2642888"/>
            <a:ext cx="843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ETHIOPIA</a:t>
            </a:r>
            <a:endParaRPr lang="en-IN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1312815" y="1924078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USA</a:t>
            </a:r>
            <a:endParaRPr lang="en-IN" sz="1100" dirty="0"/>
          </a:p>
        </p:txBody>
      </p:sp>
      <p:pic>
        <p:nvPicPr>
          <p:cNvPr id="1027" name="Picture 3" descr="E:\Presentation\PIcs for ppt\LSTK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3105150"/>
            <a:ext cx="2387600" cy="1790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2000" t="-24000" r="-3000" b="-24000"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1922" y="262880"/>
            <a:ext cx="5324100" cy="4857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Sustainability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99393" y="1145628"/>
            <a:ext cx="3731173" cy="3529422"/>
          </a:xfrm>
        </p:spPr>
        <p:txBody>
          <a:bodyPr/>
          <a:lstStyle/>
          <a:p>
            <a:r>
              <a:rPr lang="en-US" dirty="0" smtClean="0"/>
              <a:t>On top of It,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b="1" dirty="0" smtClean="0"/>
              <a:t>We at NIIPL successfully</a:t>
            </a:r>
          </a:p>
          <a:p>
            <a:pPr>
              <a:buNone/>
            </a:pPr>
            <a:r>
              <a:rPr lang="en-US" sz="2000" b="1" dirty="0" smtClean="0"/>
              <a:t>constructed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92D050"/>
                </a:solidFill>
              </a:rPr>
              <a:t>5 </a:t>
            </a:r>
            <a:r>
              <a:rPr lang="en-US" sz="2000" b="1" dirty="0" err="1" smtClean="0">
                <a:solidFill>
                  <a:srgbClr val="92D050"/>
                </a:solidFill>
              </a:rPr>
              <a:t>Lakh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</a:rPr>
              <a:t>Sqft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smtClean="0"/>
              <a:t>of Buildings</a:t>
            </a:r>
          </a:p>
          <a:p>
            <a:pPr>
              <a:buNone/>
            </a:pPr>
            <a:r>
              <a:rPr lang="en-US" sz="2000" b="1" dirty="0" smtClean="0"/>
              <a:t>using LGSF technology Pan</a:t>
            </a:r>
          </a:p>
          <a:p>
            <a:pPr>
              <a:buNone/>
            </a:pPr>
            <a:r>
              <a:rPr lang="en-US" sz="2000" b="1" dirty="0" smtClean="0"/>
              <a:t>India worth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92D050"/>
                </a:solidFill>
              </a:rPr>
              <a:t>150 </a:t>
            </a:r>
            <a:r>
              <a:rPr lang="en-US" sz="2000" b="1" dirty="0" err="1" smtClean="0">
                <a:solidFill>
                  <a:srgbClr val="92D050"/>
                </a:solidFill>
              </a:rPr>
              <a:t>Crore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smtClean="0"/>
              <a:t>during Last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92D050"/>
                </a:solidFill>
              </a:rPr>
              <a:t>10 years</a:t>
            </a:r>
            <a:r>
              <a:rPr lang="en-US" sz="2000" b="1" dirty="0" smtClean="0"/>
              <a:t>.</a:t>
            </a:r>
          </a:p>
          <a:p>
            <a:endParaRPr lang="en-US" b="1" dirty="0"/>
          </a:p>
        </p:txBody>
      </p:sp>
      <p:grpSp>
        <p:nvGrpSpPr>
          <p:cNvPr id="7" name="Google Shape;271;p27"/>
          <p:cNvGrpSpPr/>
          <p:nvPr/>
        </p:nvGrpSpPr>
        <p:grpSpPr>
          <a:xfrm>
            <a:off x="536027" y="388310"/>
            <a:ext cx="336336" cy="305372"/>
            <a:chOff x="1923675" y="1633650"/>
            <a:chExt cx="436000" cy="435975"/>
          </a:xfrm>
        </p:grpSpPr>
        <p:sp>
          <p:nvSpPr>
            <p:cNvPr id="8" name="Google Shape;272;p2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73;p2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74;p2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75;p2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76;p2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7;p2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m\AppData\Local\Microsoft\Windows\Temporary Internet Files\Content.IE5\0RDQEN8E\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0000" t="-25000" b="-25000"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1922" y="262880"/>
            <a:ext cx="5324100" cy="4857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Faster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" y="977462"/>
            <a:ext cx="4214647" cy="3529422"/>
          </a:xfrm>
        </p:spPr>
        <p:txBody>
          <a:bodyPr/>
          <a:lstStyle/>
          <a:p>
            <a:r>
              <a:rPr lang="en-US" dirty="0" smtClean="0"/>
              <a:t>With our Current Set up at Nipani Infra &amp; Industries </a:t>
            </a:r>
            <a:r>
              <a:rPr lang="en-US" dirty="0" err="1" smtClean="0"/>
              <a:t>Pvt</a:t>
            </a:r>
            <a:r>
              <a:rPr lang="en-US" dirty="0" smtClean="0"/>
              <a:t> Limited we can approximately manufacture and supply </a:t>
            </a:r>
            <a:r>
              <a:rPr lang="en-US" b="1" dirty="0" smtClean="0"/>
              <a:t>1500 MT </a:t>
            </a:r>
            <a:r>
              <a:rPr lang="en-US" dirty="0" smtClean="0"/>
              <a:t>of LGSF which can cater around </a:t>
            </a:r>
            <a:r>
              <a:rPr lang="en-US" b="1" dirty="0" smtClean="0"/>
              <a:t>300000 SQFT </a:t>
            </a:r>
            <a:r>
              <a:rPr lang="en-US" dirty="0" smtClean="0"/>
              <a:t>of construction.</a:t>
            </a:r>
          </a:p>
          <a:p>
            <a:endParaRPr lang="en-US" dirty="0" smtClean="0"/>
          </a:p>
          <a:p>
            <a:r>
              <a:rPr lang="en-US" dirty="0" smtClean="0"/>
              <a:t>For Mass Housing</a:t>
            </a:r>
          </a:p>
          <a:p>
            <a:pPr>
              <a:buNone/>
            </a:pPr>
            <a:r>
              <a:rPr lang="en-US" dirty="0" smtClean="0"/>
              <a:t>	With our current manufacturing and Erection prowess ,NIPANI can fully construct </a:t>
            </a:r>
            <a:r>
              <a:rPr lang="en-US" b="1" dirty="0" smtClean="0"/>
              <a:t>1000 Dwelling unit Just in 15 Months.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1800" b="1" dirty="0" smtClean="0">
                <a:solidFill>
                  <a:srgbClr val="00B0F0"/>
                </a:solidFill>
              </a:rPr>
              <a:t>Construction Time can be reduced</a:t>
            </a:r>
          </a:p>
          <a:p>
            <a:pPr>
              <a:buNone/>
            </a:pPr>
            <a:r>
              <a:rPr lang="en-US" sz="1800" b="1" dirty="0" err="1" smtClean="0">
                <a:solidFill>
                  <a:srgbClr val="00B0F0"/>
                </a:solidFill>
              </a:rPr>
              <a:t>upto</a:t>
            </a:r>
            <a:r>
              <a:rPr lang="en-US" sz="1800" b="1" dirty="0" smtClean="0">
                <a:solidFill>
                  <a:srgbClr val="00B0F0"/>
                </a:solidFill>
              </a:rPr>
              <a:t> 60% with balanced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B0F0"/>
                </a:solidFill>
              </a:rPr>
              <a:t>integration.</a:t>
            </a:r>
            <a:endParaRPr lang="en-US" sz="1800" b="1" dirty="0">
              <a:solidFill>
                <a:srgbClr val="00B0F0"/>
              </a:solidFill>
            </a:endParaRPr>
          </a:p>
        </p:txBody>
      </p:sp>
      <p:grpSp>
        <p:nvGrpSpPr>
          <p:cNvPr id="2" name="Google Shape;271;p27"/>
          <p:cNvGrpSpPr/>
          <p:nvPr/>
        </p:nvGrpSpPr>
        <p:grpSpPr>
          <a:xfrm>
            <a:off x="536027" y="388310"/>
            <a:ext cx="336336" cy="305372"/>
            <a:chOff x="1923675" y="1633650"/>
            <a:chExt cx="436000" cy="435975"/>
          </a:xfrm>
        </p:grpSpPr>
        <p:sp>
          <p:nvSpPr>
            <p:cNvPr id="8" name="Google Shape;272;p2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73;p2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74;p2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75;p2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76;p2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7;p2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0000" t="-25000" b="-25000"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1922" y="262880"/>
            <a:ext cx="5324100" cy="4857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Lighter 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99393" y="1145628"/>
            <a:ext cx="3731173" cy="3529422"/>
          </a:xfrm>
        </p:spPr>
        <p:txBody>
          <a:bodyPr/>
          <a:lstStyle/>
          <a:p>
            <a:r>
              <a:rPr lang="en-US" dirty="0" smtClean="0"/>
              <a:t>As LGSF is made from 0.75 mm to 1.5 mm thick high strength </a:t>
            </a:r>
            <a:r>
              <a:rPr lang="en-US" dirty="0" err="1" smtClean="0"/>
              <a:t>Galvalume</a:t>
            </a:r>
            <a:r>
              <a:rPr lang="en-US" dirty="0" smtClean="0"/>
              <a:t> Sheets.</a:t>
            </a:r>
          </a:p>
          <a:p>
            <a:endParaRPr lang="en-US" dirty="0" smtClean="0"/>
          </a:p>
          <a:p>
            <a:r>
              <a:rPr lang="en-US" dirty="0" smtClean="0"/>
              <a:t>Due to its Optimum design for Load bearing walls and its Uniform Distribution load bearing frames makes its Light.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b="1" dirty="0" smtClean="0">
                <a:solidFill>
                  <a:srgbClr val="00B0F0"/>
                </a:solidFill>
              </a:rPr>
              <a:t>Its dead weight is 1/4 </a:t>
            </a:r>
            <a:r>
              <a:rPr lang="en-US" sz="1800" b="1" dirty="0" err="1" smtClean="0">
                <a:solidFill>
                  <a:srgbClr val="00B0F0"/>
                </a:solidFill>
              </a:rPr>
              <a:t>th</a:t>
            </a:r>
            <a:r>
              <a:rPr lang="en-US" sz="1800" b="1" dirty="0" smtClean="0">
                <a:solidFill>
                  <a:srgbClr val="00B0F0"/>
                </a:solidFill>
              </a:rPr>
              <a:t> of the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B0F0"/>
                </a:solidFill>
              </a:rPr>
              <a:t>RCC and many other proven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B0F0"/>
                </a:solidFill>
              </a:rPr>
              <a:t>technologies.</a:t>
            </a:r>
          </a:p>
        </p:txBody>
      </p:sp>
      <p:grpSp>
        <p:nvGrpSpPr>
          <p:cNvPr id="2" name="Google Shape;271;p27"/>
          <p:cNvGrpSpPr/>
          <p:nvPr/>
        </p:nvGrpSpPr>
        <p:grpSpPr>
          <a:xfrm>
            <a:off x="536027" y="388310"/>
            <a:ext cx="336336" cy="305372"/>
            <a:chOff x="1923675" y="1633650"/>
            <a:chExt cx="436000" cy="435975"/>
          </a:xfrm>
        </p:grpSpPr>
        <p:sp>
          <p:nvSpPr>
            <p:cNvPr id="8" name="Google Shape;272;p2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73;p2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74;p2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75;p2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76;p2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7;p2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0000" t="-25000" b="-25000"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1922" y="262880"/>
            <a:ext cx="5324100" cy="4857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Eco Friendly 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262759" y="1145628"/>
            <a:ext cx="4246179" cy="3529422"/>
          </a:xfrm>
        </p:spPr>
        <p:txBody>
          <a:bodyPr/>
          <a:lstStyle/>
          <a:p>
            <a:r>
              <a:rPr lang="en-US" dirty="0" smtClean="0"/>
              <a:t>As LGSF is Made of Steel , its completely recyclable, which make its most eco-friendly out of all available proven technology.</a:t>
            </a:r>
          </a:p>
          <a:p>
            <a:endParaRPr lang="en-US" dirty="0" smtClean="0"/>
          </a:p>
          <a:p>
            <a:r>
              <a:rPr lang="en-US" dirty="0" smtClean="0"/>
              <a:t>Since its has low Dead Weight, so lighter foundation is required. Hence Least dependability of natural resources such as Sand And Aggregates.</a:t>
            </a:r>
          </a:p>
          <a:p>
            <a:endParaRPr lang="en-US" dirty="0" smtClean="0"/>
          </a:p>
          <a:p>
            <a:r>
              <a:rPr lang="en-US" dirty="0" smtClean="0"/>
              <a:t>Water requirement is also very </a:t>
            </a:r>
            <a:r>
              <a:rPr lang="en-US" dirty="0" err="1" smtClean="0"/>
              <a:t>very</a:t>
            </a:r>
            <a:r>
              <a:rPr lang="en-US" dirty="0" smtClean="0"/>
              <a:t> low as compared to RCC and other Technologies.</a:t>
            </a:r>
          </a:p>
          <a:p>
            <a:endParaRPr lang="en-US" dirty="0" smtClean="0"/>
          </a:p>
        </p:txBody>
      </p:sp>
      <p:grpSp>
        <p:nvGrpSpPr>
          <p:cNvPr id="2" name="Google Shape;271;p27"/>
          <p:cNvGrpSpPr/>
          <p:nvPr/>
        </p:nvGrpSpPr>
        <p:grpSpPr>
          <a:xfrm>
            <a:off x="536027" y="388310"/>
            <a:ext cx="336336" cy="305372"/>
            <a:chOff x="1923675" y="1633650"/>
            <a:chExt cx="436000" cy="435975"/>
          </a:xfrm>
        </p:grpSpPr>
        <p:sp>
          <p:nvSpPr>
            <p:cNvPr id="8" name="Google Shape;272;p2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73;p2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74;p2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75;p2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76;p2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7;p2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0000" r="-1000"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>
            <a:spLocks noGrp="1"/>
          </p:cNvSpPr>
          <p:nvPr>
            <p:ph type="body" idx="1"/>
          </p:nvPr>
        </p:nvSpPr>
        <p:spPr>
          <a:xfrm>
            <a:off x="533400" y="438150"/>
            <a:ext cx="350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As India is a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 smtClean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Developing Country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 smtClean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It’s a Construction Country too…</a:t>
            </a:r>
          </a:p>
        </p:txBody>
      </p:sp>
      <p:sp>
        <p:nvSpPr>
          <p:cNvPr id="241" name="Google Shape;241;p23"/>
          <p:cNvSpPr/>
          <p:nvPr/>
        </p:nvSpPr>
        <p:spPr>
          <a:xfrm>
            <a:off x="533400" y="2876550"/>
            <a:ext cx="4572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r>
              <a:rPr lang="en-US" dirty="0" smtClean="0">
                <a:latin typeface="Karla"/>
                <a:ea typeface="Karla"/>
                <a:cs typeface="Karla"/>
                <a:sym typeface="Karla"/>
              </a:rPr>
              <a:t>LGSF is the technology with minimum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endParaRPr lang="en-US" dirty="0" smtClean="0"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r>
              <a:rPr lang="en-US" sz="1400" b="1" i="0" u="none" strike="noStrike" cap="none" dirty="0" smtClean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Construction and Demolition Debris</a:t>
            </a:r>
            <a:endParaRPr sz="1400" b="1" i="0" u="none" strike="noStrike" cap="none" dirty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7010400" y="3562350"/>
            <a:ext cx="1905000" cy="10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Your priority is our business.</a:t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685800" y="742950"/>
            <a:ext cx="54864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69912" marR="0" lvl="0" indent="-5699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Established 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year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1996, </a:t>
            </a:r>
            <a:endParaRPr dirty="0"/>
          </a:p>
          <a:p>
            <a:pPr marL="569912" marR="0" lvl="0" indent="-5699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NIIPL has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vast experience of over 20 years </a:t>
            </a:r>
            <a:endParaRPr dirty="0"/>
          </a:p>
          <a:p>
            <a:pPr marL="569912" marR="0" lvl="0" indent="-5699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turnkey structural steel construction solutions provider,</a:t>
            </a:r>
            <a:endParaRPr dirty="0"/>
          </a:p>
          <a:p>
            <a:pPr marL="569912" marR="0" lvl="0" indent="-5699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Experience in working difficult terrains.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69912" marR="0" lvl="0" indent="-5699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Successfully Completed 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 500000 Sq Ft </a:t>
            </a:r>
            <a:r>
              <a:rPr lang="en-US" dirty="0" smtClean="0"/>
              <a:t>using LGSF.</a:t>
            </a:r>
          </a:p>
          <a:p>
            <a:pPr marL="569912" marR="0" lvl="0" indent="-5699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Strength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 500 worker and 30 Engineers</a:t>
            </a:r>
            <a:endParaRPr dirty="0"/>
          </a:p>
          <a:p>
            <a:pPr marL="569912" marR="0" lvl="0" indent="-5699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 OTIF rate.</a:t>
            </a:r>
            <a:endParaRPr dirty="0"/>
          </a:p>
          <a:p>
            <a:pPr marL="569912" marR="0" lvl="0" indent="-56991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of the Pioneer’s in LGSF technology in India</a:t>
            </a:r>
            <a:endParaRPr dirty="0"/>
          </a:p>
        </p:txBody>
      </p:sp>
      <p:sp>
        <p:nvSpPr>
          <p:cNvPr id="85" name="Google Shape;85;p15"/>
          <p:cNvSpPr txBox="1"/>
          <p:nvPr/>
        </p:nvSpPr>
        <p:spPr>
          <a:xfrm>
            <a:off x="990600" y="133350"/>
            <a:ext cx="29718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Font typeface="Montserrat"/>
              <a:buNone/>
            </a:pPr>
            <a:r>
              <a:rPr lang="en-US" sz="24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INTRODUCTION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55;p46"/>
          <p:cNvGrpSpPr/>
          <p:nvPr/>
        </p:nvGrpSpPr>
        <p:grpSpPr>
          <a:xfrm>
            <a:off x="321854" y="1264125"/>
            <a:ext cx="4097747" cy="3593625"/>
            <a:chOff x="1143000" y="1191000"/>
            <a:chExt cx="4097747" cy="3593625"/>
          </a:xfrm>
        </p:grpSpPr>
        <p:sp>
          <p:nvSpPr>
            <p:cNvPr id="456" name="Google Shape;456;p46"/>
            <p:cNvSpPr/>
            <p:nvPr/>
          </p:nvSpPr>
          <p:spPr>
            <a:xfrm>
              <a:off x="3975132" y="1410372"/>
              <a:ext cx="1211400" cy="120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6"/>
            <p:cNvSpPr/>
            <p:nvPr/>
          </p:nvSpPr>
          <p:spPr>
            <a:xfrm>
              <a:off x="2567569" y="1989761"/>
              <a:ext cx="1211400" cy="120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6"/>
            <p:cNvSpPr/>
            <p:nvPr/>
          </p:nvSpPr>
          <p:spPr>
            <a:xfrm>
              <a:off x="2746655" y="3496174"/>
              <a:ext cx="1211400" cy="120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6"/>
            <p:cNvSpPr/>
            <p:nvPr/>
          </p:nvSpPr>
          <p:spPr>
            <a:xfrm>
              <a:off x="1198094" y="1262891"/>
              <a:ext cx="1211400" cy="120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1426533" y="1802834"/>
              <a:ext cx="1038600" cy="73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568" y="0"/>
                  </a:moveTo>
                  <a:lnTo>
                    <a:pt x="119856" y="8775"/>
                  </a:lnTo>
                  <a:lnTo>
                    <a:pt x="120000" y="22040"/>
                  </a:lnTo>
                  <a:lnTo>
                    <a:pt x="119568" y="28571"/>
                  </a:lnTo>
                  <a:lnTo>
                    <a:pt x="118850" y="35102"/>
                  </a:lnTo>
                  <a:lnTo>
                    <a:pt x="117988" y="41632"/>
                  </a:lnTo>
                  <a:lnTo>
                    <a:pt x="116694" y="47959"/>
                  </a:lnTo>
                  <a:lnTo>
                    <a:pt x="115113" y="54285"/>
                  </a:lnTo>
                  <a:lnTo>
                    <a:pt x="113245" y="60408"/>
                  </a:lnTo>
                  <a:lnTo>
                    <a:pt x="111377" y="65510"/>
                  </a:lnTo>
                  <a:lnTo>
                    <a:pt x="109221" y="70816"/>
                  </a:lnTo>
                  <a:lnTo>
                    <a:pt x="106922" y="75918"/>
                  </a:lnTo>
                  <a:lnTo>
                    <a:pt x="104479" y="80612"/>
                  </a:lnTo>
                  <a:lnTo>
                    <a:pt x="103185" y="82653"/>
                  </a:lnTo>
                  <a:lnTo>
                    <a:pt x="102035" y="84693"/>
                  </a:lnTo>
                  <a:lnTo>
                    <a:pt x="100742" y="86530"/>
                  </a:lnTo>
                  <a:lnTo>
                    <a:pt x="99449" y="88571"/>
                  </a:lnTo>
                  <a:lnTo>
                    <a:pt x="95425" y="94081"/>
                  </a:lnTo>
                  <a:lnTo>
                    <a:pt x="90970" y="99183"/>
                  </a:lnTo>
                  <a:lnTo>
                    <a:pt x="86514" y="103673"/>
                  </a:lnTo>
                  <a:lnTo>
                    <a:pt x="79329" y="109387"/>
                  </a:lnTo>
                  <a:lnTo>
                    <a:pt x="71856" y="113877"/>
                  </a:lnTo>
                  <a:lnTo>
                    <a:pt x="64095" y="117142"/>
                  </a:lnTo>
                  <a:lnTo>
                    <a:pt x="56191" y="119183"/>
                  </a:lnTo>
                  <a:lnTo>
                    <a:pt x="48287" y="120000"/>
                  </a:lnTo>
                  <a:lnTo>
                    <a:pt x="40239" y="119591"/>
                  </a:lnTo>
                  <a:lnTo>
                    <a:pt x="35640" y="118775"/>
                  </a:lnTo>
                  <a:lnTo>
                    <a:pt x="31041" y="117551"/>
                  </a:lnTo>
                  <a:lnTo>
                    <a:pt x="26586" y="115918"/>
                  </a:lnTo>
                  <a:lnTo>
                    <a:pt x="22275" y="113877"/>
                  </a:lnTo>
                  <a:lnTo>
                    <a:pt x="17676" y="111428"/>
                  </a:lnTo>
                  <a:lnTo>
                    <a:pt x="13508" y="108367"/>
                  </a:lnTo>
                  <a:lnTo>
                    <a:pt x="9341" y="105306"/>
                  </a:lnTo>
                  <a:lnTo>
                    <a:pt x="5317" y="101632"/>
                  </a:lnTo>
                  <a:lnTo>
                    <a:pt x="2730" y="99183"/>
                  </a:lnTo>
                  <a:lnTo>
                    <a:pt x="2443" y="98979"/>
                  </a:lnTo>
                  <a:lnTo>
                    <a:pt x="0" y="96326"/>
                  </a:lnTo>
                  <a:lnTo>
                    <a:pt x="4167" y="100204"/>
                  </a:lnTo>
                  <a:lnTo>
                    <a:pt x="8622" y="103673"/>
                  </a:lnTo>
                  <a:lnTo>
                    <a:pt x="13077" y="106734"/>
                  </a:lnTo>
                  <a:lnTo>
                    <a:pt x="17532" y="109387"/>
                  </a:lnTo>
                  <a:lnTo>
                    <a:pt x="22275" y="111428"/>
                  </a:lnTo>
                  <a:lnTo>
                    <a:pt x="27017" y="113061"/>
                  </a:lnTo>
                  <a:lnTo>
                    <a:pt x="31616" y="114489"/>
                  </a:lnTo>
                  <a:lnTo>
                    <a:pt x="36502" y="115102"/>
                  </a:lnTo>
                  <a:lnTo>
                    <a:pt x="44838" y="115510"/>
                  </a:lnTo>
                  <a:lnTo>
                    <a:pt x="53173" y="114897"/>
                  </a:lnTo>
                  <a:lnTo>
                    <a:pt x="61365" y="112653"/>
                  </a:lnTo>
                  <a:lnTo>
                    <a:pt x="69413" y="109183"/>
                  </a:lnTo>
                  <a:lnTo>
                    <a:pt x="74586" y="106122"/>
                  </a:lnTo>
                  <a:lnTo>
                    <a:pt x="79760" y="102857"/>
                  </a:lnTo>
                  <a:lnTo>
                    <a:pt x="84646" y="98571"/>
                  </a:lnTo>
                  <a:lnTo>
                    <a:pt x="89389" y="93877"/>
                  </a:lnTo>
                  <a:lnTo>
                    <a:pt x="93844" y="88571"/>
                  </a:lnTo>
                  <a:lnTo>
                    <a:pt x="98155" y="82857"/>
                  </a:lnTo>
                  <a:lnTo>
                    <a:pt x="99449" y="80816"/>
                  </a:lnTo>
                  <a:lnTo>
                    <a:pt x="100742" y="78775"/>
                  </a:lnTo>
                  <a:lnTo>
                    <a:pt x="102035" y="76734"/>
                  </a:lnTo>
                  <a:lnTo>
                    <a:pt x="103329" y="74693"/>
                  </a:lnTo>
                  <a:lnTo>
                    <a:pt x="105916" y="69795"/>
                  </a:lnTo>
                  <a:lnTo>
                    <a:pt x="108359" y="64489"/>
                  </a:lnTo>
                  <a:lnTo>
                    <a:pt x="110514" y="58979"/>
                  </a:lnTo>
                  <a:lnTo>
                    <a:pt x="112526" y="53469"/>
                  </a:lnTo>
                  <a:lnTo>
                    <a:pt x="114395" y="47142"/>
                  </a:lnTo>
                  <a:lnTo>
                    <a:pt x="115976" y="40408"/>
                  </a:lnTo>
                  <a:lnTo>
                    <a:pt x="117413" y="33877"/>
                  </a:lnTo>
                  <a:lnTo>
                    <a:pt x="118419" y="27346"/>
                  </a:lnTo>
                  <a:lnTo>
                    <a:pt x="118994" y="20408"/>
                  </a:lnTo>
                  <a:lnTo>
                    <a:pt x="119568" y="13673"/>
                  </a:lnTo>
                  <a:lnTo>
                    <a:pt x="119712" y="6734"/>
                  </a:lnTo>
                  <a:lnTo>
                    <a:pt x="119568" y="0"/>
                  </a:lnTo>
                  <a:close/>
                </a:path>
              </a:pathLst>
            </a:custGeom>
            <a:solidFill>
              <a:srgbClr val="5B8D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1191498" y="1239499"/>
              <a:ext cx="1223700" cy="113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902" y="0"/>
                  </a:moveTo>
                  <a:lnTo>
                    <a:pt x="65487" y="131"/>
                  </a:lnTo>
                  <a:lnTo>
                    <a:pt x="70365" y="922"/>
                  </a:lnTo>
                  <a:lnTo>
                    <a:pt x="75121" y="2107"/>
                  </a:lnTo>
                  <a:lnTo>
                    <a:pt x="79878" y="3688"/>
                  </a:lnTo>
                  <a:lnTo>
                    <a:pt x="84634" y="5664"/>
                  </a:lnTo>
                  <a:lnTo>
                    <a:pt x="89146" y="8035"/>
                  </a:lnTo>
                  <a:lnTo>
                    <a:pt x="93536" y="11064"/>
                  </a:lnTo>
                  <a:lnTo>
                    <a:pt x="97682" y="14357"/>
                  </a:lnTo>
                  <a:lnTo>
                    <a:pt x="101585" y="18046"/>
                  </a:lnTo>
                  <a:lnTo>
                    <a:pt x="105365" y="22392"/>
                  </a:lnTo>
                  <a:lnTo>
                    <a:pt x="108658" y="26871"/>
                  </a:lnTo>
                  <a:lnTo>
                    <a:pt x="111585" y="31613"/>
                  </a:lnTo>
                  <a:lnTo>
                    <a:pt x="113902" y="36619"/>
                  </a:lnTo>
                  <a:lnTo>
                    <a:pt x="115853" y="41624"/>
                  </a:lnTo>
                  <a:lnTo>
                    <a:pt x="117560" y="46893"/>
                  </a:lnTo>
                  <a:lnTo>
                    <a:pt x="118780" y="52294"/>
                  </a:lnTo>
                  <a:lnTo>
                    <a:pt x="119390" y="57694"/>
                  </a:lnTo>
                  <a:lnTo>
                    <a:pt x="120000" y="63622"/>
                  </a:lnTo>
                  <a:lnTo>
                    <a:pt x="119268" y="58485"/>
                  </a:lnTo>
                  <a:lnTo>
                    <a:pt x="118170" y="53216"/>
                  </a:lnTo>
                  <a:lnTo>
                    <a:pt x="116707" y="48210"/>
                  </a:lnTo>
                  <a:lnTo>
                    <a:pt x="114634" y="43205"/>
                  </a:lnTo>
                  <a:lnTo>
                    <a:pt x="112317" y="38594"/>
                  </a:lnTo>
                  <a:lnTo>
                    <a:pt x="109634" y="33984"/>
                  </a:lnTo>
                  <a:lnTo>
                    <a:pt x="106463" y="29769"/>
                  </a:lnTo>
                  <a:lnTo>
                    <a:pt x="102926" y="25554"/>
                  </a:lnTo>
                  <a:lnTo>
                    <a:pt x="99146" y="22129"/>
                  </a:lnTo>
                  <a:lnTo>
                    <a:pt x="95243" y="18836"/>
                  </a:lnTo>
                  <a:lnTo>
                    <a:pt x="90975" y="16070"/>
                  </a:lnTo>
                  <a:lnTo>
                    <a:pt x="86585" y="13699"/>
                  </a:lnTo>
                  <a:lnTo>
                    <a:pt x="82073" y="11723"/>
                  </a:lnTo>
                  <a:lnTo>
                    <a:pt x="77560" y="10142"/>
                  </a:lnTo>
                  <a:lnTo>
                    <a:pt x="72804" y="9088"/>
                  </a:lnTo>
                  <a:lnTo>
                    <a:pt x="68170" y="8430"/>
                  </a:lnTo>
                  <a:lnTo>
                    <a:pt x="61951" y="8035"/>
                  </a:lnTo>
                  <a:lnTo>
                    <a:pt x="55609" y="8693"/>
                  </a:lnTo>
                  <a:lnTo>
                    <a:pt x="49390" y="9879"/>
                  </a:lnTo>
                  <a:lnTo>
                    <a:pt x="43414" y="11723"/>
                  </a:lnTo>
                  <a:lnTo>
                    <a:pt x="37560" y="14357"/>
                  </a:lnTo>
                  <a:lnTo>
                    <a:pt x="31829" y="17782"/>
                  </a:lnTo>
                  <a:lnTo>
                    <a:pt x="28292" y="20548"/>
                  </a:lnTo>
                  <a:lnTo>
                    <a:pt x="24878" y="23578"/>
                  </a:lnTo>
                  <a:lnTo>
                    <a:pt x="21585" y="26871"/>
                  </a:lnTo>
                  <a:lnTo>
                    <a:pt x="17804" y="31613"/>
                  </a:lnTo>
                  <a:lnTo>
                    <a:pt x="14390" y="36750"/>
                  </a:lnTo>
                  <a:lnTo>
                    <a:pt x="11585" y="42151"/>
                  </a:lnTo>
                  <a:lnTo>
                    <a:pt x="9268" y="47683"/>
                  </a:lnTo>
                  <a:lnTo>
                    <a:pt x="7560" y="53216"/>
                  </a:lnTo>
                  <a:lnTo>
                    <a:pt x="6341" y="59143"/>
                  </a:lnTo>
                  <a:lnTo>
                    <a:pt x="5609" y="65071"/>
                  </a:lnTo>
                  <a:lnTo>
                    <a:pt x="5365" y="71130"/>
                  </a:lnTo>
                  <a:lnTo>
                    <a:pt x="5731" y="76926"/>
                  </a:lnTo>
                  <a:lnTo>
                    <a:pt x="6585" y="82854"/>
                  </a:lnTo>
                  <a:lnTo>
                    <a:pt x="8048" y="88781"/>
                  </a:lnTo>
                  <a:lnTo>
                    <a:pt x="10000" y="94313"/>
                  </a:lnTo>
                  <a:lnTo>
                    <a:pt x="12439" y="99846"/>
                  </a:lnTo>
                  <a:lnTo>
                    <a:pt x="15365" y="105115"/>
                  </a:lnTo>
                  <a:lnTo>
                    <a:pt x="18902" y="110120"/>
                  </a:lnTo>
                  <a:lnTo>
                    <a:pt x="22804" y="114731"/>
                  </a:lnTo>
                  <a:lnTo>
                    <a:pt x="24146" y="116048"/>
                  </a:lnTo>
                  <a:lnTo>
                    <a:pt x="25731" y="117497"/>
                  </a:lnTo>
                  <a:lnTo>
                    <a:pt x="27073" y="118682"/>
                  </a:lnTo>
                  <a:lnTo>
                    <a:pt x="28536" y="119999"/>
                  </a:lnTo>
                  <a:lnTo>
                    <a:pt x="24146" y="116311"/>
                  </a:lnTo>
                  <a:lnTo>
                    <a:pt x="22560" y="115126"/>
                  </a:lnTo>
                  <a:lnTo>
                    <a:pt x="21097" y="113809"/>
                  </a:lnTo>
                  <a:lnTo>
                    <a:pt x="19634" y="112360"/>
                  </a:lnTo>
                  <a:lnTo>
                    <a:pt x="18170" y="111042"/>
                  </a:lnTo>
                  <a:lnTo>
                    <a:pt x="14146" y="106169"/>
                  </a:lnTo>
                  <a:lnTo>
                    <a:pt x="10365" y="101031"/>
                  </a:lnTo>
                  <a:lnTo>
                    <a:pt x="7317" y="95367"/>
                  </a:lnTo>
                  <a:lnTo>
                    <a:pt x="4878" y="89835"/>
                  </a:lnTo>
                  <a:lnTo>
                    <a:pt x="2804" y="83907"/>
                  </a:lnTo>
                  <a:lnTo>
                    <a:pt x="1341" y="77848"/>
                  </a:lnTo>
                  <a:lnTo>
                    <a:pt x="487" y="71657"/>
                  </a:lnTo>
                  <a:lnTo>
                    <a:pt x="0" y="65466"/>
                  </a:lnTo>
                  <a:lnTo>
                    <a:pt x="243" y="59275"/>
                  </a:lnTo>
                  <a:lnTo>
                    <a:pt x="975" y="53084"/>
                  </a:lnTo>
                  <a:lnTo>
                    <a:pt x="2195" y="46893"/>
                  </a:lnTo>
                  <a:lnTo>
                    <a:pt x="4146" y="41097"/>
                  </a:lnTo>
                  <a:lnTo>
                    <a:pt x="6463" y="35301"/>
                  </a:lnTo>
                  <a:lnTo>
                    <a:pt x="9512" y="29769"/>
                  </a:lnTo>
                  <a:lnTo>
                    <a:pt x="12926" y="24368"/>
                  </a:lnTo>
                  <a:lnTo>
                    <a:pt x="16951" y="19363"/>
                  </a:lnTo>
                  <a:lnTo>
                    <a:pt x="20365" y="16070"/>
                  </a:lnTo>
                  <a:lnTo>
                    <a:pt x="23902" y="12908"/>
                  </a:lnTo>
                  <a:lnTo>
                    <a:pt x="27560" y="10142"/>
                  </a:lnTo>
                  <a:lnTo>
                    <a:pt x="33414" y="6454"/>
                  </a:lnTo>
                  <a:lnTo>
                    <a:pt x="39634" y="3688"/>
                  </a:lnTo>
                  <a:lnTo>
                    <a:pt x="45853" y="1712"/>
                  </a:lnTo>
                  <a:lnTo>
                    <a:pt x="52439" y="395"/>
                  </a:lnTo>
                  <a:lnTo>
                    <a:pt x="58902" y="0"/>
                  </a:lnTo>
                  <a:close/>
                </a:path>
              </a:pathLst>
            </a:custGeom>
            <a:solidFill>
              <a:srgbClr val="5B8D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1143000" y="1191000"/>
              <a:ext cx="1319400" cy="131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038" y="4423"/>
                  </a:moveTo>
                  <a:lnTo>
                    <a:pt x="53044" y="4763"/>
                  </a:lnTo>
                  <a:lnTo>
                    <a:pt x="46936" y="5897"/>
                  </a:lnTo>
                  <a:lnTo>
                    <a:pt x="41168" y="7599"/>
                  </a:lnTo>
                  <a:lnTo>
                    <a:pt x="35400" y="9981"/>
                  </a:lnTo>
                  <a:lnTo>
                    <a:pt x="29971" y="13156"/>
                  </a:lnTo>
                  <a:lnTo>
                    <a:pt x="26578" y="15538"/>
                  </a:lnTo>
                  <a:lnTo>
                    <a:pt x="23298" y="18260"/>
                  </a:lnTo>
                  <a:lnTo>
                    <a:pt x="20131" y="21096"/>
                  </a:lnTo>
                  <a:lnTo>
                    <a:pt x="16399" y="25406"/>
                  </a:lnTo>
                  <a:lnTo>
                    <a:pt x="13232" y="30056"/>
                  </a:lnTo>
                  <a:lnTo>
                    <a:pt x="10405" y="34820"/>
                  </a:lnTo>
                  <a:lnTo>
                    <a:pt x="8256" y="39810"/>
                  </a:lnTo>
                  <a:lnTo>
                    <a:pt x="6446" y="44801"/>
                  </a:lnTo>
                  <a:lnTo>
                    <a:pt x="5315" y="50132"/>
                  </a:lnTo>
                  <a:lnTo>
                    <a:pt x="4637" y="55463"/>
                  </a:lnTo>
                  <a:lnTo>
                    <a:pt x="4410" y="60793"/>
                  </a:lnTo>
                  <a:lnTo>
                    <a:pt x="4863" y="66124"/>
                  </a:lnTo>
                  <a:lnTo>
                    <a:pt x="5655" y="71455"/>
                  </a:lnTo>
                  <a:lnTo>
                    <a:pt x="7012" y="76672"/>
                  </a:lnTo>
                  <a:lnTo>
                    <a:pt x="8934" y="81776"/>
                  </a:lnTo>
                  <a:lnTo>
                    <a:pt x="11196" y="86540"/>
                  </a:lnTo>
                  <a:lnTo>
                    <a:pt x="14024" y="91417"/>
                  </a:lnTo>
                  <a:lnTo>
                    <a:pt x="17530" y="95841"/>
                  </a:lnTo>
                  <a:lnTo>
                    <a:pt x="21262" y="100037"/>
                  </a:lnTo>
                  <a:lnTo>
                    <a:pt x="24995" y="103213"/>
                  </a:lnTo>
                  <a:lnTo>
                    <a:pt x="28840" y="106049"/>
                  </a:lnTo>
                  <a:lnTo>
                    <a:pt x="32912" y="108657"/>
                  </a:lnTo>
                  <a:lnTo>
                    <a:pt x="37097" y="110586"/>
                  </a:lnTo>
                  <a:lnTo>
                    <a:pt x="41394" y="112400"/>
                  </a:lnTo>
                  <a:lnTo>
                    <a:pt x="45805" y="113761"/>
                  </a:lnTo>
                  <a:lnTo>
                    <a:pt x="50329" y="114782"/>
                  </a:lnTo>
                  <a:lnTo>
                    <a:pt x="54853" y="115463"/>
                  </a:lnTo>
                  <a:lnTo>
                    <a:pt x="60961" y="115576"/>
                  </a:lnTo>
                  <a:lnTo>
                    <a:pt x="67068" y="115236"/>
                  </a:lnTo>
                  <a:lnTo>
                    <a:pt x="73063" y="114102"/>
                  </a:lnTo>
                  <a:lnTo>
                    <a:pt x="78944" y="112287"/>
                  </a:lnTo>
                  <a:lnTo>
                    <a:pt x="84599" y="109905"/>
                  </a:lnTo>
                  <a:lnTo>
                    <a:pt x="90028" y="106843"/>
                  </a:lnTo>
                  <a:lnTo>
                    <a:pt x="93421" y="104461"/>
                  </a:lnTo>
                  <a:lnTo>
                    <a:pt x="96701" y="101739"/>
                  </a:lnTo>
                  <a:lnTo>
                    <a:pt x="99868" y="98676"/>
                  </a:lnTo>
                  <a:lnTo>
                    <a:pt x="100659" y="97882"/>
                  </a:lnTo>
                  <a:lnTo>
                    <a:pt x="101564" y="96975"/>
                  </a:lnTo>
                  <a:lnTo>
                    <a:pt x="102243" y="96068"/>
                  </a:lnTo>
                  <a:lnTo>
                    <a:pt x="103034" y="95160"/>
                  </a:lnTo>
                  <a:lnTo>
                    <a:pt x="105183" y="92438"/>
                  </a:lnTo>
                  <a:lnTo>
                    <a:pt x="107106" y="89489"/>
                  </a:lnTo>
                  <a:lnTo>
                    <a:pt x="108916" y="86427"/>
                  </a:lnTo>
                  <a:lnTo>
                    <a:pt x="110386" y="83364"/>
                  </a:lnTo>
                  <a:lnTo>
                    <a:pt x="112535" y="78147"/>
                  </a:lnTo>
                  <a:lnTo>
                    <a:pt x="114005" y="72703"/>
                  </a:lnTo>
                  <a:lnTo>
                    <a:pt x="115023" y="67145"/>
                  </a:lnTo>
                  <a:lnTo>
                    <a:pt x="115475" y="61474"/>
                  </a:lnTo>
                  <a:lnTo>
                    <a:pt x="115362" y="55916"/>
                  </a:lnTo>
                  <a:lnTo>
                    <a:pt x="114684" y="50245"/>
                  </a:lnTo>
                  <a:lnTo>
                    <a:pt x="113440" y="44688"/>
                  </a:lnTo>
                  <a:lnTo>
                    <a:pt x="111517" y="39357"/>
                  </a:lnTo>
                  <a:lnTo>
                    <a:pt x="109255" y="34253"/>
                  </a:lnTo>
                  <a:lnTo>
                    <a:pt x="106201" y="29149"/>
                  </a:lnTo>
                  <a:lnTo>
                    <a:pt x="102808" y="24385"/>
                  </a:lnTo>
                  <a:lnTo>
                    <a:pt x="98623" y="19962"/>
                  </a:lnTo>
                  <a:lnTo>
                    <a:pt x="95004" y="16786"/>
                  </a:lnTo>
                  <a:lnTo>
                    <a:pt x="91159" y="13950"/>
                  </a:lnTo>
                  <a:lnTo>
                    <a:pt x="87087" y="11342"/>
                  </a:lnTo>
                  <a:lnTo>
                    <a:pt x="82902" y="9300"/>
                  </a:lnTo>
                  <a:lnTo>
                    <a:pt x="78491" y="7599"/>
                  </a:lnTo>
                  <a:lnTo>
                    <a:pt x="74081" y="6238"/>
                  </a:lnTo>
                  <a:lnTo>
                    <a:pt x="69670" y="5217"/>
                  </a:lnTo>
                  <a:lnTo>
                    <a:pt x="65146" y="4536"/>
                  </a:lnTo>
                  <a:lnTo>
                    <a:pt x="59038" y="4423"/>
                  </a:lnTo>
                  <a:close/>
                  <a:moveTo>
                    <a:pt x="58925" y="0"/>
                  </a:moveTo>
                  <a:lnTo>
                    <a:pt x="65485" y="226"/>
                  </a:lnTo>
                  <a:lnTo>
                    <a:pt x="70461" y="907"/>
                  </a:lnTo>
                  <a:lnTo>
                    <a:pt x="75212" y="1928"/>
                  </a:lnTo>
                  <a:lnTo>
                    <a:pt x="80075" y="3402"/>
                  </a:lnTo>
                  <a:lnTo>
                    <a:pt x="84712" y="5330"/>
                  </a:lnTo>
                  <a:lnTo>
                    <a:pt x="89236" y="7599"/>
                  </a:lnTo>
                  <a:lnTo>
                    <a:pt x="93647" y="10207"/>
                  </a:lnTo>
                  <a:lnTo>
                    <a:pt x="97832" y="13383"/>
                  </a:lnTo>
                  <a:lnTo>
                    <a:pt x="101790" y="17013"/>
                  </a:lnTo>
                  <a:lnTo>
                    <a:pt x="106201" y="21663"/>
                  </a:lnTo>
                  <a:lnTo>
                    <a:pt x="110047" y="26767"/>
                  </a:lnTo>
                  <a:lnTo>
                    <a:pt x="113213" y="32211"/>
                  </a:lnTo>
                  <a:lnTo>
                    <a:pt x="115702" y="37882"/>
                  </a:lnTo>
                  <a:lnTo>
                    <a:pt x="117737" y="43667"/>
                  </a:lnTo>
                  <a:lnTo>
                    <a:pt x="119095" y="49678"/>
                  </a:lnTo>
                  <a:lnTo>
                    <a:pt x="119886" y="55803"/>
                  </a:lnTo>
                  <a:lnTo>
                    <a:pt x="120000" y="61814"/>
                  </a:lnTo>
                  <a:lnTo>
                    <a:pt x="119434" y="67939"/>
                  </a:lnTo>
                  <a:lnTo>
                    <a:pt x="118303" y="73837"/>
                  </a:lnTo>
                  <a:lnTo>
                    <a:pt x="116606" y="79848"/>
                  </a:lnTo>
                  <a:lnTo>
                    <a:pt x="114344" y="85519"/>
                  </a:lnTo>
                  <a:lnTo>
                    <a:pt x="112761" y="88582"/>
                  </a:lnTo>
                  <a:lnTo>
                    <a:pt x="111065" y="91644"/>
                  </a:lnTo>
                  <a:lnTo>
                    <a:pt x="109142" y="94593"/>
                  </a:lnTo>
                  <a:lnTo>
                    <a:pt x="107106" y="97315"/>
                  </a:lnTo>
                  <a:lnTo>
                    <a:pt x="106088" y="98449"/>
                  </a:lnTo>
                  <a:lnTo>
                    <a:pt x="105070" y="99584"/>
                  </a:lnTo>
                  <a:lnTo>
                    <a:pt x="104052" y="100718"/>
                  </a:lnTo>
                  <a:lnTo>
                    <a:pt x="103034" y="101852"/>
                  </a:lnTo>
                  <a:lnTo>
                    <a:pt x="99641" y="105028"/>
                  </a:lnTo>
                  <a:lnTo>
                    <a:pt x="96135" y="107977"/>
                  </a:lnTo>
                  <a:lnTo>
                    <a:pt x="92403" y="110586"/>
                  </a:lnTo>
                  <a:lnTo>
                    <a:pt x="88557" y="112967"/>
                  </a:lnTo>
                  <a:lnTo>
                    <a:pt x="84486" y="114782"/>
                  </a:lnTo>
                  <a:lnTo>
                    <a:pt x="80414" y="116483"/>
                  </a:lnTo>
                  <a:lnTo>
                    <a:pt x="74081" y="118412"/>
                  </a:lnTo>
                  <a:lnTo>
                    <a:pt x="67634" y="119659"/>
                  </a:lnTo>
                  <a:lnTo>
                    <a:pt x="61074" y="120000"/>
                  </a:lnTo>
                  <a:lnTo>
                    <a:pt x="54514" y="119773"/>
                  </a:lnTo>
                  <a:lnTo>
                    <a:pt x="49538" y="119092"/>
                  </a:lnTo>
                  <a:lnTo>
                    <a:pt x="44674" y="118071"/>
                  </a:lnTo>
                  <a:lnTo>
                    <a:pt x="39924" y="116597"/>
                  </a:lnTo>
                  <a:lnTo>
                    <a:pt x="35287" y="114669"/>
                  </a:lnTo>
                  <a:lnTo>
                    <a:pt x="30763" y="112400"/>
                  </a:lnTo>
                  <a:lnTo>
                    <a:pt x="26352" y="109792"/>
                  </a:lnTo>
                  <a:lnTo>
                    <a:pt x="22167" y="106729"/>
                  </a:lnTo>
                  <a:lnTo>
                    <a:pt x="18209" y="103213"/>
                  </a:lnTo>
                  <a:lnTo>
                    <a:pt x="14024" y="98563"/>
                  </a:lnTo>
                  <a:lnTo>
                    <a:pt x="10405" y="93799"/>
                  </a:lnTo>
                  <a:lnTo>
                    <a:pt x="7238" y="88695"/>
                  </a:lnTo>
                  <a:lnTo>
                    <a:pt x="4750" y="83364"/>
                  </a:lnTo>
                  <a:lnTo>
                    <a:pt x="2714" y="77920"/>
                  </a:lnTo>
                  <a:lnTo>
                    <a:pt x="1357" y="72362"/>
                  </a:lnTo>
                  <a:lnTo>
                    <a:pt x="452" y="66691"/>
                  </a:lnTo>
                  <a:lnTo>
                    <a:pt x="0" y="60793"/>
                  </a:lnTo>
                  <a:lnTo>
                    <a:pt x="113" y="55122"/>
                  </a:lnTo>
                  <a:lnTo>
                    <a:pt x="904" y="49451"/>
                  </a:lnTo>
                  <a:lnTo>
                    <a:pt x="2148" y="43667"/>
                  </a:lnTo>
                  <a:lnTo>
                    <a:pt x="4071" y="38109"/>
                  </a:lnTo>
                  <a:lnTo>
                    <a:pt x="6446" y="32778"/>
                  </a:lnTo>
                  <a:lnTo>
                    <a:pt x="9387" y="27561"/>
                  </a:lnTo>
                  <a:lnTo>
                    <a:pt x="12893" y="22684"/>
                  </a:lnTo>
                  <a:lnTo>
                    <a:pt x="16965" y="18147"/>
                  </a:lnTo>
                  <a:lnTo>
                    <a:pt x="20358" y="14971"/>
                  </a:lnTo>
                  <a:lnTo>
                    <a:pt x="23977" y="12022"/>
                  </a:lnTo>
                  <a:lnTo>
                    <a:pt x="27596" y="9300"/>
                  </a:lnTo>
                  <a:lnTo>
                    <a:pt x="31555" y="7032"/>
                  </a:lnTo>
                  <a:lnTo>
                    <a:pt x="35513" y="5217"/>
                  </a:lnTo>
                  <a:lnTo>
                    <a:pt x="39585" y="3516"/>
                  </a:lnTo>
                  <a:lnTo>
                    <a:pt x="45918" y="1587"/>
                  </a:lnTo>
                  <a:lnTo>
                    <a:pt x="52365" y="340"/>
                  </a:lnTo>
                  <a:lnTo>
                    <a:pt x="58925" y="0"/>
                  </a:lnTo>
                  <a:close/>
                </a:path>
              </a:pathLst>
            </a:custGeom>
            <a:solidFill>
              <a:srgbClr val="7ABC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722330" y="3455534"/>
              <a:ext cx="863100" cy="78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838" y="0"/>
                  </a:moveTo>
                  <a:lnTo>
                    <a:pt x="90605" y="0"/>
                  </a:lnTo>
                  <a:lnTo>
                    <a:pt x="93198" y="381"/>
                  </a:lnTo>
                  <a:lnTo>
                    <a:pt x="95792" y="572"/>
                  </a:lnTo>
                  <a:lnTo>
                    <a:pt x="100461" y="953"/>
                  </a:lnTo>
                  <a:lnTo>
                    <a:pt x="105129" y="2098"/>
                  </a:lnTo>
                  <a:lnTo>
                    <a:pt x="109798" y="3052"/>
                  </a:lnTo>
                  <a:lnTo>
                    <a:pt x="114466" y="4578"/>
                  </a:lnTo>
                  <a:lnTo>
                    <a:pt x="120000" y="6486"/>
                  </a:lnTo>
                  <a:lnTo>
                    <a:pt x="115331" y="4960"/>
                  </a:lnTo>
                  <a:lnTo>
                    <a:pt x="110489" y="3624"/>
                  </a:lnTo>
                  <a:lnTo>
                    <a:pt x="105648" y="2861"/>
                  </a:lnTo>
                  <a:lnTo>
                    <a:pt x="100634" y="2289"/>
                  </a:lnTo>
                  <a:lnTo>
                    <a:pt x="98040" y="2098"/>
                  </a:lnTo>
                  <a:lnTo>
                    <a:pt x="95273" y="1717"/>
                  </a:lnTo>
                  <a:lnTo>
                    <a:pt x="92507" y="1717"/>
                  </a:lnTo>
                  <a:lnTo>
                    <a:pt x="89567" y="1717"/>
                  </a:lnTo>
                  <a:lnTo>
                    <a:pt x="84380" y="2289"/>
                  </a:lnTo>
                  <a:lnTo>
                    <a:pt x="79193" y="2861"/>
                  </a:lnTo>
                  <a:lnTo>
                    <a:pt x="74005" y="4006"/>
                  </a:lnTo>
                  <a:lnTo>
                    <a:pt x="68991" y="5151"/>
                  </a:lnTo>
                  <a:lnTo>
                    <a:pt x="63112" y="7058"/>
                  </a:lnTo>
                  <a:lnTo>
                    <a:pt x="57406" y="9538"/>
                  </a:lnTo>
                  <a:lnTo>
                    <a:pt x="52046" y="12209"/>
                  </a:lnTo>
                  <a:lnTo>
                    <a:pt x="46512" y="15453"/>
                  </a:lnTo>
                  <a:lnTo>
                    <a:pt x="41152" y="19077"/>
                  </a:lnTo>
                  <a:lnTo>
                    <a:pt x="36138" y="23084"/>
                  </a:lnTo>
                  <a:lnTo>
                    <a:pt x="31296" y="27662"/>
                  </a:lnTo>
                  <a:lnTo>
                    <a:pt x="26628" y="32432"/>
                  </a:lnTo>
                  <a:lnTo>
                    <a:pt x="21613" y="38728"/>
                  </a:lnTo>
                  <a:lnTo>
                    <a:pt x="17118" y="45214"/>
                  </a:lnTo>
                  <a:lnTo>
                    <a:pt x="13314" y="51891"/>
                  </a:lnTo>
                  <a:lnTo>
                    <a:pt x="9855" y="58950"/>
                  </a:lnTo>
                  <a:lnTo>
                    <a:pt x="6916" y="66200"/>
                  </a:lnTo>
                  <a:lnTo>
                    <a:pt x="4668" y="73640"/>
                  </a:lnTo>
                  <a:lnTo>
                    <a:pt x="2247" y="85087"/>
                  </a:lnTo>
                  <a:lnTo>
                    <a:pt x="864" y="96724"/>
                  </a:lnTo>
                  <a:lnTo>
                    <a:pt x="864" y="108362"/>
                  </a:lnTo>
                  <a:lnTo>
                    <a:pt x="2074" y="120000"/>
                  </a:lnTo>
                  <a:lnTo>
                    <a:pt x="1556" y="116565"/>
                  </a:lnTo>
                  <a:lnTo>
                    <a:pt x="1383" y="115230"/>
                  </a:lnTo>
                  <a:lnTo>
                    <a:pt x="1210" y="113322"/>
                  </a:lnTo>
                  <a:lnTo>
                    <a:pt x="0" y="102257"/>
                  </a:lnTo>
                  <a:lnTo>
                    <a:pt x="0" y="91192"/>
                  </a:lnTo>
                  <a:lnTo>
                    <a:pt x="1383" y="80127"/>
                  </a:lnTo>
                  <a:lnTo>
                    <a:pt x="3631" y="68871"/>
                  </a:lnTo>
                  <a:lnTo>
                    <a:pt x="5706" y="62003"/>
                  </a:lnTo>
                  <a:lnTo>
                    <a:pt x="8472" y="54944"/>
                  </a:lnTo>
                  <a:lnTo>
                    <a:pt x="11757" y="48267"/>
                  </a:lnTo>
                  <a:lnTo>
                    <a:pt x="15561" y="41589"/>
                  </a:lnTo>
                  <a:lnTo>
                    <a:pt x="19884" y="35484"/>
                  </a:lnTo>
                  <a:lnTo>
                    <a:pt x="24726" y="29570"/>
                  </a:lnTo>
                  <a:lnTo>
                    <a:pt x="29221" y="24801"/>
                  </a:lnTo>
                  <a:lnTo>
                    <a:pt x="33717" y="20413"/>
                  </a:lnTo>
                  <a:lnTo>
                    <a:pt x="38559" y="16406"/>
                  </a:lnTo>
                  <a:lnTo>
                    <a:pt x="43573" y="13163"/>
                  </a:lnTo>
                  <a:lnTo>
                    <a:pt x="48933" y="9920"/>
                  </a:lnTo>
                  <a:lnTo>
                    <a:pt x="54293" y="7249"/>
                  </a:lnTo>
                  <a:lnTo>
                    <a:pt x="59654" y="4960"/>
                  </a:lnTo>
                  <a:lnTo>
                    <a:pt x="65360" y="3243"/>
                  </a:lnTo>
                  <a:lnTo>
                    <a:pt x="70201" y="2098"/>
                  </a:lnTo>
                  <a:lnTo>
                    <a:pt x="75216" y="953"/>
                  </a:lnTo>
                  <a:lnTo>
                    <a:pt x="80230" y="381"/>
                  </a:lnTo>
                  <a:lnTo>
                    <a:pt x="85244" y="0"/>
                  </a:lnTo>
                  <a:lnTo>
                    <a:pt x="87838" y="0"/>
                  </a:lnTo>
                  <a:close/>
                </a:path>
              </a:pathLst>
            </a:custGeom>
            <a:solidFill>
              <a:srgbClr val="1B7E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780777" y="3537609"/>
              <a:ext cx="1215900" cy="119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319" y="0"/>
                  </a:moveTo>
                  <a:lnTo>
                    <a:pt x="80490" y="1618"/>
                  </a:lnTo>
                  <a:lnTo>
                    <a:pt x="86134" y="3983"/>
                  </a:lnTo>
                  <a:lnTo>
                    <a:pt x="91533" y="6970"/>
                  </a:lnTo>
                  <a:lnTo>
                    <a:pt x="96809" y="10705"/>
                  </a:lnTo>
                  <a:lnTo>
                    <a:pt x="101717" y="15062"/>
                  </a:lnTo>
                  <a:lnTo>
                    <a:pt x="105889" y="19668"/>
                  </a:lnTo>
                  <a:lnTo>
                    <a:pt x="109570" y="24522"/>
                  </a:lnTo>
                  <a:lnTo>
                    <a:pt x="112515" y="29626"/>
                  </a:lnTo>
                  <a:lnTo>
                    <a:pt x="115214" y="34979"/>
                  </a:lnTo>
                  <a:lnTo>
                    <a:pt x="117177" y="40580"/>
                  </a:lnTo>
                  <a:lnTo>
                    <a:pt x="118650" y="46182"/>
                  </a:lnTo>
                  <a:lnTo>
                    <a:pt x="119509" y="52033"/>
                  </a:lnTo>
                  <a:lnTo>
                    <a:pt x="120000" y="57883"/>
                  </a:lnTo>
                  <a:lnTo>
                    <a:pt x="119631" y="63734"/>
                  </a:lnTo>
                  <a:lnTo>
                    <a:pt x="119018" y="69585"/>
                  </a:lnTo>
                  <a:lnTo>
                    <a:pt x="117791" y="75311"/>
                  </a:lnTo>
                  <a:lnTo>
                    <a:pt x="115828" y="81037"/>
                  </a:lnTo>
                  <a:lnTo>
                    <a:pt x="113496" y="86390"/>
                  </a:lnTo>
                  <a:lnTo>
                    <a:pt x="110552" y="91742"/>
                  </a:lnTo>
                  <a:lnTo>
                    <a:pt x="107116" y="96721"/>
                  </a:lnTo>
                  <a:lnTo>
                    <a:pt x="102944" y="101452"/>
                  </a:lnTo>
                  <a:lnTo>
                    <a:pt x="99509" y="104688"/>
                  </a:lnTo>
                  <a:lnTo>
                    <a:pt x="95950" y="107551"/>
                  </a:lnTo>
                  <a:lnTo>
                    <a:pt x="92269" y="110165"/>
                  </a:lnTo>
                  <a:lnTo>
                    <a:pt x="86380" y="113651"/>
                  </a:lnTo>
                  <a:lnTo>
                    <a:pt x="80368" y="116390"/>
                  </a:lnTo>
                  <a:lnTo>
                    <a:pt x="73865" y="118257"/>
                  </a:lnTo>
                  <a:lnTo>
                    <a:pt x="67484" y="119377"/>
                  </a:lnTo>
                  <a:lnTo>
                    <a:pt x="60858" y="120000"/>
                  </a:lnTo>
                  <a:lnTo>
                    <a:pt x="54233" y="119626"/>
                  </a:lnTo>
                  <a:lnTo>
                    <a:pt x="49325" y="119004"/>
                  </a:lnTo>
                  <a:lnTo>
                    <a:pt x="44417" y="118008"/>
                  </a:lnTo>
                  <a:lnTo>
                    <a:pt x="39631" y="116514"/>
                  </a:lnTo>
                  <a:lnTo>
                    <a:pt x="34969" y="114522"/>
                  </a:lnTo>
                  <a:lnTo>
                    <a:pt x="30429" y="112282"/>
                  </a:lnTo>
                  <a:lnTo>
                    <a:pt x="26012" y="109543"/>
                  </a:lnTo>
                  <a:lnTo>
                    <a:pt x="21963" y="106307"/>
                  </a:lnTo>
                  <a:lnTo>
                    <a:pt x="17914" y="102821"/>
                  </a:lnTo>
                  <a:lnTo>
                    <a:pt x="14601" y="99460"/>
                  </a:lnTo>
                  <a:lnTo>
                    <a:pt x="11779" y="95850"/>
                  </a:lnTo>
                  <a:lnTo>
                    <a:pt x="9325" y="92116"/>
                  </a:lnTo>
                  <a:lnTo>
                    <a:pt x="6993" y="88381"/>
                  </a:lnTo>
                  <a:lnTo>
                    <a:pt x="5030" y="84398"/>
                  </a:lnTo>
                  <a:lnTo>
                    <a:pt x="3435" y="80290"/>
                  </a:lnTo>
                  <a:lnTo>
                    <a:pt x="2085" y="76182"/>
                  </a:lnTo>
                  <a:lnTo>
                    <a:pt x="981" y="71825"/>
                  </a:lnTo>
                  <a:lnTo>
                    <a:pt x="0" y="67468"/>
                  </a:lnTo>
                  <a:lnTo>
                    <a:pt x="1104" y="71576"/>
                  </a:lnTo>
                  <a:lnTo>
                    <a:pt x="2331" y="75560"/>
                  </a:lnTo>
                  <a:lnTo>
                    <a:pt x="3926" y="79668"/>
                  </a:lnTo>
                  <a:lnTo>
                    <a:pt x="5889" y="83402"/>
                  </a:lnTo>
                  <a:lnTo>
                    <a:pt x="8098" y="87012"/>
                  </a:lnTo>
                  <a:lnTo>
                    <a:pt x="10552" y="90622"/>
                  </a:lnTo>
                  <a:lnTo>
                    <a:pt x="13251" y="93983"/>
                  </a:lnTo>
                  <a:lnTo>
                    <a:pt x="16319" y="97344"/>
                  </a:lnTo>
                  <a:lnTo>
                    <a:pt x="20122" y="100580"/>
                  </a:lnTo>
                  <a:lnTo>
                    <a:pt x="24171" y="103692"/>
                  </a:lnTo>
                  <a:lnTo>
                    <a:pt x="28343" y="106307"/>
                  </a:lnTo>
                  <a:lnTo>
                    <a:pt x="32760" y="108547"/>
                  </a:lnTo>
                  <a:lnTo>
                    <a:pt x="37177" y="110414"/>
                  </a:lnTo>
                  <a:lnTo>
                    <a:pt x="41840" y="111784"/>
                  </a:lnTo>
                  <a:lnTo>
                    <a:pt x="46503" y="112904"/>
                  </a:lnTo>
                  <a:lnTo>
                    <a:pt x="51288" y="113402"/>
                  </a:lnTo>
                  <a:lnTo>
                    <a:pt x="57546" y="113651"/>
                  </a:lnTo>
                  <a:lnTo>
                    <a:pt x="63926" y="113278"/>
                  </a:lnTo>
                  <a:lnTo>
                    <a:pt x="70061" y="112033"/>
                  </a:lnTo>
                  <a:lnTo>
                    <a:pt x="76196" y="110165"/>
                  </a:lnTo>
                  <a:lnTo>
                    <a:pt x="82085" y="107676"/>
                  </a:lnTo>
                  <a:lnTo>
                    <a:pt x="87730" y="104439"/>
                  </a:lnTo>
                  <a:lnTo>
                    <a:pt x="93128" y="100456"/>
                  </a:lnTo>
                  <a:lnTo>
                    <a:pt x="98036" y="95850"/>
                  </a:lnTo>
                  <a:lnTo>
                    <a:pt x="101840" y="91493"/>
                  </a:lnTo>
                  <a:lnTo>
                    <a:pt x="105276" y="86639"/>
                  </a:lnTo>
                  <a:lnTo>
                    <a:pt x="107975" y="81535"/>
                  </a:lnTo>
                  <a:lnTo>
                    <a:pt x="110306" y="76307"/>
                  </a:lnTo>
                  <a:lnTo>
                    <a:pt x="112147" y="70829"/>
                  </a:lnTo>
                  <a:lnTo>
                    <a:pt x="113374" y="65477"/>
                  </a:lnTo>
                  <a:lnTo>
                    <a:pt x="114110" y="59751"/>
                  </a:lnTo>
                  <a:lnTo>
                    <a:pt x="114233" y="54149"/>
                  </a:lnTo>
                  <a:lnTo>
                    <a:pt x="113987" y="48423"/>
                  </a:lnTo>
                  <a:lnTo>
                    <a:pt x="113006" y="42946"/>
                  </a:lnTo>
                  <a:lnTo>
                    <a:pt x="111656" y="37468"/>
                  </a:lnTo>
                  <a:lnTo>
                    <a:pt x="109693" y="32240"/>
                  </a:lnTo>
                  <a:lnTo>
                    <a:pt x="107239" y="27012"/>
                  </a:lnTo>
                  <a:lnTo>
                    <a:pt x="104171" y="22033"/>
                  </a:lnTo>
                  <a:lnTo>
                    <a:pt x="100736" y="17302"/>
                  </a:lnTo>
                  <a:lnTo>
                    <a:pt x="96687" y="12946"/>
                  </a:lnTo>
                  <a:lnTo>
                    <a:pt x="92024" y="8838"/>
                  </a:lnTo>
                  <a:lnTo>
                    <a:pt x="87116" y="5352"/>
                  </a:lnTo>
                  <a:lnTo>
                    <a:pt x="81840" y="2365"/>
                  </a:lnTo>
                  <a:lnTo>
                    <a:pt x="76319" y="0"/>
                  </a:lnTo>
                  <a:close/>
                </a:path>
              </a:pathLst>
            </a:custGeom>
            <a:solidFill>
              <a:srgbClr val="1B7E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727305" y="3466725"/>
              <a:ext cx="1317900" cy="1317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339" y="4415"/>
                  </a:moveTo>
                  <a:lnTo>
                    <a:pt x="58754" y="4415"/>
                  </a:lnTo>
                  <a:lnTo>
                    <a:pt x="55358" y="4754"/>
                  </a:lnTo>
                  <a:lnTo>
                    <a:pt x="51962" y="5094"/>
                  </a:lnTo>
                  <a:lnTo>
                    <a:pt x="48679" y="5773"/>
                  </a:lnTo>
                  <a:lnTo>
                    <a:pt x="45169" y="6452"/>
                  </a:lnTo>
                  <a:lnTo>
                    <a:pt x="41773" y="7471"/>
                  </a:lnTo>
                  <a:lnTo>
                    <a:pt x="38377" y="8943"/>
                  </a:lnTo>
                  <a:lnTo>
                    <a:pt x="35094" y="10415"/>
                  </a:lnTo>
                  <a:lnTo>
                    <a:pt x="31924" y="12226"/>
                  </a:lnTo>
                  <a:lnTo>
                    <a:pt x="28754" y="14037"/>
                  </a:lnTo>
                  <a:lnTo>
                    <a:pt x="25698" y="16188"/>
                  </a:lnTo>
                  <a:lnTo>
                    <a:pt x="22981" y="18792"/>
                  </a:lnTo>
                  <a:lnTo>
                    <a:pt x="20150" y="21396"/>
                  </a:lnTo>
                  <a:lnTo>
                    <a:pt x="16415" y="25584"/>
                  </a:lnTo>
                  <a:lnTo>
                    <a:pt x="13245" y="30113"/>
                  </a:lnTo>
                  <a:lnTo>
                    <a:pt x="10415" y="34981"/>
                  </a:lnTo>
                  <a:lnTo>
                    <a:pt x="8264" y="39849"/>
                  </a:lnTo>
                  <a:lnTo>
                    <a:pt x="6452" y="45056"/>
                  </a:lnTo>
                  <a:lnTo>
                    <a:pt x="5320" y="50264"/>
                  </a:lnTo>
                  <a:lnTo>
                    <a:pt x="4754" y="55584"/>
                  </a:lnTo>
                  <a:lnTo>
                    <a:pt x="4415" y="60905"/>
                  </a:lnTo>
                  <a:lnTo>
                    <a:pt x="4867" y="66226"/>
                  </a:lnTo>
                  <a:lnTo>
                    <a:pt x="5773" y="71547"/>
                  </a:lnTo>
                  <a:lnTo>
                    <a:pt x="7018" y="76754"/>
                  </a:lnTo>
                  <a:lnTo>
                    <a:pt x="8943" y="81735"/>
                  </a:lnTo>
                  <a:lnTo>
                    <a:pt x="11320" y="86716"/>
                  </a:lnTo>
                  <a:lnTo>
                    <a:pt x="14037" y="91358"/>
                  </a:lnTo>
                  <a:lnTo>
                    <a:pt x="17547" y="95773"/>
                  </a:lnTo>
                  <a:lnTo>
                    <a:pt x="21396" y="99962"/>
                  </a:lnTo>
                  <a:lnTo>
                    <a:pt x="25132" y="103132"/>
                  </a:lnTo>
                  <a:lnTo>
                    <a:pt x="28867" y="106075"/>
                  </a:lnTo>
                  <a:lnTo>
                    <a:pt x="32943" y="108566"/>
                  </a:lnTo>
                  <a:lnTo>
                    <a:pt x="37132" y="110603"/>
                  </a:lnTo>
                  <a:lnTo>
                    <a:pt x="41433" y="112415"/>
                  </a:lnTo>
                  <a:lnTo>
                    <a:pt x="45849" y="113773"/>
                  </a:lnTo>
                  <a:lnTo>
                    <a:pt x="50377" y="114679"/>
                  </a:lnTo>
                  <a:lnTo>
                    <a:pt x="54905" y="115245"/>
                  </a:lnTo>
                  <a:lnTo>
                    <a:pt x="61018" y="115584"/>
                  </a:lnTo>
                  <a:lnTo>
                    <a:pt x="67132" y="115018"/>
                  </a:lnTo>
                  <a:lnTo>
                    <a:pt x="73018" y="114000"/>
                  </a:lnTo>
                  <a:lnTo>
                    <a:pt x="79018" y="112301"/>
                  </a:lnTo>
                  <a:lnTo>
                    <a:pt x="84566" y="109811"/>
                  </a:lnTo>
                  <a:lnTo>
                    <a:pt x="90000" y="106641"/>
                  </a:lnTo>
                  <a:lnTo>
                    <a:pt x="93396" y="104264"/>
                  </a:lnTo>
                  <a:lnTo>
                    <a:pt x="96679" y="101660"/>
                  </a:lnTo>
                  <a:lnTo>
                    <a:pt x="99849" y="98716"/>
                  </a:lnTo>
                  <a:lnTo>
                    <a:pt x="103698" y="94415"/>
                  </a:lnTo>
                  <a:lnTo>
                    <a:pt x="106867" y="89886"/>
                  </a:lnTo>
                  <a:lnTo>
                    <a:pt x="109584" y="85018"/>
                  </a:lnTo>
                  <a:lnTo>
                    <a:pt x="111735" y="80150"/>
                  </a:lnTo>
                  <a:lnTo>
                    <a:pt x="113547" y="74943"/>
                  </a:lnTo>
                  <a:lnTo>
                    <a:pt x="114679" y="69735"/>
                  </a:lnTo>
                  <a:lnTo>
                    <a:pt x="115245" y="64415"/>
                  </a:lnTo>
                  <a:lnTo>
                    <a:pt x="115584" y="59094"/>
                  </a:lnTo>
                  <a:lnTo>
                    <a:pt x="115132" y="53773"/>
                  </a:lnTo>
                  <a:lnTo>
                    <a:pt x="114339" y="48452"/>
                  </a:lnTo>
                  <a:lnTo>
                    <a:pt x="112981" y="43358"/>
                  </a:lnTo>
                  <a:lnTo>
                    <a:pt x="111169" y="38264"/>
                  </a:lnTo>
                  <a:lnTo>
                    <a:pt x="108679" y="33396"/>
                  </a:lnTo>
                  <a:lnTo>
                    <a:pt x="105962" y="28754"/>
                  </a:lnTo>
                  <a:lnTo>
                    <a:pt x="102566" y="24339"/>
                  </a:lnTo>
                  <a:lnTo>
                    <a:pt x="98716" y="20150"/>
                  </a:lnTo>
                  <a:lnTo>
                    <a:pt x="95094" y="16867"/>
                  </a:lnTo>
                  <a:lnTo>
                    <a:pt x="91132" y="13924"/>
                  </a:lnTo>
                  <a:lnTo>
                    <a:pt x="87056" y="11547"/>
                  </a:lnTo>
                  <a:lnTo>
                    <a:pt x="82867" y="9396"/>
                  </a:lnTo>
                  <a:lnTo>
                    <a:pt x="78566" y="7584"/>
                  </a:lnTo>
                  <a:lnTo>
                    <a:pt x="74150" y="6226"/>
                  </a:lnTo>
                  <a:lnTo>
                    <a:pt x="69622" y="5320"/>
                  </a:lnTo>
                  <a:lnTo>
                    <a:pt x="65094" y="4754"/>
                  </a:lnTo>
                  <a:lnTo>
                    <a:pt x="63509" y="4641"/>
                  </a:lnTo>
                  <a:lnTo>
                    <a:pt x="61924" y="4415"/>
                  </a:lnTo>
                  <a:lnTo>
                    <a:pt x="60339" y="4415"/>
                  </a:lnTo>
                  <a:close/>
                  <a:moveTo>
                    <a:pt x="60113" y="0"/>
                  </a:moveTo>
                  <a:lnTo>
                    <a:pt x="61924" y="0"/>
                  </a:lnTo>
                  <a:lnTo>
                    <a:pt x="63735" y="226"/>
                  </a:lnTo>
                  <a:lnTo>
                    <a:pt x="65433" y="339"/>
                  </a:lnTo>
                  <a:lnTo>
                    <a:pt x="70415" y="905"/>
                  </a:lnTo>
                  <a:lnTo>
                    <a:pt x="75283" y="2037"/>
                  </a:lnTo>
                  <a:lnTo>
                    <a:pt x="80150" y="3509"/>
                  </a:lnTo>
                  <a:lnTo>
                    <a:pt x="84792" y="5320"/>
                  </a:lnTo>
                  <a:lnTo>
                    <a:pt x="89207" y="7584"/>
                  </a:lnTo>
                  <a:lnTo>
                    <a:pt x="93622" y="10301"/>
                  </a:lnTo>
                  <a:lnTo>
                    <a:pt x="97811" y="13471"/>
                  </a:lnTo>
                  <a:lnTo>
                    <a:pt x="101773" y="16981"/>
                  </a:lnTo>
                  <a:lnTo>
                    <a:pt x="105962" y="21396"/>
                  </a:lnTo>
                  <a:lnTo>
                    <a:pt x="109584" y="26264"/>
                  </a:lnTo>
                  <a:lnTo>
                    <a:pt x="112641" y="31245"/>
                  </a:lnTo>
                  <a:lnTo>
                    <a:pt x="115132" y="36566"/>
                  </a:lnTo>
                  <a:lnTo>
                    <a:pt x="117169" y="42000"/>
                  </a:lnTo>
                  <a:lnTo>
                    <a:pt x="118641" y="47660"/>
                  </a:lnTo>
                  <a:lnTo>
                    <a:pt x="119547" y="53320"/>
                  </a:lnTo>
                  <a:lnTo>
                    <a:pt x="120000" y="58981"/>
                  </a:lnTo>
                  <a:lnTo>
                    <a:pt x="119773" y="64867"/>
                  </a:lnTo>
                  <a:lnTo>
                    <a:pt x="118981" y="70528"/>
                  </a:lnTo>
                  <a:lnTo>
                    <a:pt x="117735" y="76188"/>
                  </a:lnTo>
                  <a:lnTo>
                    <a:pt x="115924" y="81622"/>
                  </a:lnTo>
                  <a:lnTo>
                    <a:pt x="113547" y="87056"/>
                  </a:lnTo>
                  <a:lnTo>
                    <a:pt x="110603" y="92264"/>
                  </a:lnTo>
                  <a:lnTo>
                    <a:pt x="107094" y="97132"/>
                  </a:lnTo>
                  <a:lnTo>
                    <a:pt x="103018" y="101773"/>
                  </a:lnTo>
                  <a:lnTo>
                    <a:pt x="99735" y="104943"/>
                  </a:lnTo>
                  <a:lnTo>
                    <a:pt x="96226" y="107886"/>
                  </a:lnTo>
                  <a:lnTo>
                    <a:pt x="92377" y="110490"/>
                  </a:lnTo>
                  <a:lnTo>
                    <a:pt x="88641" y="112754"/>
                  </a:lnTo>
                  <a:lnTo>
                    <a:pt x="84566" y="114792"/>
                  </a:lnTo>
                  <a:lnTo>
                    <a:pt x="80490" y="116490"/>
                  </a:lnTo>
                  <a:lnTo>
                    <a:pt x="74150" y="118301"/>
                  </a:lnTo>
                  <a:lnTo>
                    <a:pt x="67698" y="119433"/>
                  </a:lnTo>
                  <a:lnTo>
                    <a:pt x="61132" y="120000"/>
                  </a:lnTo>
                  <a:lnTo>
                    <a:pt x="54566" y="119773"/>
                  </a:lnTo>
                  <a:lnTo>
                    <a:pt x="49584" y="119094"/>
                  </a:lnTo>
                  <a:lnTo>
                    <a:pt x="44830" y="118075"/>
                  </a:lnTo>
                  <a:lnTo>
                    <a:pt x="40075" y="116603"/>
                  </a:lnTo>
                  <a:lnTo>
                    <a:pt x="35320" y="114679"/>
                  </a:lnTo>
                  <a:lnTo>
                    <a:pt x="30792" y="112415"/>
                  </a:lnTo>
                  <a:lnTo>
                    <a:pt x="26377" y="109698"/>
                  </a:lnTo>
                  <a:lnTo>
                    <a:pt x="22188" y="106641"/>
                  </a:lnTo>
                  <a:lnTo>
                    <a:pt x="18226" y="103132"/>
                  </a:lnTo>
                  <a:lnTo>
                    <a:pt x="14037" y="98603"/>
                  </a:lnTo>
                  <a:lnTo>
                    <a:pt x="10415" y="93849"/>
                  </a:lnTo>
                  <a:lnTo>
                    <a:pt x="7358" y="88754"/>
                  </a:lnTo>
                  <a:lnTo>
                    <a:pt x="4867" y="83547"/>
                  </a:lnTo>
                  <a:lnTo>
                    <a:pt x="2830" y="78000"/>
                  </a:lnTo>
                  <a:lnTo>
                    <a:pt x="1358" y="72452"/>
                  </a:lnTo>
                  <a:lnTo>
                    <a:pt x="452" y="66679"/>
                  </a:lnTo>
                  <a:lnTo>
                    <a:pt x="0" y="61018"/>
                  </a:lnTo>
                  <a:lnTo>
                    <a:pt x="339" y="55245"/>
                  </a:lnTo>
                  <a:lnTo>
                    <a:pt x="1018" y="49471"/>
                  </a:lnTo>
                  <a:lnTo>
                    <a:pt x="2264" y="43811"/>
                  </a:lnTo>
                  <a:lnTo>
                    <a:pt x="4075" y="38377"/>
                  </a:lnTo>
                  <a:lnTo>
                    <a:pt x="6452" y="32943"/>
                  </a:lnTo>
                  <a:lnTo>
                    <a:pt x="9396" y="27735"/>
                  </a:lnTo>
                  <a:lnTo>
                    <a:pt x="12905" y="22981"/>
                  </a:lnTo>
                  <a:lnTo>
                    <a:pt x="16981" y="18226"/>
                  </a:lnTo>
                  <a:lnTo>
                    <a:pt x="20037" y="15396"/>
                  </a:lnTo>
                  <a:lnTo>
                    <a:pt x="23207" y="12679"/>
                  </a:lnTo>
                  <a:lnTo>
                    <a:pt x="26490" y="10301"/>
                  </a:lnTo>
                  <a:lnTo>
                    <a:pt x="30000" y="8150"/>
                  </a:lnTo>
                  <a:lnTo>
                    <a:pt x="33622" y="6226"/>
                  </a:lnTo>
                  <a:lnTo>
                    <a:pt x="37132" y="4641"/>
                  </a:lnTo>
                  <a:lnTo>
                    <a:pt x="40867" y="3169"/>
                  </a:lnTo>
                  <a:lnTo>
                    <a:pt x="44716" y="2037"/>
                  </a:lnTo>
                  <a:lnTo>
                    <a:pt x="48000" y="1358"/>
                  </a:lnTo>
                  <a:lnTo>
                    <a:pt x="51396" y="679"/>
                  </a:lnTo>
                  <a:lnTo>
                    <a:pt x="54792" y="339"/>
                  </a:lnTo>
                  <a:lnTo>
                    <a:pt x="58188" y="0"/>
                  </a:lnTo>
                  <a:lnTo>
                    <a:pt x="60113" y="0"/>
                  </a:lnTo>
                  <a:close/>
                </a:path>
              </a:pathLst>
            </a:custGeom>
            <a:solidFill>
              <a:srgbClr val="7ACB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4086133" y="1397432"/>
              <a:ext cx="1114500" cy="123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837" y="0"/>
                  </a:moveTo>
                  <a:lnTo>
                    <a:pt x="59864" y="366"/>
                  </a:lnTo>
                  <a:lnTo>
                    <a:pt x="65270" y="855"/>
                  </a:lnTo>
                  <a:lnTo>
                    <a:pt x="70810" y="1955"/>
                  </a:lnTo>
                  <a:lnTo>
                    <a:pt x="76081" y="3421"/>
                  </a:lnTo>
                  <a:lnTo>
                    <a:pt x="81216" y="5376"/>
                  </a:lnTo>
                  <a:lnTo>
                    <a:pt x="86081" y="7576"/>
                  </a:lnTo>
                  <a:lnTo>
                    <a:pt x="90945" y="10264"/>
                  </a:lnTo>
                  <a:lnTo>
                    <a:pt x="95540" y="13441"/>
                  </a:lnTo>
                  <a:lnTo>
                    <a:pt x="99864" y="16863"/>
                  </a:lnTo>
                  <a:lnTo>
                    <a:pt x="104594" y="21384"/>
                  </a:lnTo>
                  <a:lnTo>
                    <a:pt x="108513" y="26150"/>
                  </a:lnTo>
                  <a:lnTo>
                    <a:pt x="112027" y="31160"/>
                  </a:lnTo>
                  <a:lnTo>
                    <a:pt x="114729" y="36537"/>
                  </a:lnTo>
                  <a:lnTo>
                    <a:pt x="116891" y="41914"/>
                  </a:lnTo>
                  <a:lnTo>
                    <a:pt x="118648" y="47535"/>
                  </a:lnTo>
                  <a:lnTo>
                    <a:pt x="119459" y="53156"/>
                  </a:lnTo>
                  <a:lnTo>
                    <a:pt x="120000" y="58900"/>
                  </a:lnTo>
                  <a:lnTo>
                    <a:pt x="119864" y="64643"/>
                  </a:lnTo>
                  <a:lnTo>
                    <a:pt x="118918" y="70386"/>
                  </a:lnTo>
                  <a:lnTo>
                    <a:pt x="117567" y="76008"/>
                  </a:lnTo>
                  <a:lnTo>
                    <a:pt x="115540" y="81629"/>
                  </a:lnTo>
                  <a:lnTo>
                    <a:pt x="112837" y="86883"/>
                  </a:lnTo>
                  <a:lnTo>
                    <a:pt x="109729" y="92138"/>
                  </a:lnTo>
                  <a:lnTo>
                    <a:pt x="105810" y="96904"/>
                  </a:lnTo>
                  <a:lnTo>
                    <a:pt x="101351" y="101547"/>
                  </a:lnTo>
                  <a:lnTo>
                    <a:pt x="98108" y="104358"/>
                  </a:lnTo>
                  <a:lnTo>
                    <a:pt x="94594" y="107046"/>
                  </a:lnTo>
                  <a:lnTo>
                    <a:pt x="90945" y="109368"/>
                  </a:lnTo>
                  <a:lnTo>
                    <a:pt x="87162" y="111568"/>
                  </a:lnTo>
                  <a:lnTo>
                    <a:pt x="83243" y="113523"/>
                  </a:lnTo>
                  <a:lnTo>
                    <a:pt x="79189" y="115112"/>
                  </a:lnTo>
                  <a:lnTo>
                    <a:pt x="75135" y="116578"/>
                  </a:lnTo>
                  <a:lnTo>
                    <a:pt x="71081" y="117678"/>
                  </a:lnTo>
                  <a:lnTo>
                    <a:pt x="67567" y="118411"/>
                  </a:lnTo>
                  <a:lnTo>
                    <a:pt x="67297" y="118533"/>
                  </a:lnTo>
                  <a:lnTo>
                    <a:pt x="67162" y="118533"/>
                  </a:lnTo>
                  <a:lnTo>
                    <a:pt x="61486" y="120000"/>
                  </a:lnTo>
                  <a:lnTo>
                    <a:pt x="65405" y="118900"/>
                  </a:lnTo>
                  <a:lnTo>
                    <a:pt x="69324" y="117433"/>
                  </a:lnTo>
                  <a:lnTo>
                    <a:pt x="73378" y="115967"/>
                  </a:lnTo>
                  <a:lnTo>
                    <a:pt x="77027" y="114012"/>
                  </a:lnTo>
                  <a:lnTo>
                    <a:pt x="80675" y="112057"/>
                  </a:lnTo>
                  <a:lnTo>
                    <a:pt x="84189" y="109735"/>
                  </a:lnTo>
                  <a:lnTo>
                    <a:pt x="87567" y="107291"/>
                  </a:lnTo>
                  <a:lnTo>
                    <a:pt x="90675" y="104358"/>
                  </a:lnTo>
                  <a:lnTo>
                    <a:pt x="95000" y="99959"/>
                  </a:lnTo>
                  <a:lnTo>
                    <a:pt x="98648" y="95315"/>
                  </a:lnTo>
                  <a:lnTo>
                    <a:pt x="101891" y="90305"/>
                  </a:lnTo>
                  <a:lnTo>
                    <a:pt x="104324" y="85295"/>
                  </a:lnTo>
                  <a:lnTo>
                    <a:pt x="106216" y="79918"/>
                  </a:lnTo>
                  <a:lnTo>
                    <a:pt x="107567" y="74663"/>
                  </a:lnTo>
                  <a:lnTo>
                    <a:pt x="108378" y="69042"/>
                  </a:lnTo>
                  <a:lnTo>
                    <a:pt x="108513" y="63543"/>
                  </a:lnTo>
                  <a:lnTo>
                    <a:pt x="108243" y="58044"/>
                  </a:lnTo>
                  <a:lnTo>
                    <a:pt x="107162" y="52668"/>
                  </a:lnTo>
                  <a:lnTo>
                    <a:pt x="105675" y="47291"/>
                  </a:lnTo>
                  <a:lnTo>
                    <a:pt x="103513" y="41914"/>
                  </a:lnTo>
                  <a:lnTo>
                    <a:pt x="100810" y="36904"/>
                  </a:lnTo>
                  <a:lnTo>
                    <a:pt x="97567" y="32138"/>
                  </a:lnTo>
                  <a:lnTo>
                    <a:pt x="93648" y="27494"/>
                  </a:lnTo>
                  <a:lnTo>
                    <a:pt x="89324" y="23095"/>
                  </a:lnTo>
                  <a:lnTo>
                    <a:pt x="85135" y="19796"/>
                  </a:lnTo>
                  <a:lnTo>
                    <a:pt x="80675" y="16863"/>
                  </a:lnTo>
                  <a:lnTo>
                    <a:pt x="76081" y="14297"/>
                  </a:lnTo>
                  <a:lnTo>
                    <a:pt x="71216" y="12097"/>
                  </a:lnTo>
                  <a:lnTo>
                    <a:pt x="66351" y="10264"/>
                  </a:lnTo>
                  <a:lnTo>
                    <a:pt x="61216" y="8920"/>
                  </a:lnTo>
                  <a:lnTo>
                    <a:pt x="56081" y="7820"/>
                  </a:lnTo>
                  <a:lnTo>
                    <a:pt x="50810" y="7087"/>
                  </a:lnTo>
                  <a:lnTo>
                    <a:pt x="44054" y="6965"/>
                  </a:lnTo>
                  <a:lnTo>
                    <a:pt x="37162" y="7454"/>
                  </a:lnTo>
                  <a:lnTo>
                    <a:pt x="30405" y="8553"/>
                  </a:lnTo>
                  <a:lnTo>
                    <a:pt x="23918" y="10264"/>
                  </a:lnTo>
                  <a:lnTo>
                    <a:pt x="17432" y="12586"/>
                  </a:lnTo>
                  <a:lnTo>
                    <a:pt x="11351" y="15763"/>
                  </a:lnTo>
                  <a:lnTo>
                    <a:pt x="5540" y="19429"/>
                  </a:lnTo>
                  <a:lnTo>
                    <a:pt x="0" y="23828"/>
                  </a:lnTo>
                  <a:lnTo>
                    <a:pt x="7027" y="17474"/>
                  </a:lnTo>
                  <a:lnTo>
                    <a:pt x="10810" y="14419"/>
                  </a:lnTo>
                  <a:lnTo>
                    <a:pt x="14729" y="11486"/>
                  </a:lnTo>
                  <a:lnTo>
                    <a:pt x="18783" y="9042"/>
                  </a:lnTo>
                  <a:lnTo>
                    <a:pt x="25135" y="5865"/>
                  </a:lnTo>
                  <a:lnTo>
                    <a:pt x="31756" y="3299"/>
                  </a:lnTo>
                  <a:lnTo>
                    <a:pt x="38783" y="1588"/>
                  </a:lnTo>
                  <a:lnTo>
                    <a:pt x="45675" y="488"/>
                  </a:lnTo>
                  <a:lnTo>
                    <a:pt x="52837" y="0"/>
                  </a:lnTo>
                  <a:close/>
                </a:path>
              </a:pathLst>
            </a:cu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3927347" y="1357360"/>
              <a:ext cx="1313400" cy="131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863" y="4427"/>
                  </a:moveTo>
                  <a:lnTo>
                    <a:pt x="52954" y="4881"/>
                  </a:lnTo>
                  <a:lnTo>
                    <a:pt x="46818" y="6017"/>
                  </a:lnTo>
                  <a:lnTo>
                    <a:pt x="41022" y="7606"/>
                  </a:lnTo>
                  <a:lnTo>
                    <a:pt x="35454" y="9990"/>
                  </a:lnTo>
                  <a:lnTo>
                    <a:pt x="30000" y="13169"/>
                  </a:lnTo>
                  <a:lnTo>
                    <a:pt x="26477" y="15553"/>
                  </a:lnTo>
                  <a:lnTo>
                    <a:pt x="23181" y="18278"/>
                  </a:lnTo>
                  <a:lnTo>
                    <a:pt x="20000" y="21229"/>
                  </a:lnTo>
                  <a:lnTo>
                    <a:pt x="16704" y="24862"/>
                  </a:lnTo>
                  <a:lnTo>
                    <a:pt x="13863" y="28836"/>
                  </a:lnTo>
                  <a:lnTo>
                    <a:pt x="11363" y="32923"/>
                  </a:lnTo>
                  <a:lnTo>
                    <a:pt x="9204" y="37123"/>
                  </a:lnTo>
                  <a:lnTo>
                    <a:pt x="7500" y="41438"/>
                  </a:lnTo>
                  <a:lnTo>
                    <a:pt x="6250" y="45865"/>
                  </a:lnTo>
                  <a:lnTo>
                    <a:pt x="5227" y="50406"/>
                  </a:lnTo>
                  <a:lnTo>
                    <a:pt x="4545" y="54947"/>
                  </a:lnTo>
                  <a:lnTo>
                    <a:pt x="4431" y="59602"/>
                  </a:lnTo>
                  <a:lnTo>
                    <a:pt x="4545" y="64257"/>
                  </a:lnTo>
                  <a:lnTo>
                    <a:pt x="5113" y="68798"/>
                  </a:lnTo>
                  <a:lnTo>
                    <a:pt x="5909" y="73339"/>
                  </a:lnTo>
                  <a:lnTo>
                    <a:pt x="6931" y="76631"/>
                  </a:lnTo>
                  <a:lnTo>
                    <a:pt x="8068" y="79924"/>
                  </a:lnTo>
                  <a:lnTo>
                    <a:pt x="9431" y="83103"/>
                  </a:lnTo>
                  <a:lnTo>
                    <a:pt x="10909" y="86281"/>
                  </a:lnTo>
                  <a:lnTo>
                    <a:pt x="13068" y="89801"/>
                  </a:lnTo>
                  <a:lnTo>
                    <a:pt x="15454" y="93434"/>
                  </a:lnTo>
                  <a:lnTo>
                    <a:pt x="18295" y="96726"/>
                  </a:lnTo>
                  <a:lnTo>
                    <a:pt x="21363" y="99905"/>
                  </a:lnTo>
                  <a:lnTo>
                    <a:pt x="25000" y="103197"/>
                  </a:lnTo>
                  <a:lnTo>
                    <a:pt x="28863" y="106035"/>
                  </a:lnTo>
                  <a:lnTo>
                    <a:pt x="32840" y="108533"/>
                  </a:lnTo>
                  <a:lnTo>
                    <a:pt x="37045" y="110690"/>
                  </a:lnTo>
                  <a:lnTo>
                    <a:pt x="41363" y="112393"/>
                  </a:lnTo>
                  <a:lnTo>
                    <a:pt x="45795" y="113869"/>
                  </a:lnTo>
                  <a:lnTo>
                    <a:pt x="50454" y="114664"/>
                  </a:lnTo>
                  <a:lnTo>
                    <a:pt x="55000" y="115345"/>
                  </a:lnTo>
                  <a:lnTo>
                    <a:pt x="61022" y="115572"/>
                  </a:lnTo>
                  <a:lnTo>
                    <a:pt x="67045" y="115118"/>
                  </a:lnTo>
                  <a:lnTo>
                    <a:pt x="73181" y="114096"/>
                  </a:lnTo>
                  <a:lnTo>
                    <a:pt x="78977" y="112280"/>
                  </a:lnTo>
                  <a:lnTo>
                    <a:pt x="84545" y="109895"/>
                  </a:lnTo>
                  <a:lnTo>
                    <a:pt x="90000" y="106830"/>
                  </a:lnTo>
                  <a:lnTo>
                    <a:pt x="93409" y="104446"/>
                  </a:lnTo>
                  <a:lnTo>
                    <a:pt x="96704" y="101721"/>
                  </a:lnTo>
                  <a:lnTo>
                    <a:pt x="99886" y="98770"/>
                  </a:lnTo>
                  <a:lnTo>
                    <a:pt x="103636" y="94456"/>
                  </a:lnTo>
                  <a:lnTo>
                    <a:pt x="106931" y="90028"/>
                  </a:lnTo>
                  <a:lnTo>
                    <a:pt x="109545" y="85146"/>
                  </a:lnTo>
                  <a:lnTo>
                    <a:pt x="111818" y="80264"/>
                  </a:lnTo>
                  <a:lnTo>
                    <a:pt x="113522" y="75042"/>
                  </a:lnTo>
                  <a:lnTo>
                    <a:pt x="114659" y="69820"/>
                  </a:lnTo>
                  <a:lnTo>
                    <a:pt x="115454" y="64484"/>
                  </a:lnTo>
                  <a:lnTo>
                    <a:pt x="115568" y="59148"/>
                  </a:lnTo>
                  <a:lnTo>
                    <a:pt x="115113" y="53812"/>
                  </a:lnTo>
                  <a:lnTo>
                    <a:pt x="114431" y="48590"/>
                  </a:lnTo>
                  <a:lnTo>
                    <a:pt x="112954" y="43368"/>
                  </a:lnTo>
                  <a:lnTo>
                    <a:pt x="111136" y="38372"/>
                  </a:lnTo>
                  <a:lnTo>
                    <a:pt x="108863" y="33377"/>
                  </a:lnTo>
                  <a:lnTo>
                    <a:pt x="105909" y="28722"/>
                  </a:lnTo>
                  <a:lnTo>
                    <a:pt x="102613" y="24295"/>
                  </a:lnTo>
                  <a:lnTo>
                    <a:pt x="98636" y="20094"/>
                  </a:lnTo>
                  <a:lnTo>
                    <a:pt x="95000" y="16915"/>
                  </a:lnTo>
                  <a:lnTo>
                    <a:pt x="91136" y="13964"/>
                  </a:lnTo>
                  <a:lnTo>
                    <a:pt x="87045" y="11466"/>
                  </a:lnTo>
                  <a:lnTo>
                    <a:pt x="82954" y="9422"/>
                  </a:lnTo>
                  <a:lnTo>
                    <a:pt x="78636" y="7606"/>
                  </a:lnTo>
                  <a:lnTo>
                    <a:pt x="74204" y="6244"/>
                  </a:lnTo>
                  <a:lnTo>
                    <a:pt x="69545" y="5222"/>
                  </a:lnTo>
                  <a:lnTo>
                    <a:pt x="65000" y="4768"/>
                  </a:lnTo>
                  <a:lnTo>
                    <a:pt x="58863" y="4427"/>
                  </a:lnTo>
                  <a:close/>
                  <a:moveTo>
                    <a:pt x="58863" y="0"/>
                  </a:moveTo>
                  <a:lnTo>
                    <a:pt x="65340" y="227"/>
                  </a:lnTo>
                  <a:lnTo>
                    <a:pt x="70340" y="908"/>
                  </a:lnTo>
                  <a:lnTo>
                    <a:pt x="75340" y="1929"/>
                  </a:lnTo>
                  <a:lnTo>
                    <a:pt x="80000" y="3405"/>
                  </a:lnTo>
                  <a:lnTo>
                    <a:pt x="84659" y="5335"/>
                  </a:lnTo>
                  <a:lnTo>
                    <a:pt x="89204" y="7606"/>
                  </a:lnTo>
                  <a:lnTo>
                    <a:pt x="93522" y="10331"/>
                  </a:lnTo>
                  <a:lnTo>
                    <a:pt x="97727" y="13509"/>
                  </a:lnTo>
                  <a:lnTo>
                    <a:pt x="101818" y="16915"/>
                  </a:lnTo>
                  <a:lnTo>
                    <a:pt x="105909" y="21456"/>
                  </a:lnTo>
                  <a:lnTo>
                    <a:pt x="109545" y="26338"/>
                  </a:lnTo>
                  <a:lnTo>
                    <a:pt x="112613" y="31333"/>
                  </a:lnTo>
                  <a:lnTo>
                    <a:pt x="115340" y="36556"/>
                  </a:lnTo>
                  <a:lnTo>
                    <a:pt x="117159" y="42005"/>
                  </a:lnTo>
                  <a:lnTo>
                    <a:pt x="118750" y="47682"/>
                  </a:lnTo>
                  <a:lnTo>
                    <a:pt x="119659" y="53358"/>
                  </a:lnTo>
                  <a:lnTo>
                    <a:pt x="120000" y="59148"/>
                  </a:lnTo>
                  <a:lnTo>
                    <a:pt x="119772" y="64824"/>
                  </a:lnTo>
                  <a:lnTo>
                    <a:pt x="119090" y="70614"/>
                  </a:lnTo>
                  <a:lnTo>
                    <a:pt x="117840" y="76291"/>
                  </a:lnTo>
                  <a:lnTo>
                    <a:pt x="115909" y="81740"/>
                  </a:lnTo>
                  <a:lnTo>
                    <a:pt x="113522" y="87190"/>
                  </a:lnTo>
                  <a:lnTo>
                    <a:pt x="110568" y="92298"/>
                  </a:lnTo>
                  <a:lnTo>
                    <a:pt x="107159" y="97180"/>
                  </a:lnTo>
                  <a:lnTo>
                    <a:pt x="103068" y="101721"/>
                  </a:lnTo>
                  <a:lnTo>
                    <a:pt x="99772" y="105127"/>
                  </a:lnTo>
                  <a:lnTo>
                    <a:pt x="96136" y="107965"/>
                  </a:lnTo>
                  <a:lnTo>
                    <a:pt x="92386" y="110577"/>
                  </a:lnTo>
                  <a:lnTo>
                    <a:pt x="88636" y="112847"/>
                  </a:lnTo>
                  <a:lnTo>
                    <a:pt x="84545" y="114891"/>
                  </a:lnTo>
                  <a:lnTo>
                    <a:pt x="80454" y="116480"/>
                  </a:lnTo>
                  <a:lnTo>
                    <a:pt x="74204" y="118410"/>
                  </a:lnTo>
                  <a:lnTo>
                    <a:pt x="67727" y="119545"/>
                  </a:lnTo>
                  <a:lnTo>
                    <a:pt x="61022" y="120000"/>
                  </a:lnTo>
                  <a:lnTo>
                    <a:pt x="54431" y="119772"/>
                  </a:lnTo>
                  <a:lnTo>
                    <a:pt x="49659" y="119205"/>
                  </a:lnTo>
                  <a:lnTo>
                    <a:pt x="44659" y="118070"/>
                  </a:lnTo>
                  <a:lnTo>
                    <a:pt x="39886" y="116594"/>
                  </a:lnTo>
                  <a:lnTo>
                    <a:pt x="35340" y="114664"/>
                  </a:lnTo>
                  <a:lnTo>
                    <a:pt x="30681" y="112393"/>
                  </a:lnTo>
                  <a:lnTo>
                    <a:pt x="26250" y="109782"/>
                  </a:lnTo>
                  <a:lnTo>
                    <a:pt x="22045" y="106603"/>
                  </a:lnTo>
                  <a:lnTo>
                    <a:pt x="18181" y="103197"/>
                  </a:lnTo>
                  <a:lnTo>
                    <a:pt x="14886" y="99451"/>
                  </a:lnTo>
                  <a:lnTo>
                    <a:pt x="11818" y="95818"/>
                  </a:lnTo>
                  <a:lnTo>
                    <a:pt x="9090" y="91844"/>
                  </a:lnTo>
                  <a:lnTo>
                    <a:pt x="6704" y="87644"/>
                  </a:lnTo>
                  <a:lnTo>
                    <a:pt x="5227" y="84692"/>
                  </a:lnTo>
                  <a:lnTo>
                    <a:pt x="3863" y="81400"/>
                  </a:lnTo>
                  <a:lnTo>
                    <a:pt x="2727" y="78221"/>
                  </a:lnTo>
                  <a:lnTo>
                    <a:pt x="1704" y="74929"/>
                  </a:lnTo>
                  <a:lnTo>
                    <a:pt x="795" y="69933"/>
                  </a:lnTo>
                  <a:lnTo>
                    <a:pt x="113" y="64824"/>
                  </a:lnTo>
                  <a:lnTo>
                    <a:pt x="0" y="59943"/>
                  </a:lnTo>
                  <a:lnTo>
                    <a:pt x="113" y="54834"/>
                  </a:lnTo>
                  <a:lnTo>
                    <a:pt x="795" y="49839"/>
                  </a:lnTo>
                  <a:lnTo>
                    <a:pt x="1704" y="44957"/>
                  </a:lnTo>
                  <a:lnTo>
                    <a:pt x="3295" y="40075"/>
                  </a:lnTo>
                  <a:lnTo>
                    <a:pt x="5227" y="35421"/>
                  </a:lnTo>
                  <a:lnTo>
                    <a:pt x="7500" y="30879"/>
                  </a:lnTo>
                  <a:lnTo>
                    <a:pt x="10113" y="26452"/>
                  </a:lnTo>
                  <a:lnTo>
                    <a:pt x="13295" y="22138"/>
                  </a:lnTo>
                  <a:lnTo>
                    <a:pt x="16818" y="18164"/>
                  </a:lnTo>
                  <a:lnTo>
                    <a:pt x="20227" y="14985"/>
                  </a:lnTo>
                  <a:lnTo>
                    <a:pt x="23863" y="12034"/>
                  </a:lnTo>
                  <a:lnTo>
                    <a:pt x="27500" y="9422"/>
                  </a:lnTo>
                  <a:lnTo>
                    <a:pt x="31363" y="7152"/>
                  </a:lnTo>
                  <a:lnTo>
                    <a:pt x="35454" y="5222"/>
                  </a:lnTo>
                  <a:lnTo>
                    <a:pt x="39431" y="3519"/>
                  </a:lnTo>
                  <a:lnTo>
                    <a:pt x="45795" y="1702"/>
                  </a:lnTo>
                  <a:lnTo>
                    <a:pt x="52272" y="454"/>
                  </a:lnTo>
                  <a:lnTo>
                    <a:pt x="58863" y="0"/>
                  </a:lnTo>
                  <a:close/>
                </a:path>
              </a:pathLst>
            </a:custGeom>
            <a:solidFill>
              <a:srgbClr val="FFC1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3888796" y="1551222"/>
              <a:ext cx="854700" cy="113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133" y="0"/>
                  </a:moveTo>
                  <a:lnTo>
                    <a:pt x="27811" y="4595"/>
                  </a:lnTo>
                  <a:lnTo>
                    <a:pt x="23004" y="9584"/>
                  </a:lnTo>
                  <a:lnTo>
                    <a:pt x="19055" y="14704"/>
                  </a:lnTo>
                  <a:lnTo>
                    <a:pt x="15622" y="19956"/>
                  </a:lnTo>
                  <a:lnTo>
                    <a:pt x="12703" y="25339"/>
                  </a:lnTo>
                  <a:lnTo>
                    <a:pt x="10300" y="30984"/>
                  </a:lnTo>
                  <a:lnTo>
                    <a:pt x="8927" y="36630"/>
                  </a:lnTo>
                  <a:lnTo>
                    <a:pt x="7896" y="42407"/>
                  </a:lnTo>
                  <a:lnTo>
                    <a:pt x="7725" y="48315"/>
                  </a:lnTo>
                  <a:lnTo>
                    <a:pt x="7896" y="53960"/>
                  </a:lnTo>
                  <a:lnTo>
                    <a:pt x="8927" y="59868"/>
                  </a:lnTo>
                  <a:lnTo>
                    <a:pt x="10300" y="65645"/>
                  </a:lnTo>
                  <a:lnTo>
                    <a:pt x="11845" y="69452"/>
                  </a:lnTo>
                  <a:lnTo>
                    <a:pt x="13562" y="73129"/>
                  </a:lnTo>
                  <a:lnTo>
                    <a:pt x="15622" y="76936"/>
                  </a:lnTo>
                  <a:lnTo>
                    <a:pt x="17854" y="80350"/>
                  </a:lnTo>
                  <a:lnTo>
                    <a:pt x="21459" y="85207"/>
                  </a:lnTo>
                  <a:lnTo>
                    <a:pt x="25579" y="89803"/>
                  </a:lnTo>
                  <a:lnTo>
                    <a:pt x="30214" y="94004"/>
                  </a:lnTo>
                  <a:lnTo>
                    <a:pt x="35193" y="98336"/>
                  </a:lnTo>
                  <a:lnTo>
                    <a:pt x="41030" y="102275"/>
                  </a:lnTo>
                  <a:lnTo>
                    <a:pt x="47381" y="105951"/>
                  </a:lnTo>
                  <a:lnTo>
                    <a:pt x="54077" y="108971"/>
                  </a:lnTo>
                  <a:lnTo>
                    <a:pt x="61115" y="111597"/>
                  </a:lnTo>
                  <a:lnTo>
                    <a:pt x="67982" y="113829"/>
                  </a:lnTo>
                  <a:lnTo>
                    <a:pt x="75193" y="115536"/>
                  </a:lnTo>
                  <a:lnTo>
                    <a:pt x="82746" y="116849"/>
                  </a:lnTo>
                  <a:lnTo>
                    <a:pt x="89957" y="117505"/>
                  </a:lnTo>
                  <a:lnTo>
                    <a:pt x="97510" y="117768"/>
                  </a:lnTo>
                  <a:lnTo>
                    <a:pt x="104892" y="117636"/>
                  </a:lnTo>
                  <a:lnTo>
                    <a:pt x="112446" y="116980"/>
                  </a:lnTo>
                  <a:lnTo>
                    <a:pt x="119999" y="115929"/>
                  </a:lnTo>
                  <a:lnTo>
                    <a:pt x="107811" y="118161"/>
                  </a:lnTo>
                  <a:lnTo>
                    <a:pt x="100772" y="119080"/>
                  </a:lnTo>
                  <a:lnTo>
                    <a:pt x="93733" y="119737"/>
                  </a:lnTo>
                  <a:lnTo>
                    <a:pt x="86351" y="120000"/>
                  </a:lnTo>
                  <a:lnTo>
                    <a:pt x="79313" y="119737"/>
                  </a:lnTo>
                  <a:lnTo>
                    <a:pt x="72103" y="118949"/>
                  </a:lnTo>
                  <a:lnTo>
                    <a:pt x="65064" y="117768"/>
                  </a:lnTo>
                  <a:lnTo>
                    <a:pt x="58197" y="116192"/>
                  </a:lnTo>
                  <a:lnTo>
                    <a:pt x="51330" y="113960"/>
                  </a:lnTo>
                  <a:lnTo>
                    <a:pt x="44806" y="111466"/>
                  </a:lnTo>
                  <a:lnTo>
                    <a:pt x="38454" y="108577"/>
                  </a:lnTo>
                  <a:lnTo>
                    <a:pt x="32274" y="105032"/>
                  </a:lnTo>
                  <a:lnTo>
                    <a:pt x="26437" y="101225"/>
                  </a:lnTo>
                  <a:lnTo>
                    <a:pt x="21630" y="97286"/>
                  </a:lnTo>
                  <a:lnTo>
                    <a:pt x="17339" y="93085"/>
                  </a:lnTo>
                  <a:lnTo>
                    <a:pt x="13218" y="88621"/>
                  </a:lnTo>
                  <a:lnTo>
                    <a:pt x="9957" y="84026"/>
                  </a:lnTo>
                  <a:lnTo>
                    <a:pt x="7725" y="80612"/>
                  </a:lnTo>
                  <a:lnTo>
                    <a:pt x="5836" y="77067"/>
                  </a:lnTo>
                  <a:lnTo>
                    <a:pt x="4120" y="73522"/>
                  </a:lnTo>
                  <a:lnTo>
                    <a:pt x="2746" y="69846"/>
                  </a:lnTo>
                  <a:lnTo>
                    <a:pt x="1373" y="64332"/>
                  </a:lnTo>
                  <a:lnTo>
                    <a:pt x="343" y="58687"/>
                  </a:lnTo>
                  <a:lnTo>
                    <a:pt x="0" y="53304"/>
                  </a:lnTo>
                  <a:lnTo>
                    <a:pt x="343" y="47658"/>
                  </a:lnTo>
                  <a:lnTo>
                    <a:pt x="1373" y="42144"/>
                  </a:lnTo>
                  <a:lnTo>
                    <a:pt x="2918" y="36630"/>
                  </a:lnTo>
                  <a:lnTo>
                    <a:pt x="4978" y="31247"/>
                  </a:lnTo>
                  <a:lnTo>
                    <a:pt x="7725" y="25995"/>
                  </a:lnTo>
                  <a:lnTo>
                    <a:pt x="10987" y="20875"/>
                  </a:lnTo>
                  <a:lnTo>
                    <a:pt x="14935" y="16017"/>
                  </a:lnTo>
                  <a:lnTo>
                    <a:pt x="19399" y="11291"/>
                  </a:lnTo>
                  <a:lnTo>
                    <a:pt x="24549" y="6958"/>
                  </a:lnTo>
                  <a:lnTo>
                    <a:pt x="33133" y="0"/>
                  </a:lnTo>
                  <a:close/>
                </a:path>
              </a:pathLst>
            </a:cu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3754491" y="2308966"/>
              <a:ext cx="246300" cy="10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lnTo>
                    <a:pt x="92121" y="40481"/>
                  </a:lnTo>
                  <a:lnTo>
                    <a:pt x="0" y="119999"/>
                  </a:lnTo>
                  <a:lnTo>
                    <a:pt x="24242" y="8240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3739568" y="2169687"/>
              <a:ext cx="261000" cy="21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857" y="0"/>
                  </a:moveTo>
                  <a:lnTo>
                    <a:pt x="100000" y="20591"/>
                  </a:lnTo>
                  <a:lnTo>
                    <a:pt x="105714" y="40473"/>
                  </a:lnTo>
                  <a:lnTo>
                    <a:pt x="112571" y="61065"/>
                  </a:lnTo>
                  <a:lnTo>
                    <a:pt x="120000" y="79526"/>
                  </a:lnTo>
                  <a:lnTo>
                    <a:pt x="29714" y="120000"/>
                  </a:lnTo>
                  <a:lnTo>
                    <a:pt x="24000" y="99408"/>
                  </a:lnTo>
                  <a:lnTo>
                    <a:pt x="17142" y="79526"/>
                  </a:lnTo>
                  <a:lnTo>
                    <a:pt x="9142" y="61065"/>
                  </a:lnTo>
                  <a:lnTo>
                    <a:pt x="0" y="41893"/>
                  </a:lnTo>
                  <a:lnTo>
                    <a:pt x="94857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3165040" y="3249102"/>
              <a:ext cx="53700" cy="23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58604" y="1243"/>
                  </a:lnTo>
                  <a:lnTo>
                    <a:pt x="120000" y="120000"/>
                  </a:lnTo>
                  <a:lnTo>
                    <a:pt x="61395" y="1137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3191155" y="3232935"/>
              <a:ext cx="175500" cy="25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0"/>
                  </a:moveTo>
                  <a:lnTo>
                    <a:pt x="120000" y="109514"/>
                  </a:lnTo>
                  <a:lnTo>
                    <a:pt x="94468" y="111262"/>
                  </a:lnTo>
                  <a:lnTo>
                    <a:pt x="68936" y="113009"/>
                  </a:lnTo>
                  <a:lnTo>
                    <a:pt x="43404" y="116504"/>
                  </a:lnTo>
                  <a:lnTo>
                    <a:pt x="18723" y="120000"/>
                  </a:lnTo>
                  <a:lnTo>
                    <a:pt x="0" y="8737"/>
                  </a:lnTo>
                  <a:lnTo>
                    <a:pt x="25531" y="8155"/>
                  </a:lnTo>
                  <a:lnTo>
                    <a:pt x="51914" y="6407"/>
                  </a:lnTo>
                  <a:lnTo>
                    <a:pt x="76595" y="3495"/>
                  </a:lnTo>
                  <a:lnTo>
                    <a:pt x="102127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320658" y="2257979"/>
              <a:ext cx="236100" cy="16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95813"/>
                  </a:lnTo>
                  <a:lnTo>
                    <a:pt x="120000" y="120000"/>
                  </a:lnTo>
                  <a:lnTo>
                    <a:pt x="5052" y="26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320658" y="2128649"/>
              <a:ext cx="299700" cy="257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1867" y="0"/>
                  </a:moveTo>
                  <a:lnTo>
                    <a:pt x="120000" y="56231"/>
                  </a:lnTo>
                  <a:lnTo>
                    <a:pt x="112531" y="71304"/>
                  </a:lnTo>
                  <a:lnTo>
                    <a:pt x="105560" y="87536"/>
                  </a:lnTo>
                  <a:lnTo>
                    <a:pt x="100082" y="103768"/>
                  </a:lnTo>
                  <a:lnTo>
                    <a:pt x="94605" y="120000"/>
                  </a:lnTo>
                  <a:lnTo>
                    <a:pt x="0" y="60289"/>
                  </a:lnTo>
                  <a:lnTo>
                    <a:pt x="8962" y="46376"/>
                  </a:lnTo>
                  <a:lnTo>
                    <a:pt x="17427" y="31304"/>
                  </a:lnTo>
                  <a:lnTo>
                    <a:pt x="24896" y="15652"/>
                  </a:lnTo>
                  <a:lnTo>
                    <a:pt x="31867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571858" y="1984395"/>
              <a:ext cx="1219800" cy="1218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960" y="0"/>
                  </a:moveTo>
                  <a:lnTo>
                    <a:pt x="65565" y="244"/>
                  </a:lnTo>
                  <a:lnTo>
                    <a:pt x="70458" y="857"/>
                  </a:lnTo>
                  <a:lnTo>
                    <a:pt x="75351" y="1959"/>
                  </a:lnTo>
                  <a:lnTo>
                    <a:pt x="80122" y="3428"/>
                  </a:lnTo>
                  <a:lnTo>
                    <a:pt x="84770" y="5387"/>
                  </a:lnTo>
                  <a:lnTo>
                    <a:pt x="89296" y="7469"/>
                  </a:lnTo>
                  <a:lnTo>
                    <a:pt x="93700" y="10285"/>
                  </a:lnTo>
                  <a:lnTo>
                    <a:pt x="97859" y="13346"/>
                  </a:lnTo>
                  <a:lnTo>
                    <a:pt x="101896" y="17020"/>
                  </a:lnTo>
                  <a:lnTo>
                    <a:pt x="104831" y="20081"/>
                  </a:lnTo>
                  <a:lnTo>
                    <a:pt x="107645" y="23510"/>
                  </a:lnTo>
                  <a:lnTo>
                    <a:pt x="110214" y="26938"/>
                  </a:lnTo>
                  <a:lnTo>
                    <a:pt x="112415" y="30612"/>
                  </a:lnTo>
                  <a:lnTo>
                    <a:pt x="113639" y="33061"/>
                  </a:lnTo>
                  <a:lnTo>
                    <a:pt x="114862" y="35510"/>
                  </a:lnTo>
                  <a:lnTo>
                    <a:pt x="115840" y="38081"/>
                  </a:lnTo>
                  <a:lnTo>
                    <a:pt x="116819" y="40653"/>
                  </a:lnTo>
                  <a:lnTo>
                    <a:pt x="118287" y="45795"/>
                  </a:lnTo>
                  <a:lnTo>
                    <a:pt x="119388" y="51183"/>
                  </a:lnTo>
                  <a:lnTo>
                    <a:pt x="119877" y="56448"/>
                  </a:lnTo>
                  <a:lnTo>
                    <a:pt x="120000" y="61959"/>
                  </a:lnTo>
                  <a:lnTo>
                    <a:pt x="119633" y="67346"/>
                  </a:lnTo>
                  <a:lnTo>
                    <a:pt x="118654" y="72612"/>
                  </a:lnTo>
                  <a:lnTo>
                    <a:pt x="117308" y="78000"/>
                  </a:lnTo>
                  <a:lnTo>
                    <a:pt x="115351" y="83020"/>
                  </a:lnTo>
                  <a:lnTo>
                    <a:pt x="113027" y="88163"/>
                  </a:lnTo>
                  <a:lnTo>
                    <a:pt x="110214" y="92938"/>
                  </a:lnTo>
                  <a:lnTo>
                    <a:pt x="106911" y="97469"/>
                  </a:lnTo>
                  <a:lnTo>
                    <a:pt x="103119" y="101755"/>
                  </a:lnTo>
                  <a:lnTo>
                    <a:pt x="98837" y="105795"/>
                  </a:lnTo>
                  <a:lnTo>
                    <a:pt x="94311" y="109346"/>
                  </a:lnTo>
                  <a:lnTo>
                    <a:pt x="89541" y="112285"/>
                  </a:lnTo>
                  <a:lnTo>
                    <a:pt x="84525" y="114857"/>
                  </a:lnTo>
                  <a:lnTo>
                    <a:pt x="79510" y="116816"/>
                  </a:lnTo>
                  <a:lnTo>
                    <a:pt x="74128" y="118408"/>
                  </a:lnTo>
                  <a:lnTo>
                    <a:pt x="68623" y="119510"/>
                  </a:lnTo>
                  <a:lnTo>
                    <a:pt x="63241" y="120000"/>
                  </a:lnTo>
                  <a:lnTo>
                    <a:pt x="62507" y="120000"/>
                  </a:lnTo>
                  <a:lnTo>
                    <a:pt x="61773" y="120000"/>
                  </a:lnTo>
                  <a:lnTo>
                    <a:pt x="61162" y="120000"/>
                  </a:lnTo>
                  <a:lnTo>
                    <a:pt x="60305" y="120000"/>
                  </a:lnTo>
                  <a:lnTo>
                    <a:pt x="59449" y="120000"/>
                  </a:lnTo>
                  <a:lnTo>
                    <a:pt x="58837" y="120000"/>
                  </a:lnTo>
                  <a:lnTo>
                    <a:pt x="57981" y="120000"/>
                  </a:lnTo>
                  <a:lnTo>
                    <a:pt x="57125" y="120000"/>
                  </a:lnTo>
                  <a:lnTo>
                    <a:pt x="54801" y="119877"/>
                  </a:lnTo>
                  <a:lnTo>
                    <a:pt x="55657" y="119877"/>
                  </a:lnTo>
                  <a:lnTo>
                    <a:pt x="56391" y="119877"/>
                  </a:lnTo>
                  <a:lnTo>
                    <a:pt x="57125" y="119877"/>
                  </a:lnTo>
                  <a:lnTo>
                    <a:pt x="57859" y="119877"/>
                  </a:lnTo>
                  <a:lnTo>
                    <a:pt x="58593" y="119877"/>
                  </a:lnTo>
                  <a:lnTo>
                    <a:pt x="59204" y="119877"/>
                  </a:lnTo>
                  <a:lnTo>
                    <a:pt x="59938" y="119877"/>
                  </a:lnTo>
                  <a:lnTo>
                    <a:pt x="60550" y="119877"/>
                  </a:lnTo>
                  <a:lnTo>
                    <a:pt x="65932" y="119265"/>
                  </a:lnTo>
                  <a:lnTo>
                    <a:pt x="71070" y="118408"/>
                  </a:lnTo>
                  <a:lnTo>
                    <a:pt x="76207" y="116816"/>
                  </a:lnTo>
                  <a:lnTo>
                    <a:pt x="81100" y="114979"/>
                  </a:lnTo>
                  <a:lnTo>
                    <a:pt x="85871" y="112530"/>
                  </a:lnTo>
                  <a:lnTo>
                    <a:pt x="90519" y="109591"/>
                  </a:lnTo>
                  <a:lnTo>
                    <a:pt x="94923" y="106285"/>
                  </a:lnTo>
                  <a:lnTo>
                    <a:pt x="98960" y="102367"/>
                  </a:lnTo>
                  <a:lnTo>
                    <a:pt x="102507" y="98204"/>
                  </a:lnTo>
                  <a:lnTo>
                    <a:pt x="105810" y="93918"/>
                  </a:lnTo>
                  <a:lnTo>
                    <a:pt x="108623" y="89265"/>
                  </a:lnTo>
                  <a:lnTo>
                    <a:pt x="110703" y="84367"/>
                  </a:lnTo>
                  <a:lnTo>
                    <a:pt x="112538" y="79469"/>
                  </a:lnTo>
                  <a:lnTo>
                    <a:pt x="113883" y="74448"/>
                  </a:lnTo>
                  <a:lnTo>
                    <a:pt x="114740" y="69428"/>
                  </a:lnTo>
                  <a:lnTo>
                    <a:pt x="115107" y="64163"/>
                  </a:lnTo>
                  <a:lnTo>
                    <a:pt x="115107" y="59020"/>
                  </a:lnTo>
                  <a:lnTo>
                    <a:pt x="114617" y="53755"/>
                  </a:lnTo>
                  <a:lnTo>
                    <a:pt x="113516" y="48734"/>
                  </a:lnTo>
                  <a:lnTo>
                    <a:pt x="112171" y="43591"/>
                  </a:lnTo>
                  <a:lnTo>
                    <a:pt x="111192" y="41142"/>
                  </a:lnTo>
                  <a:lnTo>
                    <a:pt x="110214" y="38693"/>
                  </a:lnTo>
                  <a:lnTo>
                    <a:pt x="109113" y="36367"/>
                  </a:lnTo>
                  <a:lnTo>
                    <a:pt x="107889" y="34040"/>
                  </a:lnTo>
                  <a:lnTo>
                    <a:pt x="105688" y="30612"/>
                  </a:lnTo>
                  <a:lnTo>
                    <a:pt x="103241" y="27183"/>
                  </a:lnTo>
                  <a:lnTo>
                    <a:pt x="100672" y="24000"/>
                  </a:lnTo>
                  <a:lnTo>
                    <a:pt x="97614" y="20938"/>
                  </a:lnTo>
                  <a:lnTo>
                    <a:pt x="93944" y="17510"/>
                  </a:lnTo>
                  <a:lnTo>
                    <a:pt x="89785" y="14448"/>
                  </a:lnTo>
                  <a:lnTo>
                    <a:pt x="85749" y="11877"/>
                  </a:lnTo>
                  <a:lnTo>
                    <a:pt x="81345" y="9673"/>
                  </a:lnTo>
                  <a:lnTo>
                    <a:pt x="76819" y="7959"/>
                  </a:lnTo>
                  <a:lnTo>
                    <a:pt x="72293" y="6612"/>
                  </a:lnTo>
                  <a:lnTo>
                    <a:pt x="67522" y="5510"/>
                  </a:lnTo>
                  <a:lnTo>
                    <a:pt x="62874" y="4897"/>
                  </a:lnTo>
                  <a:lnTo>
                    <a:pt x="56636" y="4653"/>
                  </a:lnTo>
                  <a:lnTo>
                    <a:pt x="50275" y="5020"/>
                  </a:lnTo>
                  <a:lnTo>
                    <a:pt x="44036" y="6244"/>
                  </a:lnTo>
                  <a:lnTo>
                    <a:pt x="38042" y="8081"/>
                  </a:lnTo>
                  <a:lnTo>
                    <a:pt x="32171" y="10530"/>
                  </a:lnTo>
                  <a:lnTo>
                    <a:pt x="26544" y="13714"/>
                  </a:lnTo>
                  <a:lnTo>
                    <a:pt x="22996" y="16285"/>
                  </a:lnTo>
                  <a:lnTo>
                    <a:pt x="19571" y="18979"/>
                  </a:lnTo>
                  <a:lnTo>
                    <a:pt x="16269" y="22163"/>
                  </a:lnTo>
                  <a:lnTo>
                    <a:pt x="13822" y="24734"/>
                  </a:lnTo>
                  <a:lnTo>
                    <a:pt x="11620" y="27551"/>
                  </a:lnTo>
                  <a:lnTo>
                    <a:pt x="9785" y="30244"/>
                  </a:lnTo>
                  <a:lnTo>
                    <a:pt x="7828" y="33306"/>
                  </a:lnTo>
                  <a:lnTo>
                    <a:pt x="6360" y="36000"/>
                  </a:lnTo>
                  <a:lnTo>
                    <a:pt x="4892" y="38938"/>
                  </a:lnTo>
                  <a:lnTo>
                    <a:pt x="3669" y="41877"/>
                  </a:lnTo>
                  <a:lnTo>
                    <a:pt x="2813" y="44816"/>
                  </a:lnTo>
                  <a:lnTo>
                    <a:pt x="1712" y="48857"/>
                  </a:lnTo>
                  <a:lnTo>
                    <a:pt x="856" y="52775"/>
                  </a:lnTo>
                  <a:lnTo>
                    <a:pt x="244" y="56816"/>
                  </a:lnTo>
                  <a:lnTo>
                    <a:pt x="0" y="60734"/>
                  </a:lnTo>
                  <a:lnTo>
                    <a:pt x="122" y="58408"/>
                  </a:lnTo>
                  <a:lnTo>
                    <a:pt x="489" y="54367"/>
                  </a:lnTo>
                  <a:lnTo>
                    <a:pt x="978" y="50081"/>
                  </a:lnTo>
                  <a:lnTo>
                    <a:pt x="1834" y="45918"/>
                  </a:lnTo>
                  <a:lnTo>
                    <a:pt x="2935" y="41877"/>
                  </a:lnTo>
                  <a:lnTo>
                    <a:pt x="4036" y="38693"/>
                  </a:lnTo>
                  <a:lnTo>
                    <a:pt x="5259" y="35755"/>
                  </a:lnTo>
                  <a:lnTo>
                    <a:pt x="6605" y="32693"/>
                  </a:lnTo>
                  <a:lnTo>
                    <a:pt x="8195" y="29632"/>
                  </a:lnTo>
                  <a:lnTo>
                    <a:pt x="10152" y="26693"/>
                  </a:lnTo>
                  <a:lnTo>
                    <a:pt x="12232" y="23632"/>
                  </a:lnTo>
                  <a:lnTo>
                    <a:pt x="14556" y="20938"/>
                  </a:lnTo>
                  <a:lnTo>
                    <a:pt x="17003" y="18244"/>
                  </a:lnTo>
                  <a:lnTo>
                    <a:pt x="20428" y="14938"/>
                  </a:lnTo>
                  <a:lnTo>
                    <a:pt x="23975" y="12000"/>
                  </a:lnTo>
                  <a:lnTo>
                    <a:pt x="27645" y="9428"/>
                  </a:lnTo>
                  <a:lnTo>
                    <a:pt x="33516" y="6122"/>
                  </a:lnTo>
                  <a:lnTo>
                    <a:pt x="39633" y="3551"/>
                  </a:lnTo>
                  <a:lnTo>
                    <a:pt x="45993" y="1591"/>
                  </a:lnTo>
                  <a:lnTo>
                    <a:pt x="52477" y="367"/>
                  </a:lnTo>
                  <a:lnTo>
                    <a:pt x="58960" y="0"/>
                  </a:lnTo>
                  <a:close/>
                </a:path>
              </a:pathLst>
            </a:custGeom>
            <a:solidFill>
              <a:srgbClr val="F1C8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524602" y="1935896"/>
              <a:ext cx="1317000" cy="131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923" y="4423"/>
                  </a:moveTo>
                  <a:lnTo>
                    <a:pt x="52917" y="4763"/>
                  </a:lnTo>
                  <a:lnTo>
                    <a:pt x="46912" y="5897"/>
                  </a:lnTo>
                  <a:lnTo>
                    <a:pt x="41019" y="7712"/>
                  </a:lnTo>
                  <a:lnTo>
                    <a:pt x="35354" y="10094"/>
                  </a:lnTo>
                  <a:lnTo>
                    <a:pt x="29915" y="13156"/>
                  </a:lnTo>
                  <a:lnTo>
                    <a:pt x="26515" y="15538"/>
                  </a:lnTo>
                  <a:lnTo>
                    <a:pt x="23229" y="18260"/>
                  </a:lnTo>
                  <a:lnTo>
                    <a:pt x="20056" y="21323"/>
                  </a:lnTo>
                  <a:lnTo>
                    <a:pt x="17790" y="23818"/>
                  </a:lnTo>
                  <a:lnTo>
                    <a:pt x="15637" y="26313"/>
                  </a:lnTo>
                  <a:lnTo>
                    <a:pt x="13711" y="29149"/>
                  </a:lnTo>
                  <a:lnTo>
                    <a:pt x="11898" y="31871"/>
                  </a:lnTo>
                  <a:lnTo>
                    <a:pt x="10424" y="34706"/>
                  </a:lnTo>
                  <a:lnTo>
                    <a:pt x="9178" y="37542"/>
                  </a:lnTo>
                  <a:lnTo>
                    <a:pt x="8045" y="40264"/>
                  </a:lnTo>
                  <a:lnTo>
                    <a:pt x="7025" y="43213"/>
                  </a:lnTo>
                  <a:lnTo>
                    <a:pt x="5665" y="48090"/>
                  </a:lnTo>
                  <a:lnTo>
                    <a:pt x="4872" y="53081"/>
                  </a:lnTo>
                  <a:lnTo>
                    <a:pt x="4419" y="58185"/>
                  </a:lnTo>
                  <a:lnTo>
                    <a:pt x="4419" y="63175"/>
                  </a:lnTo>
                  <a:lnTo>
                    <a:pt x="4985" y="68279"/>
                  </a:lnTo>
                  <a:lnTo>
                    <a:pt x="6005" y="73270"/>
                  </a:lnTo>
                  <a:lnTo>
                    <a:pt x="7365" y="78034"/>
                  </a:lnTo>
                  <a:lnTo>
                    <a:pt x="9291" y="82911"/>
                  </a:lnTo>
                  <a:lnTo>
                    <a:pt x="11558" y="87448"/>
                  </a:lnTo>
                  <a:lnTo>
                    <a:pt x="14277" y="91871"/>
                  </a:lnTo>
                  <a:lnTo>
                    <a:pt x="17677" y="96068"/>
                  </a:lnTo>
                  <a:lnTo>
                    <a:pt x="21303" y="100037"/>
                  </a:lnTo>
                  <a:lnTo>
                    <a:pt x="24929" y="103213"/>
                  </a:lnTo>
                  <a:lnTo>
                    <a:pt x="28781" y="106049"/>
                  </a:lnTo>
                  <a:lnTo>
                    <a:pt x="32861" y="108657"/>
                  </a:lnTo>
                  <a:lnTo>
                    <a:pt x="37053" y="110586"/>
                  </a:lnTo>
                  <a:lnTo>
                    <a:pt x="41473" y="112400"/>
                  </a:lnTo>
                  <a:lnTo>
                    <a:pt x="45892" y="113761"/>
                  </a:lnTo>
                  <a:lnTo>
                    <a:pt x="50311" y="114782"/>
                  </a:lnTo>
                  <a:lnTo>
                    <a:pt x="54844" y="115349"/>
                  </a:lnTo>
                  <a:lnTo>
                    <a:pt x="56203" y="115463"/>
                  </a:lnTo>
                  <a:lnTo>
                    <a:pt x="57563" y="115576"/>
                  </a:lnTo>
                  <a:lnTo>
                    <a:pt x="58923" y="115576"/>
                  </a:lnTo>
                  <a:lnTo>
                    <a:pt x="60169" y="115576"/>
                  </a:lnTo>
                  <a:lnTo>
                    <a:pt x="60963" y="115576"/>
                  </a:lnTo>
                  <a:lnTo>
                    <a:pt x="61529" y="115576"/>
                  </a:lnTo>
                  <a:lnTo>
                    <a:pt x="62209" y="115576"/>
                  </a:lnTo>
                  <a:lnTo>
                    <a:pt x="62889" y="115576"/>
                  </a:lnTo>
                  <a:lnTo>
                    <a:pt x="67875" y="115122"/>
                  </a:lnTo>
                  <a:lnTo>
                    <a:pt x="72974" y="114102"/>
                  </a:lnTo>
                  <a:lnTo>
                    <a:pt x="77960" y="112627"/>
                  </a:lnTo>
                  <a:lnTo>
                    <a:pt x="82606" y="110812"/>
                  </a:lnTo>
                  <a:lnTo>
                    <a:pt x="87252" y="108431"/>
                  </a:lnTo>
                  <a:lnTo>
                    <a:pt x="91671" y="105708"/>
                  </a:lnTo>
                  <a:lnTo>
                    <a:pt x="95864" y="102419"/>
                  </a:lnTo>
                  <a:lnTo>
                    <a:pt x="99830" y="98676"/>
                  </a:lnTo>
                  <a:lnTo>
                    <a:pt x="103342" y="94706"/>
                  </a:lnTo>
                  <a:lnTo>
                    <a:pt x="106402" y="90510"/>
                  </a:lnTo>
                  <a:lnTo>
                    <a:pt x="109008" y="86086"/>
                  </a:lnTo>
                  <a:lnTo>
                    <a:pt x="111161" y="81323"/>
                  </a:lnTo>
                  <a:lnTo>
                    <a:pt x="112974" y="76672"/>
                  </a:lnTo>
                  <a:lnTo>
                    <a:pt x="114220" y="71682"/>
                  </a:lnTo>
                  <a:lnTo>
                    <a:pt x="115127" y="66805"/>
                  </a:lnTo>
                  <a:lnTo>
                    <a:pt x="115467" y="61814"/>
                  </a:lnTo>
                  <a:lnTo>
                    <a:pt x="115354" y="56710"/>
                  </a:lnTo>
                  <a:lnTo>
                    <a:pt x="114900" y="51833"/>
                  </a:lnTo>
                  <a:lnTo>
                    <a:pt x="113881" y="46843"/>
                  </a:lnTo>
                  <a:lnTo>
                    <a:pt x="112521" y="42079"/>
                  </a:lnTo>
                  <a:lnTo>
                    <a:pt x="111614" y="39697"/>
                  </a:lnTo>
                  <a:lnTo>
                    <a:pt x="110708" y="37315"/>
                  </a:lnTo>
                  <a:lnTo>
                    <a:pt x="109575" y="35047"/>
                  </a:lnTo>
                  <a:lnTo>
                    <a:pt x="108441" y="32778"/>
                  </a:lnTo>
                  <a:lnTo>
                    <a:pt x="106402" y="29376"/>
                  </a:lnTo>
                  <a:lnTo>
                    <a:pt x="104022" y="26200"/>
                  </a:lnTo>
                  <a:lnTo>
                    <a:pt x="101416" y="23024"/>
                  </a:lnTo>
                  <a:lnTo>
                    <a:pt x="98696" y="20189"/>
                  </a:lnTo>
                  <a:lnTo>
                    <a:pt x="94957" y="16786"/>
                  </a:lnTo>
                  <a:lnTo>
                    <a:pt x="91104" y="13950"/>
                  </a:lnTo>
                  <a:lnTo>
                    <a:pt x="87025" y="11342"/>
                  </a:lnTo>
                  <a:lnTo>
                    <a:pt x="82832" y="9413"/>
                  </a:lnTo>
                  <a:lnTo>
                    <a:pt x="78526" y="7599"/>
                  </a:lnTo>
                  <a:lnTo>
                    <a:pt x="74107" y="6238"/>
                  </a:lnTo>
                  <a:lnTo>
                    <a:pt x="69575" y="5217"/>
                  </a:lnTo>
                  <a:lnTo>
                    <a:pt x="65042" y="4650"/>
                  </a:lnTo>
                  <a:lnTo>
                    <a:pt x="58923" y="4423"/>
                  </a:lnTo>
                  <a:close/>
                  <a:moveTo>
                    <a:pt x="58923" y="0"/>
                  </a:moveTo>
                  <a:lnTo>
                    <a:pt x="65495" y="226"/>
                  </a:lnTo>
                  <a:lnTo>
                    <a:pt x="70254" y="907"/>
                  </a:lnTo>
                  <a:lnTo>
                    <a:pt x="75240" y="1928"/>
                  </a:lnTo>
                  <a:lnTo>
                    <a:pt x="80113" y="3402"/>
                  </a:lnTo>
                  <a:lnTo>
                    <a:pt x="84759" y="5330"/>
                  </a:lnTo>
                  <a:lnTo>
                    <a:pt x="89178" y="7599"/>
                  </a:lnTo>
                  <a:lnTo>
                    <a:pt x="93597" y="10207"/>
                  </a:lnTo>
                  <a:lnTo>
                    <a:pt x="97790" y="13383"/>
                  </a:lnTo>
                  <a:lnTo>
                    <a:pt x="101756" y="16786"/>
                  </a:lnTo>
                  <a:lnTo>
                    <a:pt x="104249" y="19508"/>
                  </a:lnTo>
                  <a:lnTo>
                    <a:pt x="106515" y="22117"/>
                  </a:lnTo>
                  <a:lnTo>
                    <a:pt x="108668" y="25066"/>
                  </a:lnTo>
                  <a:lnTo>
                    <a:pt x="110708" y="28015"/>
                  </a:lnTo>
                  <a:lnTo>
                    <a:pt x="112521" y="31077"/>
                  </a:lnTo>
                  <a:lnTo>
                    <a:pt x="114107" y="34026"/>
                  </a:lnTo>
                  <a:lnTo>
                    <a:pt x="115467" y="37202"/>
                  </a:lnTo>
                  <a:lnTo>
                    <a:pt x="116600" y="40491"/>
                  </a:lnTo>
                  <a:lnTo>
                    <a:pt x="118186" y="45708"/>
                  </a:lnTo>
                  <a:lnTo>
                    <a:pt x="119320" y="51039"/>
                  </a:lnTo>
                  <a:lnTo>
                    <a:pt x="119773" y="56483"/>
                  </a:lnTo>
                  <a:lnTo>
                    <a:pt x="120000" y="61814"/>
                  </a:lnTo>
                  <a:lnTo>
                    <a:pt x="119433" y="67258"/>
                  </a:lnTo>
                  <a:lnTo>
                    <a:pt x="118526" y="72589"/>
                  </a:lnTo>
                  <a:lnTo>
                    <a:pt x="117167" y="77920"/>
                  </a:lnTo>
                  <a:lnTo>
                    <a:pt x="115354" y="83024"/>
                  </a:lnTo>
                  <a:lnTo>
                    <a:pt x="112974" y="88128"/>
                  </a:lnTo>
                  <a:lnTo>
                    <a:pt x="110141" y="92892"/>
                  </a:lnTo>
                  <a:lnTo>
                    <a:pt x="106855" y="97429"/>
                  </a:lnTo>
                  <a:lnTo>
                    <a:pt x="103002" y="101739"/>
                  </a:lnTo>
                  <a:lnTo>
                    <a:pt x="99943" y="104801"/>
                  </a:lnTo>
                  <a:lnTo>
                    <a:pt x="96657" y="107637"/>
                  </a:lnTo>
                  <a:lnTo>
                    <a:pt x="93257" y="110018"/>
                  </a:lnTo>
                  <a:lnTo>
                    <a:pt x="89631" y="112173"/>
                  </a:lnTo>
                  <a:lnTo>
                    <a:pt x="85892" y="114215"/>
                  </a:lnTo>
                  <a:lnTo>
                    <a:pt x="82266" y="115803"/>
                  </a:lnTo>
                  <a:lnTo>
                    <a:pt x="78300" y="117277"/>
                  </a:lnTo>
                  <a:lnTo>
                    <a:pt x="74334" y="118298"/>
                  </a:lnTo>
                  <a:lnTo>
                    <a:pt x="70934" y="118979"/>
                  </a:lnTo>
                  <a:lnTo>
                    <a:pt x="67648" y="119546"/>
                  </a:lnTo>
                  <a:lnTo>
                    <a:pt x="64135" y="119886"/>
                  </a:lnTo>
                  <a:lnTo>
                    <a:pt x="60736" y="120000"/>
                  </a:lnTo>
                  <a:lnTo>
                    <a:pt x="59150" y="120000"/>
                  </a:lnTo>
                  <a:lnTo>
                    <a:pt x="57677" y="120000"/>
                  </a:lnTo>
                  <a:lnTo>
                    <a:pt x="55977" y="119886"/>
                  </a:lnTo>
                  <a:lnTo>
                    <a:pt x="54504" y="119773"/>
                  </a:lnTo>
                  <a:lnTo>
                    <a:pt x="49518" y="119092"/>
                  </a:lnTo>
                  <a:lnTo>
                    <a:pt x="44759" y="118071"/>
                  </a:lnTo>
                  <a:lnTo>
                    <a:pt x="39886" y="116597"/>
                  </a:lnTo>
                  <a:lnTo>
                    <a:pt x="35240" y="114669"/>
                  </a:lnTo>
                  <a:lnTo>
                    <a:pt x="30708" y="112400"/>
                  </a:lnTo>
                  <a:lnTo>
                    <a:pt x="26402" y="109792"/>
                  </a:lnTo>
                  <a:lnTo>
                    <a:pt x="22209" y="106729"/>
                  </a:lnTo>
                  <a:lnTo>
                    <a:pt x="18130" y="103213"/>
                  </a:lnTo>
                  <a:lnTo>
                    <a:pt x="14164" y="98903"/>
                  </a:lnTo>
                  <a:lnTo>
                    <a:pt x="10651" y="94253"/>
                  </a:lnTo>
                  <a:lnTo>
                    <a:pt x="7592" y="89489"/>
                  </a:lnTo>
                  <a:lnTo>
                    <a:pt x="5099" y="84385"/>
                  </a:lnTo>
                  <a:lnTo>
                    <a:pt x="3059" y="79168"/>
                  </a:lnTo>
                  <a:lnTo>
                    <a:pt x="1586" y="73837"/>
                  </a:lnTo>
                  <a:lnTo>
                    <a:pt x="566" y="68393"/>
                  </a:lnTo>
                  <a:lnTo>
                    <a:pt x="0" y="62948"/>
                  </a:lnTo>
                  <a:lnTo>
                    <a:pt x="0" y="57391"/>
                  </a:lnTo>
                  <a:lnTo>
                    <a:pt x="566" y="51947"/>
                  </a:lnTo>
                  <a:lnTo>
                    <a:pt x="1586" y="46502"/>
                  </a:lnTo>
                  <a:lnTo>
                    <a:pt x="2946" y="41058"/>
                  </a:lnTo>
                  <a:lnTo>
                    <a:pt x="4192" y="37882"/>
                  </a:lnTo>
                  <a:lnTo>
                    <a:pt x="5439" y="34706"/>
                  </a:lnTo>
                  <a:lnTo>
                    <a:pt x="7025" y="31531"/>
                  </a:lnTo>
                  <a:lnTo>
                    <a:pt x="8725" y="28582"/>
                  </a:lnTo>
                  <a:lnTo>
                    <a:pt x="10538" y="25860"/>
                  </a:lnTo>
                  <a:lnTo>
                    <a:pt x="12577" y="23137"/>
                  </a:lnTo>
                  <a:lnTo>
                    <a:pt x="14617" y="20642"/>
                  </a:lnTo>
                  <a:lnTo>
                    <a:pt x="16883" y="18147"/>
                  </a:lnTo>
                  <a:lnTo>
                    <a:pt x="20283" y="14971"/>
                  </a:lnTo>
                  <a:lnTo>
                    <a:pt x="23796" y="12022"/>
                  </a:lnTo>
                  <a:lnTo>
                    <a:pt x="27535" y="9413"/>
                  </a:lnTo>
                  <a:lnTo>
                    <a:pt x="31388" y="7032"/>
                  </a:lnTo>
                  <a:lnTo>
                    <a:pt x="35467" y="5217"/>
                  </a:lnTo>
                  <a:lnTo>
                    <a:pt x="39546" y="3516"/>
                  </a:lnTo>
                  <a:lnTo>
                    <a:pt x="45892" y="1587"/>
                  </a:lnTo>
                  <a:lnTo>
                    <a:pt x="52351" y="453"/>
                  </a:lnTo>
                  <a:lnTo>
                    <a:pt x="58923" y="0"/>
                  </a:lnTo>
                  <a:close/>
                </a:path>
              </a:pathLst>
            </a:custGeom>
            <a:solidFill>
              <a:srgbClr val="FFEB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524602" y="2633536"/>
              <a:ext cx="568200" cy="61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575" y="11683"/>
                  </a:lnTo>
                  <a:lnTo>
                    <a:pt x="3938" y="23123"/>
                  </a:lnTo>
                  <a:lnTo>
                    <a:pt x="7352" y="34320"/>
                  </a:lnTo>
                  <a:lnTo>
                    <a:pt x="12078" y="45273"/>
                  </a:lnTo>
                  <a:lnTo>
                    <a:pt x="17855" y="55983"/>
                  </a:lnTo>
                  <a:lnTo>
                    <a:pt x="24945" y="65963"/>
                  </a:lnTo>
                  <a:lnTo>
                    <a:pt x="32822" y="75699"/>
                  </a:lnTo>
                  <a:lnTo>
                    <a:pt x="42013" y="84949"/>
                  </a:lnTo>
                  <a:lnTo>
                    <a:pt x="50415" y="92008"/>
                  </a:lnTo>
                  <a:lnTo>
                    <a:pt x="59606" y="98093"/>
                  </a:lnTo>
                  <a:lnTo>
                    <a:pt x="69059" y="103691"/>
                  </a:lnTo>
                  <a:lnTo>
                    <a:pt x="78774" y="108559"/>
                  </a:lnTo>
                  <a:lnTo>
                    <a:pt x="89015" y="112697"/>
                  </a:lnTo>
                  <a:lnTo>
                    <a:pt x="99256" y="115618"/>
                  </a:lnTo>
                  <a:lnTo>
                    <a:pt x="109496" y="118296"/>
                  </a:lnTo>
                  <a:lnTo>
                    <a:pt x="120000" y="120000"/>
                  </a:lnTo>
                  <a:lnTo>
                    <a:pt x="115798" y="119269"/>
                  </a:lnTo>
                  <a:lnTo>
                    <a:pt x="105295" y="117809"/>
                  </a:lnTo>
                  <a:lnTo>
                    <a:pt x="95317" y="115375"/>
                  </a:lnTo>
                  <a:lnTo>
                    <a:pt x="85339" y="112210"/>
                  </a:lnTo>
                  <a:lnTo>
                    <a:pt x="76148" y="108316"/>
                  </a:lnTo>
                  <a:lnTo>
                    <a:pt x="66695" y="103935"/>
                  </a:lnTo>
                  <a:lnTo>
                    <a:pt x="57505" y="98336"/>
                  </a:lnTo>
                  <a:lnTo>
                    <a:pt x="49102" y="92494"/>
                  </a:lnTo>
                  <a:lnTo>
                    <a:pt x="40962" y="85679"/>
                  </a:lnTo>
                  <a:lnTo>
                    <a:pt x="32035" y="76916"/>
                  </a:lnTo>
                  <a:lnTo>
                    <a:pt x="24157" y="67667"/>
                  </a:lnTo>
                  <a:lnTo>
                    <a:pt x="17592" y="57931"/>
                  </a:lnTo>
                  <a:lnTo>
                    <a:pt x="12078" y="47464"/>
                  </a:lnTo>
                  <a:lnTo>
                    <a:pt x="7352" y="37241"/>
                  </a:lnTo>
                  <a:lnTo>
                    <a:pt x="4201" y="26288"/>
                  </a:lnTo>
                  <a:lnTo>
                    <a:pt x="1838" y="15578"/>
                  </a:lnTo>
                  <a:lnTo>
                    <a:pt x="262" y="4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9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6"/>
            <p:cNvSpPr txBox="1"/>
            <p:nvPr/>
          </p:nvSpPr>
          <p:spPr>
            <a:xfrm>
              <a:off x="1293419" y="1968324"/>
              <a:ext cx="1026000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50"/>
                <a:buFont typeface="Montserrat"/>
                <a:buNone/>
              </a:pPr>
              <a:r>
                <a:rPr lang="en-US" sz="1000" b="0" i="0" u="none" strike="noStrike" cap="none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DESIGN</a:t>
              </a:r>
              <a:endPara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9" name="Google Shape;479;p46"/>
            <p:cNvSpPr txBox="1"/>
            <p:nvPr/>
          </p:nvSpPr>
          <p:spPr>
            <a:xfrm>
              <a:off x="2568033" y="2756294"/>
              <a:ext cx="1188000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50"/>
                <a:buFont typeface="Montserrat"/>
                <a:buNone/>
              </a:pPr>
              <a:r>
                <a:rPr lang="en-US" sz="1000" b="0" i="0" u="none" strike="noStrike" cap="none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LGSF Building</a:t>
              </a:r>
              <a:endPara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0" name="Google Shape;480;p46"/>
            <p:cNvSpPr txBox="1"/>
            <p:nvPr/>
          </p:nvSpPr>
          <p:spPr>
            <a:xfrm>
              <a:off x="2838668" y="4178732"/>
              <a:ext cx="1026000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50"/>
                <a:buFont typeface="Montserrat"/>
                <a:buNone/>
              </a:pPr>
              <a:r>
                <a:rPr lang="en-US" sz="1000" b="0" i="0" u="none" strike="noStrike" cap="none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Erection</a:t>
              </a:r>
              <a:endPara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1" name="Google Shape;481;p46"/>
            <p:cNvSpPr txBox="1"/>
            <p:nvPr/>
          </p:nvSpPr>
          <p:spPr>
            <a:xfrm>
              <a:off x="3939315" y="2132058"/>
              <a:ext cx="1188300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50"/>
                <a:buFont typeface="Montserrat"/>
                <a:buNone/>
              </a:pPr>
              <a:r>
                <a:rPr lang="en-US" sz="1000" b="0" i="0" u="none" strike="noStrike" cap="none">
                  <a:solidFill>
                    <a:srgbClr val="7F7F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Manufacturing</a:t>
              </a:r>
              <a:endPara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3" name="Google Shape;482;p46"/>
            <p:cNvGrpSpPr/>
            <p:nvPr/>
          </p:nvGrpSpPr>
          <p:grpSpPr>
            <a:xfrm>
              <a:off x="1654422" y="1563474"/>
              <a:ext cx="304009" cy="326513"/>
              <a:chOff x="616425" y="2329600"/>
              <a:chExt cx="361700" cy="388475"/>
            </a:xfrm>
          </p:grpSpPr>
          <p:sp>
            <p:nvSpPr>
              <p:cNvPr id="483" name="Google Shape;483;p46"/>
              <p:cNvSpPr/>
              <p:nvPr/>
            </p:nvSpPr>
            <p:spPr>
              <a:xfrm>
                <a:off x="616425" y="2329600"/>
                <a:ext cx="361700" cy="388475"/>
              </a:xfrm>
              <a:custGeom>
                <a:avLst/>
                <a:gdLst/>
                <a:ahLst/>
                <a:cxnLst/>
                <a:rect l="l" t="t" r="r" b="b"/>
                <a:pathLst>
                  <a:path w="14468" h="15539" fill="none" extrusionOk="0">
                    <a:moveTo>
                      <a:pt x="14273" y="13030"/>
                    </a:moveTo>
                    <a:lnTo>
                      <a:pt x="9621" y="6479"/>
                    </a:lnTo>
                    <a:lnTo>
                      <a:pt x="9621" y="2338"/>
                    </a:lnTo>
                    <a:lnTo>
                      <a:pt x="10303" y="1656"/>
                    </a:lnTo>
                    <a:lnTo>
                      <a:pt x="10303" y="1656"/>
                    </a:lnTo>
                    <a:lnTo>
                      <a:pt x="10400" y="1559"/>
                    </a:lnTo>
                    <a:lnTo>
                      <a:pt x="10474" y="1437"/>
                    </a:lnTo>
                    <a:lnTo>
                      <a:pt x="10522" y="1291"/>
                    </a:lnTo>
                    <a:lnTo>
                      <a:pt x="10571" y="1169"/>
                    </a:lnTo>
                    <a:lnTo>
                      <a:pt x="10571" y="1023"/>
                    </a:lnTo>
                    <a:lnTo>
                      <a:pt x="10571" y="877"/>
                    </a:lnTo>
                    <a:lnTo>
                      <a:pt x="10547" y="731"/>
                    </a:lnTo>
                    <a:lnTo>
                      <a:pt x="10498" y="609"/>
                    </a:lnTo>
                    <a:lnTo>
                      <a:pt x="10498" y="609"/>
                    </a:lnTo>
                    <a:lnTo>
                      <a:pt x="10449" y="463"/>
                    </a:lnTo>
                    <a:lnTo>
                      <a:pt x="10352" y="366"/>
                    </a:lnTo>
                    <a:lnTo>
                      <a:pt x="10254" y="244"/>
                    </a:lnTo>
                    <a:lnTo>
                      <a:pt x="10157" y="171"/>
                    </a:lnTo>
                    <a:lnTo>
                      <a:pt x="10035" y="98"/>
                    </a:lnTo>
                    <a:lnTo>
                      <a:pt x="9889" y="49"/>
                    </a:lnTo>
                    <a:lnTo>
                      <a:pt x="9767" y="25"/>
                    </a:lnTo>
                    <a:lnTo>
                      <a:pt x="9621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701" y="25"/>
                    </a:lnTo>
                    <a:lnTo>
                      <a:pt x="4580" y="49"/>
                    </a:lnTo>
                    <a:lnTo>
                      <a:pt x="4433" y="98"/>
                    </a:lnTo>
                    <a:lnTo>
                      <a:pt x="4312" y="171"/>
                    </a:lnTo>
                    <a:lnTo>
                      <a:pt x="4214" y="244"/>
                    </a:lnTo>
                    <a:lnTo>
                      <a:pt x="4117" y="366"/>
                    </a:lnTo>
                    <a:lnTo>
                      <a:pt x="4019" y="463"/>
                    </a:lnTo>
                    <a:lnTo>
                      <a:pt x="3971" y="609"/>
                    </a:lnTo>
                    <a:lnTo>
                      <a:pt x="3971" y="609"/>
                    </a:lnTo>
                    <a:lnTo>
                      <a:pt x="3922" y="731"/>
                    </a:lnTo>
                    <a:lnTo>
                      <a:pt x="3898" y="877"/>
                    </a:lnTo>
                    <a:lnTo>
                      <a:pt x="3898" y="1023"/>
                    </a:lnTo>
                    <a:lnTo>
                      <a:pt x="3898" y="1169"/>
                    </a:lnTo>
                    <a:lnTo>
                      <a:pt x="3946" y="1291"/>
                    </a:lnTo>
                    <a:lnTo>
                      <a:pt x="3995" y="1437"/>
                    </a:lnTo>
                    <a:lnTo>
                      <a:pt x="4068" y="1559"/>
                    </a:lnTo>
                    <a:lnTo>
                      <a:pt x="4166" y="1656"/>
                    </a:lnTo>
                    <a:lnTo>
                      <a:pt x="4848" y="2338"/>
                    </a:lnTo>
                    <a:lnTo>
                      <a:pt x="4848" y="6479"/>
                    </a:lnTo>
                    <a:lnTo>
                      <a:pt x="196" y="13030"/>
                    </a:lnTo>
                    <a:lnTo>
                      <a:pt x="196" y="13030"/>
                    </a:lnTo>
                    <a:lnTo>
                      <a:pt x="123" y="13152"/>
                    </a:lnTo>
                    <a:lnTo>
                      <a:pt x="50" y="13274"/>
                    </a:lnTo>
                    <a:lnTo>
                      <a:pt x="25" y="13395"/>
                    </a:lnTo>
                    <a:lnTo>
                      <a:pt x="1" y="13517"/>
                    </a:lnTo>
                    <a:lnTo>
                      <a:pt x="1" y="13639"/>
                    </a:lnTo>
                    <a:lnTo>
                      <a:pt x="25" y="13785"/>
                    </a:lnTo>
                    <a:lnTo>
                      <a:pt x="50" y="13907"/>
                    </a:lnTo>
                    <a:lnTo>
                      <a:pt x="98" y="14029"/>
                    </a:lnTo>
                    <a:lnTo>
                      <a:pt x="585" y="15003"/>
                    </a:lnTo>
                    <a:lnTo>
                      <a:pt x="585" y="15003"/>
                    </a:lnTo>
                    <a:lnTo>
                      <a:pt x="658" y="15125"/>
                    </a:lnTo>
                    <a:lnTo>
                      <a:pt x="756" y="15222"/>
                    </a:lnTo>
                    <a:lnTo>
                      <a:pt x="829" y="15320"/>
                    </a:lnTo>
                    <a:lnTo>
                      <a:pt x="951" y="15393"/>
                    </a:lnTo>
                    <a:lnTo>
                      <a:pt x="1073" y="15441"/>
                    </a:lnTo>
                    <a:lnTo>
                      <a:pt x="1194" y="15490"/>
                    </a:lnTo>
                    <a:lnTo>
                      <a:pt x="1316" y="15539"/>
                    </a:lnTo>
                    <a:lnTo>
                      <a:pt x="1462" y="15539"/>
                    </a:lnTo>
                    <a:lnTo>
                      <a:pt x="13006" y="15539"/>
                    </a:lnTo>
                    <a:lnTo>
                      <a:pt x="13006" y="15539"/>
                    </a:lnTo>
                    <a:lnTo>
                      <a:pt x="13153" y="15539"/>
                    </a:lnTo>
                    <a:lnTo>
                      <a:pt x="13274" y="15490"/>
                    </a:lnTo>
                    <a:lnTo>
                      <a:pt x="13396" y="15441"/>
                    </a:lnTo>
                    <a:lnTo>
                      <a:pt x="13518" y="15393"/>
                    </a:lnTo>
                    <a:lnTo>
                      <a:pt x="13640" y="15320"/>
                    </a:lnTo>
                    <a:lnTo>
                      <a:pt x="13713" y="15222"/>
                    </a:lnTo>
                    <a:lnTo>
                      <a:pt x="13810" y="15125"/>
                    </a:lnTo>
                    <a:lnTo>
                      <a:pt x="13883" y="15003"/>
                    </a:lnTo>
                    <a:lnTo>
                      <a:pt x="14370" y="14029"/>
                    </a:lnTo>
                    <a:lnTo>
                      <a:pt x="14370" y="14029"/>
                    </a:lnTo>
                    <a:lnTo>
                      <a:pt x="14419" y="13907"/>
                    </a:lnTo>
                    <a:lnTo>
                      <a:pt x="14443" y="13785"/>
                    </a:lnTo>
                    <a:lnTo>
                      <a:pt x="14468" y="13639"/>
                    </a:lnTo>
                    <a:lnTo>
                      <a:pt x="14468" y="13517"/>
                    </a:lnTo>
                    <a:lnTo>
                      <a:pt x="14443" y="13395"/>
                    </a:lnTo>
                    <a:lnTo>
                      <a:pt x="14419" y="13274"/>
                    </a:lnTo>
                    <a:lnTo>
                      <a:pt x="14346" y="13152"/>
                    </a:lnTo>
                    <a:lnTo>
                      <a:pt x="14273" y="13030"/>
                    </a:lnTo>
                    <a:lnTo>
                      <a:pt x="14273" y="13030"/>
                    </a:lnTo>
                  </a:path>
                </a:pathLst>
              </a:custGeom>
              <a:noFill/>
              <a:ln w="12175" cap="rnd" cmpd="sng">
                <a:solidFill>
                  <a:srgbClr val="5B8D0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46"/>
              <p:cNvSpPr/>
              <p:nvPr/>
            </p:nvSpPr>
            <p:spPr>
              <a:xfrm>
                <a:off x="704725" y="2545750"/>
                <a:ext cx="185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405" h="1" fill="none" extrusionOk="0">
                    <a:moveTo>
                      <a:pt x="7404" y="0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rgbClr val="5B8D0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46"/>
              <p:cNvSpPr/>
              <p:nvPr/>
            </p:nvSpPr>
            <p:spPr>
              <a:xfrm>
                <a:off x="811875" y="2626125"/>
                <a:ext cx="31075" cy="3107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243" fill="none" extrusionOk="0">
                    <a:moveTo>
                      <a:pt x="1" y="633"/>
                    </a:moveTo>
                    <a:lnTo>
                      <a:pt x="1" y="633"/>
                    </a:lnTo>
                    <a:lnTo>
                      <a:pt x="25" y="487"/>
                    </a:lnTo>
                    <a:lnTo>
                      <a:pt x="50" y="390"/>
                    </a:lnTo>
                    <a:lnTo>
                      <a:pt x="98" y="268"/>
                    </a:lnTo>
                    <a:lnTo>
                      <a:pt x="171" y="171"/>
                    </a:lnTo>
                    <a:lnTo>
                      <a:pt x="269" y="98"/>
                    </a:lnTo>
                    <a:lnTo>
                      <a:pt x="390" y="49"/>
                    </a:lnTo>
                    <a:lnTo>
                      <a:pt x="488" y="24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756" y="24"/>
                    </a:lnTo>
                    <a:lnTo>
                      <a:pt x="853" y="49"/>
                    </a:lnTo>
                    <a:lnTo>
                      <a:pt x="975" y="98"/>
                    </a:lnTo>
                    <a:lnTo>
                      <a:pt x="1072" y="171"/>
                    </a:lnTo>
                    <a:lnTo>
                      <a:pt x="1146" y="268"/>
                    </a:lnTo>
                    <a:lnTo>
                      <a:pt x="1194" y="390"/>
                    </a:lnTo>
                    <a:lnTo>
                      <a:pt x="1243" y="487"/>
                    </a:lnTo>
                    <a:lnTo>
                      <a:pt x="1243" y="633"/>
                    </a:lnTo>
                    <a:lnTo>
                      <a:pt x="1243" y="633"/>
                    </a:lnTo>
                    <a:lnTo>
                      <a:pt x="1243" y="755"/>
                    </a:lnTo>
                    <a:lnTo>
                      <a:pt x="1194" y="853"/>
                    </a:lnTo>
                    <a:lnTo>
                      <a:pt x="1146" y="974"/>
                    </a:lnTo>
                    <a:lnTo>
                      <a:pt x="1072" y="1072"/>
                    </a:lnTo>
                    <a:lnTo>
                      <a:pt x="975" y="1145"/>
                    </a:lnTo>
                    <a:lnTo>
                      <a:pt x="853" y="1194"/>
                    </a:lnTo>
                    <a:lnTo>
                      <a:pt x="756" y="1242"/>
                    </a:lnTo>
                    <a:lnTo>
                      <a:pt x="634" y="1242"/>
                    </a:lnTo>
                    <a:lnTo>
                      <a:pt x="634" y="1242"/>
                    </a:lnTo>
                    <a:lnTo>
                      <a:pt x="488" y="1242"/>
                    </a:lnTo>
                    <a:lnTo>
                      <a:pt x="390" y="1194"/>
                    </a:lnTo>
                    <a:lnTo>
                      <a:pt x="269" y="1145"/>
                    </a:lnTo>
                    <a:lnTo>
                      <a:pt x="171" y="1072"/>
                    </a:lnTo>
                    <a:lnTo>
                      <a:pt x="98" y="974"/>
                    </a:lnTo>
                    <a:lnTo>
                      <a:pt x="50" y="853"/>
                    </a:lnTo>
                    <a:lnTo>
                      <a:pt x="25" y="755"/>
                    </a:lnTo>
                    <a:lnTo>
                      <a:pt x="1" y="633"/>
                    </a:lnTo>
                    <a:lnTo>
                      <a:pt x="1" y="633"/>
                    </a:lnTo>
                  </a:path>
                </a:pathLst>
              </a:custGeom>
              <a:noFill/>
              <a:ln w="12175" cap="rnd" cmpd="sng">
                <a:solidFill>
                  <a:srgbClr val="5B8D0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46"/>
              <p:cNvSpPr/>
              <p:nvPr/>
            </p:nvSpPr>
            <p:spPr>
              <a:xfrm>
                <a:off x="751000" y="2568275"/>
                <a:ext cx="5420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2144" fill="none" extrusionOk="0">
                    <a:moveTo>
                      <a:pt x="1096" y="2144"/>
                    </a:moveTo>
                    <a:lnTo>
                      <a:pt x="1096" y="2144"/>
                    </a:lnTo>
                    <a:lnTo>
                      <a:pt x="877" y="2119"/>
                    </a:lnTo>
                    <a:lnTo>
                      <a:pt x="658" y="2071"/>
                    </a:lnTo>
                    <a:lnTo>
                      <a:pt x="487" y="1973"/>
                    </a:lnTo>
                    <a:lnTo>
                      <a:pt x="317" y="1827"/>
                    </a:lnTo>
                    <a:lnTo>
                      <a:pt x="195" y="1681"/>
                    </a:lnTo>
                    <a:lnTo>
                      <a:pt x="98" y="1486"/>
                    </a:lnTo>
                    <a:lnTo>
                      <a:pt x="25" y="1291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25" y="853"/>
                    </a:lnTo>
                    <a:lnTo>
                      <a:pt x="98" y="658"/>
                    </a:lnTo>
                    <a:lnTo>
                      <a:pt x="195" y="463"/>
                    </a:lnTo>
                    <a:lnTo>
                      <a:pt x="317" y="317"/>
                    </a:lnTo>
                    <a:lnTo>
                      <a:pt x="487" y="171"/>
                    </a:lnTo>
                    <a:lnTo>
                      <a:pt x="658" y="73"/>
                    </a:lnTo>
                    <a:lnTo>
                      <a:pt x="877" y="0"/>
                    </a:lnTo>
                    <a:lnTo>
                      <a:pt x="1096" y="0"/>
                    </a:lnTo>
                    <a:lnTo>
                      <a:pt x="1096" y="0"/>
                    </a:lnTo>
                    <a:lnTo>
                      <a:pt x="1315" y="0"/>
                    </a:lnTo>
                    <a:lnTo>
                      <a:pt x="1510" y="73"/>
                    </a:lnTo>
                    <a:lnTo>
                      <a:pt x="1681" y="171"/>
                    </a:lnTo>
                    <a:lnTo>
                      <a:pt x="1851" y="317"/>
                    </a:lnTo>
                    <a:lnTo>
                      <a:pt x="1973" y="463"/>
                    </a:lnTo>
                    <a:lnTo>
                      <a:pt x="2070" y="658"/>
                    </a:lnTo>
                    <a:lnTo>
                      <a:pt x="2144" y="853"/>
                    </a:lnTo>
                    <a:lnTo>
                      <a:pt x="2168" y="1072"/>
                    </a:lnTo>
                    <a:lnTo>
                      <a:pt x="2168" y="1072"/>
                    </a:lnTo>
                    <a:lnTo>
                      <a:pt x="2144" y="1291"/>
                    </a:lnTo>
                    <a:lnTo>
                      <a:pt x="2070" y="1486"/>
                    </a:lnTo>
                    <a:lnTo>
                      <a:pt x="1973" y="1681"/>
                    </a:lnTo>
                    <a:lnTo>
                      <a:pt x="1851" y="1827"/>
                    </a:lnTo>
                    <a:lnTo>
                      <a:pt x="1681" y="1973"/>
                    </a:lnTo>
                    <a:lnTo>
                      <a:pt x="1510" y="2071"/>
                    </a:lnTo>
                    <a:lnTo>
                      <a:pt x="1315" y="2119"/>
                    </a:lnTo>
                    <a:lnTo>
                      <a:pt x="1096" y="2144"/>
                    </a:lnTo>
                    <a:lnTo>
                      <a:pt x="1096" y="2144"/>
                    </a:lnTo>
                  </a:path>
                </a:pathLst>
              </a:custGeom>
              <a:noFill/>
              <a:ln w="12175" cap="rnd" cmpd="sng">
                <a:solidFill>
                  <a:srgbClr val="5B8D0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46"/>
              <p:cNvSpPr/>
              <p:nvPr/>
            </p:nvSpPr>
            <p:spPr>
              <a:xfrm>
                <a:off x="769875" y="2662650"/>
                <a:ext cx="2377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51" fill="none" extrusionOk="0">
                    <a:moveTo>
                      <a:pt x="0" y="463"/>
                    </a:moveTo>
                    <a:lnTo>
                      <a:pt x="0" y="463"/>
                    </a:lnTo>
                    <a:lnTo>
                      <a:pt x="0" y="366"/>
                    </a:lnTo>
                    <a:lnTo>
                      <a:pt x="25" y="293"/>
                    </a:lnTo>
                    <a:lnTo>
                      <a:pt x="73" y="195"/>
                    </a:lnTo>
                    <a:lnTo>
                      <a:pt x="146" y="122"/>
                    </a:lnTo>
                    <a:lnTo>
                      <a:pt x="220" y="73"/>
                    </a:lnTo>
                    <a:lnTo>
                      <a:pt x="293" y="25"/>
                    </a:lnTo>
                    <a:lnTo>
                      <a:pt x="390" y="0"/>
                    </a:lnTo>
                    <a:lnTo>
                      <a:pt x="487" y="0"/>
                    </a:lnTo>
                    <a:lnTo>
                      <a:pt x="487" y="0"/>
                    </a:lnTo>
                    <a:lnTo>
                      <a:pt x="585" y="0"/>
                    </a:lnTo>
                    <a:lnTo>
                      <a:pt x="658" y="25"/>
                    </a:lnTo>
                    <a:lnTo>
                      <a:pt x="755" y="73"/>
                    </a:lnTo>
                    <a:lnTo>
                      <a:pt x="828" y="122"/>
                    </a:lnTo>
                    <a:lnTo>
                      <a:pt x="877" y="195"/>
                    </a:lnTo>
                    <a:lnTo>
                      <a:pt x="926" y="293"/>
                    </a:lnTo>
                    <a:lnTo>
                      <a:pt x="950" y="366"/>
                    </a:lnTo>
                    <a:lnTo>
                      <a:pt x="950" y="463"/>
                    </a:lnTo>
                    <a:lnTo>
                      <a:pt x="950" y="463"/>
                    </a:lnTo>
                    <a:lnTo>
                      <a:pt x="950" y="561"/>
                    </a:lnTo>
                    <a:lnTo>
                      <a:pt x="926" y="658"/>
                    </a:lnTo>
                    <a:lnTo>
                      <a:pt x="877" y="755"/>
                    </a:lnTo>
                    <a:lnTo>
                      <a:pt x="828" y="804"/>
                    </a:lnTo>
                    <a:lnTo>
                      <a:pt x="755" y="877"/>
                    </a:lnTo>
                    <a:lnTo>
                      <a:pt x="658" y="926"/>
                    </a:lnTo>
                    <a:lnTo>
                      <a:pt x="585" y="950"/>
                    </a:lnTo>
                    <a:lnTo>
                      <a:pt x="487" y="950"/>
                    </a:lnTo>
                    <a:lnTo>
                      <a:pt x="487" y="950"/>
                    </a:lnTo>
                    <a:lnTo>
                      <a:pt x="390" y="950"/>
                    </a:lnTo>
                    <a:lnTo>
                      <a:pt x="293" y="926"/>
                    </a:lnTo>
                    <a:lnTo>
                      <a:pt x="220" y="877"/>
                    </a:lnTo>
                    <a:lnTo>
                      <a:pt x="146" y="804"/>
                    </a:lnTo>
                    <a:lnTo>
                      <a:pt x="73" y="755"/>
                    </a:lnTo>
                    <a:lnTo>
                      <a:pt x="25" y="658"/>
                    </a:lnTo>
                    <a:lnTo>
                      <a:pt x="0" y="561"/>
                    </a:lnTo>
                    <a:lnTo>
                      <a:pt x="0" y="463"/>
                    </a:lnTo>
                    <a:lnTo>
                      <a:pt x="0" y="463"/>
                    </a:lnTo>
                  </a:path>
                </a:pathLst>
              </a:custGeom>
              <a:noFill/>
              <a:ln w="12175" cap="rnd" cmpd="sng">
                <a:solidFill>
                  <a:srgbClr val="5B8D0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46"/>
              <p:cNvSpPr/>
              <p:nvPr/>
            </p:nvSpPr>
            <p:spPr>
              <a:xfrm>
                <a:off x="799700" y="2503125"/>
                <a:ext cx="2437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951" fill="none" extrusionOk="0">
                    <a:moveTo>
                      <a:pt x="1" y="463"/>
                    </a:moveTo>
                    <a:lnTo>
                      <a:pt x="1" y="463"/>
                    </a:lnTo>
                    <a:lnTo>
                      <a:pt x="25" y="366"/>
                    </a:lnTo>
                    <a:lnTo>
                      <a:pt x="49" y="293"/>
                    </a:lnTo>
                    <a:lnTo>
                      <a:pt x="98" y="195"/>
                    </a:lnTo>
                    <a:lnTo>
                      <a:pt x="147" y="122"/>
                    </a:lnTo>
                    <a:lnTo>
                      <a:pt x="220" y="73"/>
                    </a:lnTo>
                    <a:lnTo>
                      <a:pt x="293" y="25"/>
                    </a:lnTo>
                    <a:lnTo>
                      <a:pt x="390" y="0"/>
                    </a:lnTo>
                    <a:lnTo>
                      <a:pt x="488" y="0"/>
                    </a:lnTo>
                    <a:lnTo>
                      <a:pt x="488" y="0"/>
                    </a:lnTo>
                    <a:lnTo>
                      <a:pt x="585" y="0"/>
                    </a:lnTo>
                    <a:lnTo>
                      <a:pt x="683" y="25"/>
                    </a:lnTo>
                    <a:lnTo>
                      <a:pt x="756" y="73"/>
                    </a:lnTo>
                    <a:lnTo>
                      <a:pt x="829" y="122"/>
                    </a:lnTo>
                    <a:lnTo>
                      <a:pt x="877" y="195"/>
                    </a:lnTo>
                    <a:lnTo>
                      <a:pt x="926" y="293"/>
                    </a:lnTo>
                    <a:lnTo>
                      <a:pt x="951" y="366"/>
                    </a:lnTo>
                    <a:lnTo>
                      <a:pt x="975" y="463"/>
                    </a:lnTo>
                    <a:lnTo>
                      <a:pt x="975" y="463"/>
                    </a:lnTo>
                    <a:lnTo>
                      <a:pt x="951" y="561"/>
                    </a:lnTo>
                    <a:lnTo>
                      <a:pt x="926" y="658"/>
                    </a:lnTo>
                    <a:lnTo>
                      <a:pt x="877" y="731"/>
                    </a:lnTo>
                    <a:lnTo>
                      <a:pt x="829" y="804"/>
                    </a:lnTo>
                    <a:lnTo>
                      <a:pt x="756" y="877"/>
                    </a:lnTo>
                    <a:lnTo>
                      <a:pt x="683" y="902"/>
                    </a:lnTo>
                    <a:lnTo>
                      <a:pt x="585" y="950"/>
                    </a:lnTo>
                    <a:lnTo>
                      <a:pt x="488" y="950"/>
                    </a:lnTo>
                    <a:lnTo>
                      <a:pt x="488" y="950"/>
                    </a:lnTo>
                    <a:lnTo>
                      <a:pt x="390" y="950"/>
                    </a:lnTo>
                    <a:lnTo>
                      <a:pt x="293" y="902"/>
                    </a:lnTo>
                    <a:lnTo>
                      <a:pt x="220" y="877"/>
                    </a:lnTo>
                    <a:lnTo>
                      <a:pt x="147" y="804"/>
                    </a:lnTo>
                    <a:lnTo>
                      <a:pt x="98" y="731"/>
                    </a:lnTo>
                    <a:lnTo>
                      <a:pt x="49" y="658"/>
                    </a:lnTo>
                    <a:lnTo>
                      <a:pt x="25" y="561"/>
                    </a:lnTo>
                    <a:lnTo>
                      <a:pt x="1" y="463"/>
                    </a:lnTo>
                    <a:lnTo>
                      <a:pt x="1" y="463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5B8D0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46"/>
              <p:cNvSpPr/>
              <p:nvPr/>
            </p:nvSpPr>
            <p:spPr>
              <a:xfrm>
                <a:off x="766825" y="2388050"/>
                <a:ext cx="609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1" fill="none" extrusionOk="0">
                    <a:moveTo>
                      <a:pt x="2436" y="0"/>
                    </a:moveTo>
                    <a:lnTo>
                      <a:pt x="1" y="0"/>
                    </a:lnTo>
                  </a:path>
                </a:pathLst>
              </a:custGeom>
              <a:noFill/>
              <a:ln w="12175" cap="rnd" cmpd="sng">
                <a:solidFill>
                  <a:srgbClr val="5B8D0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46"/>
              <p:cNvSpPr/>
              <p:nvPr/>
            </p:nvSpPr>
            <p:spPr>
              <a:xfrm>
                <a:off x="769875" y="2456250"/>
                <a:ext cx="31075" cy="3107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243" fill="none" extrusionOk="0">
                    <a:moveTo>
                      <a:pt x="0" y="633"/>
                    </a:moveTo>
                    <a:lnTo>
                      <a:pt x="0" y="633"/>
                    </a:lnTo>
                    <a:lnTo>
                      <a:pt x="0" y="512"/>
                    </a:lnTo>
                    <a:lnTo>
                      <a:pt x="49" y="390"/>
                    </a:lnTo>
                    <a:lnTo>
                      <a:pt x="98" y="268"/>
                    </a:lnTo>
                    <a:lnTo>
                      <a:pt x="171" y="195"/>
                    </a:lnTo>
                    <a:lnTo>
                      <a:pt x="268" y="122"/>
                    </a:lnTo>
                    <a:lnTo>
                      <a:pt x="366" y="49"/>
                    </a:lnTo>
                    <a:lnTo>
                      <a:pt x="487" y="24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731" y="24"/>
                    </a:lnTo>
                    <a:lnTo>
                      <a:pt x="853" y="49"/>
                    </a:lnTo>
                    <a:lnTo>
                      <a:pt x="975" y="122"/>
                    </a:lnTo>
                    <a:lnTo>
                      <a:pt x="1048" y="195"/>
                    </a:lnTo>
                    <a:lnTo>
                      <a:pt x="1145" y="268"/>
                    </a:lnTo>
                    <a:lnTo>
                      <a:pt x="1194" y="390"/>
                    </a:lnTo>
                    <a:lnTo>
                      <a:pt x="1218" y="512"/>
                    </a:lnTo>
                    <a:lnTo>
                      <a:pt x="1242" y="633"/>
                    </a:lnTo>
                    <a:lnTo>
                      <a:pt x="1242" y="633"/>
                    </a:lnTo>
                    <a:lnTo>
                      <a:pt x="1218" y="755"/>
                    </a:lnTo>
                    <a:lnTo>
                      <a:pt x="1194" y="877"/>
                    </a:lnTo>
                    <a:lnTo>
                      <a:pt x="1145" y="974"/>
                    </a:lnTo>
                    <a:lnTo>
                      <a:pt x="1048" y="1072"/>
                    </a:lnTo>
                    <a:lnTo>
                      <a:pt x="975" y="1145"/>
                    </a:lnTo>
                    <a:lnTo>
                      <a:pt x="853" y="1193"/>
                    </a:lnTo>
                    <a:lnTo>
                      <a:pt x="731" y="1242"/>
                    </a:lnTo>
                    <a:lnTo>
                      <a:pt x="609" y="1242"/>
                    </a:lnTo>
                    <a:lnTo>
                      <a:pt x="609" y="1242"/>
                    </a:lnTo>
                    <a:lnTo>
                      <a:pt x="487" y="1242"/>
                    </a:lnTo>
                    <a:lnTo>
                      <a:pt x="366" y="1193"/>
                    </a:lnTo>
                    <a:lnTo>
                      <a:pt x="268" y="1145"/>
                    </a:lnTo>
                    <a:lnTo>
                      <a:pt x="171" y="1072"/>
                    </a:lnTo>
                    <a:lnTo>
                      <a:pt x="98" y="974"/>
                    </a:lnTo>
                    <a:lnTo>
                      <a:pt x="49" y="877"/>
                    </a:lnTo>
                    <a:lnTo>
                      <a:pt x="0" y="755"/>
                    </a:lnTo>
                    <a:lnTo>
                      <a:pt x="0" y="633"/>
                    </a:lnTo>
                    <a:lnTo>
                      <a:pt x="0" y="633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5B8D0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" name="Google Shape;491;p46"/>
            <p:cNvGrpSpPr/>
            <p:nvPr/>
          </p:nvGrpSpPr>
          <p:grpSpPr>
            <a:xfrm>
              <a:off x="4467466" y="1688733"/>
              <a:ext cx="109538" cy="399195"/>
              <a:chOff x="732125" y="2958550"/>
              <a:chExt cx="130325" cy="474950"/>
            </a:xfrm>
          </p:grpSpPr>
          <p:sp>
            <p:nvSpPr>
              <p:cNvPr id="492" name="Google Shape;492;p46"/>
              <p:cNvSpPr/>
              <p:nvPr/>
            </p:nvSpPr>
            <p:spPr>
              <a:xfrm>
                <a:off x="732125" y="2958550"/>
                <a:ext cx="130325" cy="474950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18998" fill="none" extrusionOk="0">
                    <a:moveTo>
                      <a:pt x="4336" y="14443"/>
                    </a:moveTo>
                    <a:lnTo>
                      <a:pt x="4336" y="1754"/>
                    </a:lnTo>
                    <a:lnTo>
                      <a:pt x="4336" y="1754"/>
                    </a:lnTo>
                    <a:lnTo>
                      <a:pt x="4336" y="1584"/>
                    </a:lnTo>
                    <a:lnTo>
                      <a:pt x="4311" y="1389"/>
                    </a:lnTo>
                    <a:lnTo>
                      <a:pt x="4262" y="1243"/>
                    </a:lnTo>
                    <a:lnTo>
                      <a:pt x="4214" y="1073"/>
                    </a:lnTo>
                    <a:lnTo>
                      <a:pt x="4141" y="926"/>
                    </a:lnTo>
                    <a:lnTo>
                      <a:pt x="4043" y="780"/>
                    </a:lnTo>
                    <a:lnTo>
                      <a:pt x="3946" y="634"/>
                    </a:lnTo>
                    <a:lnTo>
                      <a:pt x="3824" y="512"/>
                    </a:lnTo>
                    <a:lnTo>
                      <a:pt x="3702" y="415"/>
                    </a:lnTo>
                    <a:lnTo>
                      <a:pt x="3580" y="318"/>
                    </a:lnTo>
                    <a:lnTo>
                      <a:pt x="3434" y="220"/>
                    </a:lnTo>
                    <a:lnTo>
                      <a:pt x="3288" y="147"/>
                    </a:lnTo>
                    <a:lnTo>
                      <a:pt x="3118" y="98"/>
                    </a:lnTo>
                    <a:lnTo>
                      <a:pt x="2947" y="50"/>
                    </a:lnTo>
                    <a:lnTo>
                      <a:pt x="2777" y="25"/>
                    </a:lnTo>
                    <a:lnTo>
                      <a:pt x="2606" y="1"/>
                    </a:lnTo>
                    <a:lnTo>
                      <a:pt x="2606" y="1"/>
                    </a:lnTo>
                    <a:lnTo>
                      <a:pt x="2436" y="25"/>
                    </a:lnTo>
                    <a:lnTo>
                      <a:pt x="2265" y="50"/>
                    </a:lnTo>
                    <a:lnTo>
                      <a:pt x="2095" y="98"/>
                    </a:lnTo>
                    <a:lnTo>
                      <a:pt x="1924" y="147"/>
                    </a:lnTo>
                    <a:lnTo>
                      <a:pt x="1778" y="220"/>
                    </a:lnTo>
                    <a:lnTo>
                      <a:pt x="1632" y="318"/>
                    </a:lnTo>
                    <a:lnTo>
                      <a:pt x="1510" y="415"/>
                    </a:lnTo>
                    <a:lnTo>
                      <a:pt x="1389" y="512"/>
                    </a:lnTo>
                    <a:lnTo>
                      <a:pt x="1267" y="634"/>
                    </a:lnTo>
                    <a:lnTo>
                      <a:pt x="1169" y="780"/>
                    </a:lnTo>
                    <a:lnTo>
                      <a:pt x="1072" y="926"/>
                    </a:lnTo>
                    <a:lnTo>
                      <a:pt x="999" y="1073"/>
                    </a:lnTo>
                    <a:lnTo>
                      <a:pt x="950" y="1243"/>
                    </a:lnTo>
                    <a:lnTo>
                      <a:pt x="901" y="1389"/>
                    </a:lnTo>
                    <a:lnTo>
                      <a:pt x="877" y="1584"/>
                    </a:lnTo>
                    <a:lnTo>
                      <a:pt x="877" y="1754"/>
                    </a:lnTo>
                    <a:lnTo>
                      <a:pt x="877" y="14443"/>
                    </a:lnTo>
                    <a:lnTo>
                      <a:pt x="877" y="14443"/>
                    </a:lnTo>
                    <a:lnTo>
                      <a:pt x="682" y="14638"/>
                    </a:lnTo>
                    <a:lnTo>
                      <a:pt x="512" y="14833"/>
                    </a:lnTo>
                    <a:lnTo>
                      <a:pt x="366" y="15052"/>
                    </a:lnTo>
                    <a:lnTo>
                      <a:pt x="244" y="15296"/>
                    </a:lnTo>
                    <a:lnTo>
                      <a:pt x="146" y="15564"/>
                    </a:lnTo>
                    <a:lnTo>
                      <a:pt x="73" y="15832"/>
                    </a:lnTo>
                    <a:lnTo>
                      <a:pt x="25" y="16100"/>
                    </a:lnTo>
                    <a:lnTo>
                      <a:pt x="0" y="16392"/>
                    </a:lnTo>
                    <a:lnTo>
                      <a:pt x="0" y="16392"/>
                    </a:lnTo>
                    <a:lnTo>
                      <a:pt x="25" y="16635"/>
                    </a:lnTo>
                    <a:lnTo>
                      <a:pt x="49" y="16903"/>
                    </a:lnTo>
                    <a:lnTo>
                      <a:pt x="122" y="17147"/>
                    </a:lnTo>
                    <a:lnTo>
                      <a:pt x="195" y="17390"/>
                    </a:lnTo>
                    <a:lnTo>
                      <a:pt x="317" y="17634"/>
                    </a:lnTo>
                    <a:lnTo>
                      <a:pt x="439" y="17829"/>
                    </a:lnTo>
                    <a:lnTo>
                      <a:pt x="609" y="18048"/>
                    </a:lnTo>
                    <a:lnTo>
                      <a:pt x="755" y="18218"/>
                    </a:lnTo>
                    <a:lnTo>
                      <a:pt x="950" y="18389"/>
                    </a:lnTo>
                    <a:lnTo>
                      <a:pt x="1145" y="18535"/>
                    </a:lnTo>
                    <a:lnTo>
                      <a:pt x="1364" y="18681"/>
                    </a:lnTo>
                    <a:lnTo>
                      <a:pt x="1583" y="18779"/>
                    </a:lnTo>
                    <a:lnTo>
                      <a:pt x="1827" y="18876"/>
                    </a:lnTo>
                    <a:lnTo>
                      <a:pt x="2070" y="18925"/>
                    </a:lnTo>
                    <a:lnTo>
                      <a:pt x="2338" y="18973"/>
                    </a:lnTo>
                    <a:lnTo>
                      <a:pt x="2606" y="18998"/>
                    </a:lnTo>
                    <a:lnTo>
                      <a:pt x="2606" y="18998"/>
                    </a:lnTo>
                    <a:lnTo>
                      <a:pt x="2874" y="18973"/>
                    </a:lnTo>
                    <a:lnTo>
                      <a:pt x="3142" y="18925"/>
                    </a:lnTo>
                    <a:lnTo>
                      <a:pt x="3386" y="18876"/>
                    </a:lnTo>
                    <a:lnTo>
                      <a:pt x="3629" y="18779"/>
                    </a:lnTo>
                    <a:lnTo>
                      <a:pt x="3848" y="18681"/>
                    </a:lnTo>
                    <a:lnTo>
                      <a:pt x="4068" y="18535"/>
                    </a:lnTo>
                    <a:lnTo>
                      <a:pt x="4262" y="18389"/>
                    </a:lnTo>
                    <a:lnTo>
                      <a:pt x="4457" y="18218"/>
                    </a:lnTo>
                    <a:lnTo>
                      <a:pt x="4603" y="18048"/>
                    </a:lnTo>
                    <a:lnTo>
                      <a:pt x="4774" y="17829"/>
                    </a:lnTo>
                    <a:lnTo>
                      <a:pt x="4896" y="17634"/>
                    </a:lnTo>
                    <a:lnTo>
                      <a:pt x="5017" y="17390"/>
                    </a:lnTo>
                    <a:lnTo>
                      <a:pt x="5091" y="17147"/>
                    </a:lnTo>
                    <a:lnTo>
                      <a:pt x="5164" y="16903"/>
                    </a:lnTo>
                    <a:lnTo>
                      <a:pt x="5188" y="16635"/>
                    </a:lnTo>
                    <a:lnTo>
                      <a:pt x="5212" y="16392"/>
                    </a:lnTo>
                    <a:lnTo>
                      <a:pt x="5212" y="16392"/>
                    </a:lnTo>
                    <a:lnTo>
                      <a:pt x="5188" y="16100"/>
                    </a:lnTo>
                    <a:lnTo>
                      <a:pt x="5139" y="15832"/>
                    </a:lnTo>
                    <a:lnTo>
                      <a:pt x="5066" y="15564"/>
                    </a:lnTo>
                    <a:lnTo>
                      <a:pt x="4969" y="15296"/>
                    </a:lnTo>
                    <a:lnTo>
                      <a:pt x="4847" y="15052"/>
                    </a:lnTo>
                    <a:lnTo>
                      <a:pt x="4701" y="14833"/>
                    </a:lnTo>
                    <a:lnTo>
                      <a:pt x="4530" y="14638"/>
                    </a:lnTo>
                    <a:lnTo>
                      <a:pt x="4336" y="14443"/>
                    </a:lnTo>
                    <a:lnTo>
                      <a:pt x="4336" y="14443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46"/>
              <p:cNvSpPr/>
              <p:nvPr/>
            </p:nvSpPr>
            <p:spPr>
              <a:xfrm>
                <a:off x="756475" y="3090675"/>
                <a:ext cx="81625" cy="318475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2739" fill="none" extrusionOk="0">
                    <a:moveTo>
                      <a:pt x="2387" y="1"/>
                    </a:moveTo>
                    <a:lnTo>
                      <a:pt x="877" y="1"/>
                    </a:lnTo>
                    <a:lnTo>
                      <a:pt x="877" y="9158"/>
                    </a:lnTo>
                    <a:lnTo>
                      <a:pt x="877" y="9158"/>
                    </a:lnTo>
                    <a:lnTo>
                      <a:pt x="853" y="9353"/>
                    </a:lnTo>
                    <a:lnTo>
                      <a:pt x="780" y="9548"/>
                    </a:lnTo>
                    <a:lnTo>
                      <a:pt x="682" y="9719"/>
                    </a:lnTo>
                    <a:lnTo>
                      <a:pt x="536" y="9889"/>
                    </a:lnTo>
                    <a:lnTo>
                      <a:pt x="536" y="9889"/>
                    </a:lnTo>
                    <a:lnTo>
                      <a:pt x="415" y="10011"/>
                    </a:lnTo>
                    <a:lnTo>
                      <a:pt x="317" y="10133"/>
                    </a:lnTo>
                    <a:lnTo>
                      <a:pt x="220" y="10279"/>
                    </a:lnTo>
                    <a:lnTo>
                      <a:pt x="147" y="10425"/>
                    </a:lnTo>
                    <a:lnTo>
                      <a:pt x="74" y="10595"/>
                    </a:lnTo>
                    <a:lnTo>
                      <a:pt x="49" y="10766"/>
                    </a:lnTo>
                    <a:lnTo>
                      <a:pt x="1" y="10936"/>
                    </a:lnTo>
                    <a:lnTo>
                      <a:pt x="1" y="11107"/>
                    </a:lnTo>
                    <a:lnTo>
                      <a:pt x="1" y="11107"/>
                    </a:lnTo>
                    <a:lnTo>
                      <a:pt x="1" y="11253"/>
                    </a:lnTo>
                    <a:lnTo>
                      <a:pt x="25" y="11423"/>
                    </a:lnTo>
                    <a:lnTo>
                      <a:pt x="74" y="11570"/>
                    </a:lnTo>
                    <a:lnTo>
                      <a:pt x="122" y="11740"/>
                    </a:lnTo>
                    <a:lnTo>
                      <a:pt x="195" y="11862"/>
                    </a:lnTo>
                    <a:lnTo>
                      <a:pt x="293" y="12008"/>
                    </a:lnTo>
                    <a:lnTo>
                      <a:pt x="366" y="12130"/>
                    </a:lnTo>
                    <a:lnTo>
                      <a:pt x="488" y="12251"/>
                    </a:lnTo>
                    <a:lnTo>
                      <a:pt x="585" y="12349"/>
                    </a:lnTo>
                    <a:lnTo>
                      <a:pt x="731" y="12446"/>
                    </a:lnTo>
                    <a:lnTo>
                      <a:pt x="853" y="12519"/>
                    </a:lnTo>
                    <a:lnTo>
                      <a:pt x="999" y="12592"/>
                    </a:lnTo>
                    <a:lnTo>
                      <a:pt x="1145" y="12666"/>
                    </a:lnTo>
                    <a:lnTo>
                      <a:pt x="1316" y="12690"/>
                    </a:lnTo>
                    <a:lnTo>
                      <a:pt x="1462" y="12714"/>
                    </a:lnTo>
                    <a:lnTo>
                      <a:pt x="1632" y="12739"/>
                    </a:lnTo>
                    <a:lnTo>
                      <a:pt x="1632" y="12739"/>
                    </a:lnTo>
                    <a:lnTo>
                      <a:pt x="1803" y="12714"/>
                    </a:lnTo>
                    <a:lnTo>
                      <a:pt x="1949" y="12690"/>
                    </a:lnTo>
                    <a:lnTo>
                      <a:pt x="2119" y="12666"/>
                    </a:lnTo>
                    <a:lnTo>
                      <a:pt x="2266" y="12592"/>
                    </a:lnTo>
                    <a:lnTo>
                      <a:pt x="2412" y="12519"/>
                    </a:lnTo>
                    <a:lnTo>
                      <a:pt x="2533" y="12446"/>
                    </a:lnTo>
                    <a:lnTo>
                      <a:pt x="2680" y="12349"/>
                    </a:lnTo>
                    <a:lnTo>
                      <a:pt x="2777" y="12251"/>
                    </a:lnTo>
                    <a:lnTo>
                      <a:pt x="2899" y="12130"/>
                    </a:lnTo>
                    <a:lnTo>
                      <a:pt x="2972" y="12008"/>
                    </a:lnTo>
                    <a:lnTo>
                      <a:pt x="3069" y="11862"/>
                    </a:lnTo>
                    <a:lnTo>
                      <a:pt x="3142" y="11740"/>
                    </a:lnTo>
                    <a:lnTo>
                      <a:pt x="3191" y="11570"/>
                    </a:lnTo>
                    <a:lnTo>
                      <a:pt x="3240" y="11423"/>
                    </a:lnTo>
                    <a:lnTo>
                      <a:pt x="3264" y="11253"/>
                    </a:lnTo>
                    <a:lnTo>
                      <a:pt x="3264" y="11107"/>
                    </a:lnTo>
                    <a:lnTo>
                      <a:pt x="3264" y="11107"/>
                    </a:lnTo>
                    <a:lnTo>
                      <a:pt x="3264" y="10936"/>
                    </a:lnTo>
                    <a:lnTo>
                      <a:pt x="3215" y="10766"/>
                    </a:lnTo>
                    <a:lnTo>
                      <a:pt x="3191" y="10595"/>
                    </a:lnTo>
                    <a:lnTo>
                      <a:pt x="3118" y="10425"/>
                    </a:lnTo>
                    <a:lnTo>
                      <a:pt x="3045" y="10279"/>
                    </a:lnTo>
                    <a:lnTo>
                      <a:pt x="2947" y="10133"/>
                    </a:lnTo>
                    <a:lnTo>
                      <a:pt x="2850" y="10011"/>
                    </a:lnTo>
                    <a:lnTo>
                      <a:pt x="2728" y="9889"/>
                    </a:lnTo>
                    <a:lnTo>
                      <a:pt x="2728" y="9889"/>
                    </a:lnTo>
                    <a:lnTo>
                      <a:pt x="2582" y="9719"/>
                    </a:lnTo>
                    <a:lnTo>
                      <a:pt x="2485" y="9548"/>
                    </a:lnTo>
                    <a:lnTo>
                      <a:pt x="2412" y="9353"/>
                    </a:lnTo>
                    <a:lnTo>
                      <a:pt x="2387" y="9158"/>
                    </a:lnTo>
                    <a:lnTo>
                      <a:pt x="2387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46"/>
              <p:cNvSpPr/>
              <p:nvPr/>
            </p:nvSpPr>
            <p:spPr>
              <a:xfrm>
                <a:off x="802750" y="3129050"/>
                <a:ext cx="13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" fill="none" extrusionOk="0">
                    <a:moveTo>
                      <a:pt x="53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46"/>
              <p:cNvSpPr/>
              <p:nvPr/>
            </p:nvSpPr>
            <p:spPr>
              <a:xfrm>
                <a:off x="802750" y="3162525"/>
                <a:ext cx="13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" fill="none" extrusionOk="0">
                    <a:moveTo>
                      <a:pt x="536" y="1"/>
                    </a:moveTo>
                    <a:lnTo>
                      <a:pt x="0" y="1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46"/>
              <p:cNvSpPr/>
              <p:nvPr/>
            </p:nvSpPr>
            <p:spPr>
              <a:xfrm>
                <a:off x="802750" y="3196025"/>
                <a:ext cx="13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" fill="none" extrusionOk="0">
                    <a:moveTo>
                      <a:pt x="53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46"/>
              <p:cNvSpPr/>
              <p:nvPr/>
            </p:nvSpPr>
            <p:spPr>
              <a:xfrm>
                <a:off x="802750" y="3229500"/>
                <a:ext cx="13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" fill="none" extrusionOk="0">
                    <a:moveTo>
                      <a:pt x="536" y="1"/>
                    </a:moveTo>
                    <a:lnTo>
                      <a:pt x="0" y="1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46"/>
              <p:cNvSpPr/>
              <p:nvPr/>
            </p:nvSpPr>
            <p:spPr>
              <a:xfrm>
                <a:off x="802750" y="3263000"/>
                <a:ext cx="13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" fill="none" extrusionOk="0">
                    <a:moveTo>
                      <a:pt x="53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46"/>
              <p:cNvSpPr/>
              <p:nvPr/>
            </p:nvSpPr>
            <p:spPr>
              <a:xfrm>
                <a:off x="802750" y="3296475"/>
                <a:ext cx="13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" fill="none" extrusionOk="0">
                    <a:moveTo>
                      <a:pt x="536" y="1"/>
                    </a:moveTo>
                    <a:lnTo>
                      <a:pt x="0" y="1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oogle Shape;500;p46"/>
            <p:cNvGrpSpPr/>
            <p:nvPr/>
          </p:nvGrpSpPr>
          <p:grpSpPr>
            <a:xfrm>
              <a:off x="2953747" y="2281961"/>
              <a:ext cx="452420" cy="433992"/>
              <a:chOff x="5233525" y="4954450"/>
              <a:chExt cx="538275" cy="516350"/>
            </a:xfrm>
          </p:grpSpPr>
          <p:sp>
            <p:nvSpPr>
              <p:cNvPr id="501" name="Google Shape;501;p46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12175" cap="rnd" cmpd="sng">
                <a:solidFill>
                  <a:srgbClr val="FFC10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46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12175" cap="rnd" cmpd="sng">
                <a:solidFill>
                  <a:srgbClr val="FFC10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46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12175" cap="rnd" cmpd="sng">
                <a:solidFill>
                  <a:srgbClr val="FFC10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4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12175" cap="rnd" cmpd="sng">
                <a:solidFill>
                  <a:srgbClr val="FFC10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46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12175" cap="rnd" cmpd="sng">
                <a:solidFill>
                  <a:srgbClr val="FFC10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46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l" t="t" r="r" b="b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C10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46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12175" cap="rnd" cmpd="sng">
                <a:solidFill>
                  <a:srgbClr val="FFC10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46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12175" cap="rnd" cmpd="sng">
                <a:solidFill>
                  <a:srgbClr val="FFC10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46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12175" cap="rnd" cmpd="sng">
                <a:solidFill>
                  <a:srgbClr val="FFC10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46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12175" cap="rnd" cmpd="sng">
                <a:solidFill>
                  <a:srgbClr val="FFC10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46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12175" cap="rnd" cmpd="sng">
                <a:solidFill>
                  <a:srgbClr val="FFC10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Google Shape;512;p46"/>
            <p:cNvGrpSpPr/>
            <p:nvPr/>
          </p:nvGrpSpPr>
          <p:grpSpPr>
            <a:xfrm>
              <a:off x="3177892" y="3746649"/>
              <a:ext cx="371564" cy="371543"/>
              <a:chOff x="576250" y="4319400"/>
              <a:chExt cx="442075" cy="442050"/>
            </a:xfrm>
          </p:grpSpPr>
          <p:sp>
            <p:nvSpPr>
              <p:cNvPr id="513" name="Google Shape;513;p46"/>
              <p:cNvSpPr/>
              <p:nvPr/>
            </p:nvSpPr>
            <p:spPr>
              <a:xfrm>
                <a:off x="576250" y="4319400"/>
                <a:ext cx="442075" cy="442050"/>
              </a:xfrm>
              <a:custGeom>
                <a:avLst/>
                <a:gdLst/>
                <a:ahLst/>
                <a:cxnLst/>
                <a:rect l="l" t="t" r="r" b="b"/>
                <a:pathLst>
                  <a:path w="17683" h="17682" fill="none" extrusionOk="0">
                    <a:moveTo>
                      <a:pt x="11472" y="17292"/>
                    </a:moveTo>
                    <a:lnTo>
                      <a:pt x="11472" y="12153"/>
                    </a:lnTo>
                    <a:lnTo>
                      <a:pt x="16416" y="7209"/>
                    </a:lnTo>
                    <a:lnTo>
                      <a:pt x="16416" y="7209"/>
                    </a:lnTo>
                    <a:lnTo>
                      <a:pt x="16562" y="7063"/>
                    </a:lnTo>
                    <a:lnTo>
                      <a:pt x="16684" y="6868"/>
                    </a:lnTo>
                    <a:lnTo>
                      <a:pt x="16830" y="6674"/>
                    </a:lnTo>
                    <a:lnTo>
                      <a:pt x="16927" y="6479"/>
                    </a:lnTo>
                    <a:lnTo>
                      <a:pt x="17146" y="6040"/>
                    </a:lnTo>
                    <a:lnTo>
                      <a:pt x="17317" y="5553"/>
                    </a:lnTo>
                    <a:lnTo>
                      <a:pt x="17439" y="5042"/>
                    </a:lnTo>
                    <a:lnTo>
                      <a:pt x="17560" y="4506"/>
                    </a:lnTo>
                    <a:lnTo>
                      <a:pt x="17633" y="3970"/>
                    </a:lnTo>
                    <a:lnTo>
                      <a:pt x="17658" y="3434"/>
                    </a:lnTo>
                    <a:lnTo>
                      <a:pt x="17682" y="2898"/>
                    </a:lnTo>
                    <a:lnTo>
                      <a:pt x="17682" y="2411"/>
                    </a:lnTo>
                    <a:lnTo>
                      <a:pt x="17658" y="1949"/>
                    </a:lnTo>
                    <a:lnTo>
                      <a:pt x="17609" y="1510"/>
                    </a:lnTo>
                    <a:lnTo>
                      <a:pt x="17536" y="1145"/>
                    </a:lnTo>
                    <a:lnTo>
                      <a:pt x="17463" y="828"/>
                    </a:lnTo>
                    <a:lnTo>
                      <a:pt x="17366" y="585"/>
                    </a:lnTo>
                    <a:lnTo>
                      <a:pt x="17292" y="487"/>
                    </a:lnTo>
                    <a:lnTo>
                      <a:pt x="17244" y="439"/>
                    </a:lnTo>
                    <a:lnTo>
                      <a:pt x="17244" y="439"/>
                    </a:lnTo>
                    <a:lnTo>
                      <a:pt x="17195" y="390"/>
                    </a:lnTo>
                    <a:lnTo>
                      <a:pt x="17098" y="317"/>
                    </a:lnTo>
                    <a:lnTo>
                      <a:pt x="16854" y="219"/>
                    </a:lnTo>
                    <a:lnTo>
                      <a:pt x="16537" y="146"/>
                    </a:lnTo>
                    <a:lnTo>
                      <a:pt x="16172" y="73"/>
                    </a:lnTo>
                    <a:lnTo>
                      <a:pt x="15734" y="25"/>
                    </a:lnTo>
                    <a:lnTo>
                      <a:pt x="15271" y="0"/>
                    </a:lnTo>
                    <a:lnTo>
                      <a:pt x="14784" y="0"/>
                    </a:lnTo>
                    <a:lnTo>
                      <a:pt x="14248" y="25"/>
                    </a:lnTo>
                    <a:lnTo>
                      <a:pt x="13712" y="49"/>
                    </a:lnTo>
                    <a:lnTo>
                      <a:pt x="13176" y="122"/>
                    </a:lnTo>
                    <a:lnTo>
                      <a:pt x="12641" y="244"/>
                    </a:lnTo>
                    <a:lnTo>
                      <a:pt x="12129" y="366"/>
                    </a:lnTo>
                    <a:lnTo>
                      <a:pt x="11642" y="536"/>
                    </a:lnTo>
                    <a:lnTo>
                      <a:pt x="11204" y="755"/>
                    </a:lnTo>
                    <a:lnTo>
                      <a:pt x="10985" y="853"/>
                    </a:lnTo>
                    <a:lnTo>
                      <a:pt x="10814" y="999"/>
                    </a:lnTo>
                    <a:lnTo>
                      <a:pt x="10619" y="1121"/>
                    </a:lnTo>
                    <a:lnTo>
                      <a:pt x="10473" y="1267"/>
                    </a:lnTo>
                    <a:lnTo>
                      <a:pt x="5529" y="6211"/>
                    </a:lnTo>
                    <a:lnTo>
                      <a:pt x="390" y="6211"/>
                    </a:lnTo>
                    <a:lnTo>
                      <a:pt x="390" y="6211"/>
                    </a:lnTo>
                    <a:lnTo>
                      <a:pt x="244" y="6235"/>
                    </a:lnTo>
                    <a:lnTo>
                      <a:pt x="147" y="6259"/>
                    </a:lnTo>
                    <a:lnTo>
                      <a:pt x="49" y="6308"/>
                    </a:lnTo>
                    <a:lnTo>
                      <a:pt x="0" y="6381"/>
                    </a:lnTo>
                    <a:lnTo>
                      <a:pt x="0" y="6454"/>
                    </a:lnTo>
                    <a:lnTo>
                      <a:pt x="25" y="6552"/>
                    </a:lnTo>
                    <a:lnTo>
                      <a:pt x="74" y="6649"/>
                    </a:lnTo>
                    <a:lnTo>
                      <a:pt x="171" y="6771"/>
                    </a:lnTo>
                    <a:lnTo>
                      <a:pt x="2582" y="9158"/>
                    </a:lnTo>
                    <a:lnTo>
                      <a:pt x="2265" y="9474"/>
                    </a:lnTo>
                    <a:lnTo>
                      <a:pt x="950" y="9718"/>
                    </a:lnTo>
                    <a:lnTo>
                      <a:pt x="950" y="9718"/>
                    </a:lnTo>
                    <a:lnTo>
                      <a:pt x="804" y="9767"/>
                    </a:lnTo>
                    <a:lnTo>
                      <a:pt x="682" y="9815"/>
                    </a:lnTo>
                    <a:lnTo>
                      <a:pt x="609" y="9913"/>
                    </a:lnTo>
                    <a:lnTo>
                      <a:pt x="561" y="9986"/>
                    </a:lnTo>
                    <a:lnTo>
                      <a:pt x="561" y="10083"/>
                    </a:lnTo>
                    <a:lnTo>
                      <a:pt x="585" y="10205"/>
                    </a:lnTo>
                    <a:lnTo>
                      <a:pt x="634" y="10302"/>
                    </a:lnTo>
                    <a:lnTo>
                      <a:pt x="731" y="10424"/>
                    </a:lnTo>
                    <a:lnTo>
                      <a:pt x="7258" y="16951"/>
                    </a:lnTo>
                    <a:lnTo>
                      <a:pt x="7258" y="16951"/>
                    </a:lnTo>
                    <a:lnTo>
                      <a:pt x="7380" y="17049"/>
                    </a:lnTo>
                    <a:lnTo>
                      <a:pt x="7477" y="17097"/>
                    </a:lnTo>
                    <a:lnTo>
                      <a:pt x="7599" y="17122"/>
                    </a:lnTo>
                    <a:lnTo>
                      <a:pt x="7697" y="17122"/>
                    </a:lnTo>
                    <a:lnTo>
                      <a:pt x="7770" y="17073"/>
                    </a:lnTo>
                    <a:lnTo>
                      <a:pt x="7867" y="17000"/>
                    </a:lnTo>
                    <a:lnTo>
                      <a:pt x="7916" y="16878"/>
                    </a:lnTo>
                    <a:lnTo>
                      <a:pt x="7965" y="16732"/>
                    </a:lnTo>
                    <a:lnTo>
                      <a:pt x="8208" y="15417"/>
                    </a:lnTo>
                    <a:lnTo>
                      <a:pt x="8525" y="15100"/>
                    </a:lnTo>
                    <a:lnTo>
                      <a:pt x="10911" y="17511"/>
                    </a:lnTo>
                    <a:lnTo>
                      <a:pt x="10911" y="17511"/>
                    </a:lnTo>
                    <a:lnTo>
                      <a:pt x="11033" y="17609"/>
                    </a:lnTo>
                    <a:lnTo>
                      <a:pt x="11131" y="17658"/>
                    </a:lnTo>
                    <a:lnTo>
                      <a:pt x="11228" y="17682"/>
                    </a:lnTo>
                    <a:lnTo>
                      <a:pt x="11301" y="17682"/>
                    </a:lnTo>
                    <a:lnTo>
                      <a:pt x="11374" y="17633"/>
                    </a:lnTo>
                    <a:lnTo>
                      <a:pt x="11423" y="17536"/>
                    </a:lnTo>
                    <a:lnTo>
                      <a:pt x="11447" y="17438"/>
                    </a:lnTo>
                    <a:lnTo>
                      <a:pt x="11472" y="17292"/>
                    </a:lnTo>
                    <a:lnTo>
                      <a:pt x="11472" y="17292"/>
                    </a:lnTo>
                    <a:close/>
                    <a:moveTo>
                      <a:pt x="6162" y="12202"/>
                    </a:moveTo>
                    <a:lnTo>
                      <a:pt x="6162" y="12202"/>
                    </a:lnTo>
                    <a:lnTo>
                      <a:pt x="6089" y="12275"/>
                    </a:lnTo>
                    <a:lnTo>
                      <a:pt x="6016" y="12324"/>
                    </a:lnTo>
                    <a:lnTo>
                      <a:pt x="5919" y="12348"/>
                    </a:lnTo>
                    <a:lnTo>
                      <a:pt x="5821" y="12348"/>
                    </a:lnTo>
                    <a:lnTo>
                      <a:pt x="5724" y="12348"/>
                    </a:lnTo>
                    <a:lnTo>
                      <a:pt x="5626" y="12324"/>
                    </a:lnTo>
                    <a:lnTo>
                      <a:pt x="5553" y="12275"/>
                    </a:lnTo>
                    <a:lnTo>
                      <a:pt x="5480" y="12202"/>
                    </a:lnTo>
                    <a:lnTo>
                      <a:pt x="5480" y="12202"/>
                    </a:lnTo>
                    <a:lnTo>
                      <a:pt x="5407" y="12129"/>
                    </a:lnTo>
                    <a:lnTo>
                      <a:pt x="5359" y="12056"/>
                    </a:lnTo>
                    <a:lnTo>
                      <a:pt x="5334" y="11959"/>
                    </a:lnTo>
                    <a:lnTo>
                      <a:pt x="5334" y="11861"/>
                    </a:lnTo>
                    <a:lnTo>
                      <a:pt x="5334" y="11764"/>
                    </a:lnTo>
                    <a:lnTo>
                      <a:pt x="5359" y="11666"/>
                    </a:lnTo>
                    <a:lnTo>
                      <a:pt x="5407" y="11593"/>
                    </a:lnTo>
                    <a:lnTo>
                      <a:pt x="5480" y="11520"/>
                    </a:lnTo>
                    <a:lnTo>
                      <a:pt x="8013" y="8987"/>
                    </a:lnTo>
                    <a:lnTo>
                      <a:pt x="8013" y="8987"/>
                    </a:lnTo>
                    <a:lnTo>
                      <a:pt x="8086" y="8939"/>
                    </a:lnTo>
                    <a:lnTo>
                      <a:pt x="8159" y="8890"/>
                    </a:lnTo>
                    <a:lnTo>
                      <a:pt x="8257" y="8865"/>
                    </a:lnTo>
                    <a:lnTo>
                      <a:pt x="8354" y="8841"/>
                    </a:lnTo>
                    <a:lnTo>
                      <a:pt x="8452" y="8865"/>
                    </a:lnTo>
                    <a:lnTo>
                      <a:pt x="8525" y="8890"/>
                    </a:lnTo>
                    <a:lnTo>
                      <a:pt x="8622" y="8939"/>
                    </a:lnTo>
                    <a:lnTo>
                      <a:pt x="8695" y="8987"/>
                    </a:lnTo>
                    <a:lnTo>
                      <a:pt x="8695" y="8987"/>
                    </a:lnTo>
                    <a:lnTo>
                      <a:pt x="8744" y="9060"/>
                    </a:lnTo>
                    <a:lnTo>
                      <a:pt x="8793" y="9158"/>
                    </a:lnTo>
                    <a:lnTo>
                      <a:pt x="8817" y="9231"/>
                    </a:lnTo>
                    <a:lnTo>
                      <a:pt x="8841" y="9328"/>
                    </a:lnTo>
                    <a:lnTo>
                      <a:pt x="8817" y="9426"/>
                    </a:lnTo>
                    <a:lnTo>
                      <a:pt x="8793" y="9523"/>
                    </a:lnTo>
                    <a:lnTo>
                      <a:pt x="8744" y="9596"/>
                    </a:lnTo>
                    <a:lnTo>
                      <a:pt x="8695" y="9669"/>
                    </a:lnTo>
                    <a:lnTo>
                      <a:pt x="6162" y="12202"/>
                    </a:lnTo>
                    <a:close/>
                    <a:moveTo>
                      <a:pt x="13396" y="7307"/>
                    </a:moveTo>
                    <a:lnTo>
                      <a:pt x="13396" y="7307"/>
                    </a:lnTo>
                    <a:lnTo>
                      <a:pt x="13274" y="7404"/>
                    </a:lnTo>
                    <a:lnTo>
                      <a:pt x="13152" y="7477"/>
                    </a:lnTo>
                    <a:lnTo>
                      <a:pt x="13006" y="7526"/>
                    </a:lnTo>
                    <a:lnTo>
                      <a:pt x="12836" y="7550"/>
                    </a:lnTo>
                    <a:lnTo>
                      <a:pt x="12689" y="7526"/>
                    </a:lnTo>
                    <a:lnTo>
                      <a:pt x="12543" y="7477"/>
                    </a:lnTo>
                    <a:lnTo>
                      <a:pt x="12421" y="7404"/>
                    </a:lnTo>
                    <a:lnTo>
                      <a:pt x="12300" y="7307"/>
                    </a:lnTo>
                    <a:lnTo>
                      <a:pt x="10376" y="5383"/>
                    </a:lnTo>
                    <a:lnTo>
                      <a:pt x="10376" y="5383"/>
                    </a:lnTo>
                    <a:lnTo>
                      <a:pt x="10278" y="5261"/>
                    </a:lnTo>
                    <a:lnTo>
                      <a:pt x="10205" y="5139"/>
                    </a:lnTo>
                    <a:lnTo>
                      <a:pt x="10156" y="4993"/>
                    </a:lnTo>
                    <a:lnTo>
                      <a:pt x="10132" y="4847"/>
                    </a:lnTo>
                    <a:lnTo>
                      <a:pt x="10156" y="4676"/>
                    </a:lnTo>
                    <a:lnTo>
                      <a:pt x="10205" y="4530"/>
                    </a:lnTo>
                    <a:lnTo>
                      <a:pt x="10278" y="4408"/>
                    </a:lnTo>
                    <a:lnTo>
                      <a:pt x="10376" y="4287"/>
                    </a:lnTo>
                    <a:lnTo>
                      <a:pt x="10376" y="4287"/>
                    </a:lnTo>
                    <a:lnTo>
                      <a:pt x="11326" y="3313"/>
                    </a:lnTo>
                    <a:lnTo>
                      <a:pt x="11326" y="3313"/>
                    </a:lnTo>
                    <a:lnTo>
                      <a:pt x="11496" y="3166"/>
                    </a:lnTo>
                    <a:lnTo>
                      <a:pt x="11666" y="3045"/>
                    </a:lnTo>
                    <a:lnTo>
                      <a:pt x="11861" y="2947"/>
                    </a:lnTo>
                    <a:lnTo>
                      <a:pt x="12032" y="2850"/>
                    </a:lnTo>
                    <a:lnTo>
                      <a:pt x="12227" y="2777"/>
                    </a:lnTo>
                    <a:lnTo>
                      <a:pt x="12446" y="2728"/>
                    </a:lnTo>
                    <a:lnTo>
                      <a:pt x="12641" y="2704"/>
                    </a:lnTo>
                    <a:lnTo>
                      <a:pt x="12836" y="2704"/>
                    </a:lnTo>
                    <a:lnTo>
                      <a:pt x="13055" y="2704"/>
                    </a:lnTo>
                    <a:lnTo>
                      <a:pt x="13250" y="2728"/>
                    </a:lnTo>
                    <a:lnTo>
                      <a:pt x="13469" y="2777"/>
                    </a:lnTo>
                    <a:lnTo>
                      <a:pt x="13664" y="2850"/>
                    </a:lnTo>
                    <a:lnTo>
                      <a:pt x="13834" y="2947"/>
                    </a:lnTo>
                    <a:lnTo>
                      <a:pt x="14029" y="3045"/>
                    </a:lnTo>
                    <a:lnTo>
                      <a:pt x="14199" y="3166"/>
                    </a:lnTo>
                    <a:lnTo>
                      <a:pt x="14370" y="3313"/>
                    </a:lnTo>
                    <a:lnTo>
                      <a:pt x="14370" y="3313"/>
                    </a:lnTo>
                    <a:lnTo>
                      <a:pt x="14516" y="3483"/>
                    </a:lnTo>
                    <a:lnTo>
                      <a:pt x="14638" y="3653"/>
                    </a:lnTo>
                    <a:lnTo>
                      <a:pt x="14735" y="3848"/>
                    </a:lnTo>
                    <a:lnTo>
                      <a:pt x="14833" y="4019"/>
                    </a:lnTo>
                    <a:lnTo>
                      <a:pt x="14906" y="4214"/>
                    </a:lnTo>
                    <a:lnTo>
                      <a:pt x="14954" y="4433"/>
                    </a:lnTo>
                    <a:lnTo>
                      <a:pt x="14979" y="4628"/>
                    </a:lnTo>
                    <a:lnTo>
                      <a:pt x="14979" y="4847"/>
                    </a:lnTo>
                    <a:lnTo>
                      <a:pt x="14979" y="5042"/>
                    </a:lnTo>
                    <a:lnTo>
                      <a:pt x="14954" y="5237"/>
                    </a:lnTo>
                    <a:lnTo>
                      <a:pt x="14906" y="5456"/>
                    </a:lnTo>
                    <a:lnTo>
                      <a:pt x="14833" y="5651"/>
                    </a:lnTo>
                    <a:lnTo>
                      <a:pt x="14735" y="5821"/>
                    </a:lnTo>
                    <a:lnTo>
                      <a:pt x="14638" y="6016"/>
                    </a:lnTo>
                    <a:lnTo>
                      <a:pt x="14516" y="6186"/>
                    </a:lnTo>
                    <a:lnTo>
                      <a:pt x="14370" y="6357"/>
                    </a:lnTo>
                    <a:lnTo>
                      <a:pt x="14370" y="6357"/>
                    </a:lnTo>
                    <a:lnTo>
                      <a:pt x="13396" y="7307"/>
                    </a:lnTo>
                    <a:lnTo>
                      <a:pt x="13396" y="7307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3A9F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46"/>
              <p:cNvSpPr/>
              <p:nvPr/>
            </p:nvSpPr>
            <p:spPr>
              <a:xfrm>
                <a:off x="595725" y="4668875"/>
                <a:ext cx="7310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924" fill="none" extrusionOk="0">
                    <a:moveTo>
                      <a:pt x="2656" y="269"/>
                    </a:moveTo>
                    <a:lnTo>
                      <a:pt x="2656" y="269"/>
                    </a:lnTo>
                    <a:lnTo>
                      <a:pt x="2509" y="147"/>
                    </a:lnTo>
                    <a:lnTo>
                      <a:pt x="2363" y="74"/>
                    </a:lnTo>
                    <a:lnTo>
                      <a:pt x="2193" y="25"/>
                    </a:lnTo>
                    <a:lnTo>
                      <a:pt x="2022" y="1"/>
                    </a:lnTo>
                    <a:lnTo>
                      <a:pt x="1852" y="25"/>
                    </a:lnTo>
                    <a:lnTo>
                      <a:pt x="1681" y="74"/>
                    </a:lnTo>
                    <a:lnTo>
                      <a:pt x="1511" y="147"/>
                    </a:lnTo>
                    <a:lnTo>
                      <a:pt x="1365" y="269"/>
                    </a:lnTo>
                    <a:lnTo>
                      <a:pt x="1365" y="269"/>
                    </a:lnTo>
                    <a:lnTo>
                      <a:pt x="1219" y="488"/>
                    </a:lnTo>
                    <a:lnTo>
                      <a:pt x="999" y="829"/>
                    </a:lnTo>
                    <a:lnTo>
                      <a:pt x="561" y="1730"/>
                    </a:lnTo>
                    <a:lnTo>
                      <a:pt x="171" y="2558"/>
                    </a:lnTo>
                    <a:lnTo>
                      <a:pt x="1" y="2924"/>
                    </a:lnTo>
                    <a:lnTo>
                      <a:pt x="1" y="2924"/>
                    </a:lnTo>
                    <a:lnTo>
                      <a:pt x="366" y="2753"/>
                    </a:lnTo>
                    <a:lnTo>
                      <a:pt x="1194" y="2363"/>
                    </a:lnTo>
                    <a:lnTo>
                      <a:pt x="2095" y="1925"/>
                    </a:lnTo>
                    <a:lnTo>
                      <a:pt x="2436" y="1706"/>
                    </a:lnTo>
                    <a:lnTo>
                      <a:pt x="2656" y="1560"/>
                    </a:lnTo>
                    <a:lnTo>
                      <a:pt x="2656" y="1560"/>
                    </a:lnTo>
                    <a:lnTo>
                      <a:pt x="2777" y="1414"/>
                    </a:lnTo>
                    <a:lnTo>
                      <a:pt x="2850" y="1243"/>
                    </a:lnTo>
                    <a:lnTo>
                      <a:pt x="2899" y="1073"/>
                    </a:lnTo>
                    <a:lnTo>
                      <a:pt x="2923" y="902"/>
                    </a:lnTo>
                    <a:lnTo>
                      <a:pt x="2899" y="732"/>
                    </a:lnTo>
                    <a:lnTo>
                      <a:pt x="2850" y="561"/>
                    </a:lnTo>
                    <a:lnTo>
                      <a:pt x="2777" y="415"/>
                    </a:lnTo>
                    <a:lnTo>
                      <a:pt x="2656" y="269"/>
                    </a:lnTo>
                    <a:lnTo>
                      <a:pt x="2656" y="269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3A9F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46"/>
              <p:cNvSpPr/>
              <p:nvPr/>
            </p:nvSpPr>
            <p:spPr>
              <a:xfrm>
                <a:off x="652350" y="4711500"/>
                <a:ext cx="46925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fill="none" extrusionOk="0">
                    <a:moveTo>
                      <a:pt x="1657" y="244"/>
                    </a:moveTo>
                    <a:lnTo>
                      <a:pt x="1657" y="244"/>
                    </a:lnTo>
                    <a:lnTo>
                      <a:pt x="1535" y="147"/>
                    </a:lnTo>
                    <a:lnTo>
                      <a:pt x="1413" y="74"/>
                    </a:lnTo>
                    <a:lnTo>
                      <a:pt x="1267" y="25"/>
                    </a:lnTo>
                    <a:lnTo>
                      <a:pt x="1121" y="1"/>
                    </a:lnTo>
                    <a:lnTo>
                      <a:pt x="975" y="25"/>
                    </a:lnTo>
                    <a:lnTo>
                      <a:pt x="829" y="74"/>
                    </a:lnTo>
                    <a:lnTo>
                      <a:pt x="707" y="147"/>
                    </a:lnTo>
                    <a:lnTo>
                      <a:pt x="585" y="244"/>
                    </a:lnTo>
                    <a:lnTo>
                      <a:pt x="585" y="244"/>
                    </a:lnTo>
                    <a:lnTo>
                      <a:pt x="464" y="391"/>
                    </a:lnTo>
                    <a:lnTo>
                      <a:pt x="366" y="610"/>
                    </a:lnTo>
                    <a:lnTo>
                      <a:pt x="269" y="878"/>
                    </a:lnTo>
                    <a:lnTo>
                      <a:pt x="171" y="1170"/>
                    </a:lnTo>
                    <a:lnTo>
                      <a:pt x="50" y="1681"/>
                    </a:lnTo>
                    <a:lnTo>
                      <a:pt x="1" y="1876"/>
                    </a:lnTo>
                    <a:lnTo>
                      <a:pt x="1" y="1876"/>
                    </a:lnTo>
                    <a:lnTo>
                      <a:pt x="220" y="1852"/>
                    </a:lnTo>
                    <a:lnTo>
                      <a:pt x="731" y="1706"/>
                    </a:lnTo>
                    <a:lnTo>
                      <a:pt x="999" y="1633"/>
                    </a:lnTo>
                    <a:lnTo>
                      <a:pt x="1267" y="1535"/>
                    </a:lnTo>
                    <a:lnTo>
                      <a:pt x="1511" y="1413"/>
                    </a:lnTo>
                    <a:lnTo>
                      <a:pt x="1657" y="1316"/>
                    </a:lnTo>
                    <a:lnTo>
                      <a:pt x="1657" y="1316"/>
                    </a:lnTo>
                    <a:lnTo>
                      <a:pt x="1754" y="1194"/>
                    </a:lnTo>
                    <a:lnTo>
                      <a:pt x="1827" y="1048"/>
                    </a:lnTo>
                    <a:lnTo>
                      <a:pt x="1876" y="926"/>
                    </a:lnTo>
                    <a:lnTo>
                      <a:pt x="1876" y="780"/>
                    </a:lnTo>
                    <a:lnTo>
                      <a:pt x="1876" y="634"/>
                    </a:lnTo>
                    <a:lnTo>
                      <a:pt x="1827" y="488"/>
                    </a:lnTo>
                    <a:lnTo>
                      <a:pt x="1754" y="366"/>
                    </a:lnTo>
                    <a:lnTo>
                      <a:pt x="1657" y="244"/>
                    </a:lnTo>
                    <a:lnTo>
                      <a:pt x="1657" y="24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3A9F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46"/>
              <p:cNvSpPr/>
              <p:nvPr/>
            </p:nvSpPr>
            <p:spPr>
              <a:xfrm>
                <a:off x="579300" y="4638450"/>
                <a:ext cx="46900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876" fill="none" extrusionOk="0">
                    <a:moveTo>
                      <a:pt x="1632" y="219"/>
                    </a:moveTo>
                    <a:lnTo>
                      <a:pt x="1632" y="219"/>
                    </a:lnTo>
                    <a:lnTo>
                      <a:pt x="1510" y="122"/>
                    </a:lnTo>
                    <a:lnTo>
                      <a:pt x="1388" y="49"/>
                    </a:lnTo>
                    <a:lnTo>
                      <a:pt x="1242" y="0"/>
                    </a:lnTo>
                    <a:lnTo>
                      <a:pt x="1096" y="0"/>
                    </a:lnTo>
                    <a:lnTo>
                      <a:pt x="950" y="0"/>
                    </a:lnTo>
                    <a:lnTo>
                      <a:pt x="828" y="49"/>
                    </a:lnTo>
                    <a:lnTo>
                      <a:pt x="682" y="122"/>
                    </a:lnTo>
                    <a:lnTo>
                      <a:pt x="560" y="219"/>
                    </a:lnTo>
                    <a:lnTo>
                      <a:pt x="560" y="219"/>
                    </a:lnTo>
                    <a:lnTo>
                      <a:pt x="463" y="366"/>
                    </a:lnTo>
                    <a:lnTo>
                      <a:pt x="341" y="609"/>
                    </a:lnTo>
                    <a:lnTo>
                      <a:pt x="244" y="877"/>
                    </a:lnTo>
                    <a:lnTo>
                      <a:pt x="171" y="1145"/>
                    </a:lnTo>
                    <a:lnTo>
                      <a:pt x="25" y="1656"/>
                    </a:lnTo>
                    <a:lnTo>
                      <a:pt x="0" y="1876"/>
                    </a:lnTo>
                    <a:lnTo>
                      <a:pt x="0" y="1876"/>
                    </a:lnTo>
                    <a:lnTo>
                      <a:pt x="195" y="1827"/>
                    </a:lnTo>
                    <a:lnTo>
                      <a:pt x="707" y="1705"/>
                    </a:lnTo>
                    <a:lnTo>
                      <a:pt x="999" y="1608"/>
                    </a:lnTo>
                    <a:lnTo>
                      <a:pt x="1267" y="1510"/>
                    </a:lnTo>
                    <a:lnTo>
                      <a:pt x="1486" y="1413"/>
                    </a:lnTo>
                    <a:lnTo>
                      <a:pt x="1632" y="1291"/>
                    </a:lnTo>
                    <a:lnTo>
                      <a:pt x="1632" y="1291"/>
                    </a:lnTo>
                    <a:lnTo>
                      <a:pt x="1729" y="1169"/>
                    </a:lnTo>
                    <a:lnTo>
                      <a:pt x="1802" y="1048"/>
                    </a:lnTo>
                    <a:lnTo>
                      <a:pt x="1851" y="901"/>
                    </a:lnTo>
                    <a:lnTo>
                      <a:pt x="1876" y="755"/>
                    </a:lnTo>
                    <a:lnTo>
                      <a:pt x="1851" y="609"/>
                    </a:lnTo>
                    <a:lnTo>
                      <a:pt x="1802" y="463"/>
                    </a:lnTo>
                    <a:lnTo>
                      <a:pt x="1729" y="341"/>
                    </a:lnTo>
                    <a:lnTo>
                      <a:pt x="1632" y="219"/>
                    </a:lnTo>
                    <a:lnTo>
                      <a:pt x="1632" y="219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03A9F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17" name="Google Shape;517;p46"/>
          <p:cNvSpPr txBox="1">
            <a:spLocks noGrp="1"/>
          </p:cNvSpPr>
          <p:nvPr>
            <p:ph type="title"/>
          </p:nvPr>
        </p:nvSpPr>
        <p:spPr>
          <a:xfrm>
            <a:off x="456301" y="485850"/>
            <a:ext cx="4801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AS</a:t>
            </a:r>
            <a:r>
              <a:rPr lang="en-US" sz="1800" dirty="0" smtClean="0">
                <a:solidFill>
                  <a:srgbClr val="673AB7"/>
                </a:solidFill>
              </a:rPr>
              <a:t> LGSF </a:t>
            </a:r>
            <a:r>
              <a:rPr lang="en-US" sz="1800" dirty="0"/>
              <a:t>IS A </a:t>
            </a:r>
            <a:br>
              <a:rPr lang="en-US" sz="1800" dirty="0"/>
            </a:br>
            <a:r>
              <a:rPr lang="en-US" sz="1800" dirty="0"/>
              <a:t>BALANCED INTEGRATION of </a:t>
            </a:r>
            <a:endParaRPr sz="1800" dirty="0"/>
          </a:p>
        </p:txBody>
      </p:sp>
      <p:sp>
        <p:nvSpPr>
          <p:cNvPr id="65" name="Google Shape;517;p46"/>
          <p:cNvSpPr txBox="1">
            <a:spLocks/>
          </p:cNvSpPr>
          <p:nvPr/>
        </p:nvSpPr>
        <p:spPr>
          <a:xfrm>
            <a:off x="4887310" y="1019500"/>
            <a:ext cx="4256690" cy="3762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Montserrat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We at Nipani Infra &amp; Industries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pvt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Ltd acquire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Montserrat"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Full Fledged Design Team,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Montserrat"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Fully Equipped Manufacturing Plant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Montserrat"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Nipani Certified  erection Teams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Montserrat"/>
              <a:buNone/>
              <a:tabLst/>
              <a:defRPr/>
            </a:pPr>
            <a:endParaRPr lang="en-US" sz="1800" dirty="0" smtClean="0">
              <a:solidFill>
                <a:schemeClr val="accent4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Montserrat"/>
              <a:buNone/>
              <a:tabLst/>
              <a:defRPr/>
            </a:pP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is the Ideal Proven Technology to take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Montserrat"/>
              <a:buNone/>
              <a:tabLst/>
              <a:defRPr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up this Noble cause Project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Montserrat"/>
              <a:buNone/>
              <a:tabLst/>
              <a:defRPr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PMAY 2022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Montserrat"/>
              <a:buNone/>
              <a:tabLst/>
              <a:defRPr/>
            </a:pPr>
            <a:endParaRPr lang="en-US" sz="1800" baseline="0" dirty="0" smtClean="0">
              <a:solidFill>
                <a:schemeClr val="accent4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Montserrat"/>
              <a:buNone/>
              <a:tabLst/>
              <a:defRPr/>
            </a:pP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    Make Construction Faster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Montserrat"/>
              <a:buNone/>
              <a:tabLst/>
              <a:defRPr/>
            </a:pP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    Lighter and Easier with LGSF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Montserrat"/>
              <a:buNone/>
              <a:tabLst/>
              <a:defRPr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     b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y NIPANI.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subTitle" idx="4294967295"/>
          </p:nvPr>
        </p:nvSpPr>
        <p:spPr>
          <a:xfrm>
            <a:off x="228600" y="3184634"/>
            <a:ext cx="6708228" cy="15435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92D050"/>
                </a:solidFill>
                <a:latin typeface="Montserrat" charset="0"/>
              </a:rPr>
              <a:t>Presenting G+2 Building at Tilak Bridge Project of Northern Railway Pre Engineered Building using Light Guage Steel.</a:t>
            </a:r>
          </a:p>
        </p:txBody>
      </p:sp>
      <p:sp>
        <p:nvSpPr>
          <p:cNvPr id="56322" name="AutoShape 2" descr="Displaying IMG_20170408_1736177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1" y="209550"/>
            <a:ext cx="3597275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891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10002.JPG"/>
          <p:cNvPicPr>
            <a:picLocks noChangeAspect="1"/>
          </p:cNvPicPr>
          <p:nvPr/>
        </p:nvPicPr>
        <p:blipFill>
          <a:blip r:embed="rId2"/>
          <a:srcRect l="4190" t="2963" r="1536" b="5185"/>
          <a:stretch>
            <a:fillRect/>
          </a:stretch>
        </p:blipFill>
        <p:spPr>
          <a:xfrm>
            <a:off x="533400" y="1047750"/>
            <a:ext cx="2091813" cy="28820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613" y="3886201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B0AC00"/>
                </a:solidFill>
                <a:latin typeface="Montserrat" charset="0"/>
              </a:rPr>
              <a:t>Project Design Report</a:t>
            </a:r>
            <a:endParaRPr lang="en-IN" sz="1800" dirty="0"/>
          </a:p>
        </p:txBody>
      </p:sp>
      <p:pic>
        <p:nvPicPr>
          <p:cNvPr id="7" name="Picture 6" descr="Pl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895350"/>
            <a:ext cx="5435325" cy="38671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45323" y="399393"/>
            <a:ext cx="5150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B0AC00"/>
                </a:solidFill>
                <a:latin typeface="Montserrat" charset="0"/>
              </a:rPr>
              <a:t>Preparation of Design Documents &amp; Drawings</a:t>
            </a:r>
            <a:endParaRPr lang="en-IN" sz="1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1 (1).JPG"/>
          <p:cNvPicPr>
            <a:picLocks noChangeAspect="1"/>
          </p:cNvPicPr>
          <p:nvPr/>
        </p:nvPicPr>
        <p:blipFill>
          <a:blip r:embed="rId2"/>
          <a:srcRect l="3771" t="9333" r="3840" b="2667"/>
          <a:stretch>
            <a:fillRect/>
          </a:stretch>
        </p:blipFill>
        <p:spPr>
          <a:xfrm>
            <a:off x="1066800" y="676080"/>
            <a:ext cx="3048000" cy="4105470"/>
          </a:xfrm>
          <a:prstGeom prst="rect">
            <a:avLst/>
          </a:prstGeom>
        </p:spPr>
      </p:pic>
      <p:pic>
        <p:nvPicPr>
          <p:cNvPr id="3" name="Picture 2" descr="Scan10001 (1).JPG"/>
          <p:cNvPicPr>
            <a:picLocks noChangeAspect="1"/>
          </p:cNvPicPr>
          <p:nvPr/>
        </p:nvPicPr>
        <p:blipFill>
          <a:blip r:embed="rId3"/>
          <a:srcRect l="8100" t="7037" b="7037"/>
          <a:stretch>
            <a:fillRect/>
          </a:stretch>
        </p:blipFill>
        <p:spPr>
          <a:xfrm>
            <a:off x="4343400" y="719622"/>
            <a:ext cx="3068881" cy="4057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361950"/>
            <a:ext cx="3802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B0AC00"/>
                </a:solidFill>
                <a:latin typeface="Montserrat" charset="0"/>
              </a:rPr>
              <a:t>Vetting of Design by Third Party</a:t>
            </a:r>
            <a:endParaRPr lang="en-IN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19-03-02 at 3.04.04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52743"/>
            <a:ext cx="8077200" cy="41526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146490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B0AC00"/>
                </a:solidFill>
                <a:latin typeface="Montserrat" charset="0"/>
              </a:rPr>
              <a:t>Foundation at Site 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42812"/>
            <a:ext cx="4572000" cy="423938"/>
          </a:xfrm>
          <a:noFill/>
          <a:ln w="9525">
            <a:noFill/>
            <a:miter lim="800000"/>
            <a:headEnd/>
            <a:tailEnd/>
          </a:ln>
        </p:spPr>
        <p:txBody>
          <a:bodyPr wrap="square" lIns="99798" tIns="49899" rIns="99798" bIns="49899">
            <a:spAutoFit/>
          </a:bodyPr>
          <a:lstStyle/>
          <a:p>
            <a:pPr marL="373063" lvl="1" indent="-373063" algn="l">
              <a:spcBef>
                <a:spcPct val="20000"/>
              </a:spcBef>
            </a:pPr>
            <a:r>
              <a:rPr lang="en-US" sz="2100" dirty="0" smtClean="0">
                <a:solidFill>
                  <a:srgbClr val="B0AC00"/>
                </a:solidFill>
                <a:latin typeface="Montserrat" charset="0"/>
                <a:ea typeface="Arial"/>
                <a:cs typeface="Arial"/>
                <a:sym typeface="Arial"/>
              </a:rPr>
              <a:t>Wall Assembly and Erection</a:t>
            </a:r>
            <a:endParaRPr lang="en-IN" sz="2100" dirty="0">
              <a:solidFill>
                <a:srgbClr val="B0AC00"/>
              </a:solidFill>
              <a:latin typeface="Montserrat" charset="0"/>
              <a:ea typeface="Arial"/>
              <a:cs typeface="Arial"/>
              <a:sym typeface="Arial"/>
            </a:endParaRPr>
          </a:p>
        </p:txBody>
      </p:sp>
      <p:pic>
        <p:nvPicPr>
          <p:cNvPr id="47110" name="Picture 6" descr="Image result for PROVEN TRACK recor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2419350"/>
            <a:ext cx="2514600" cy="2514600"/>
          </a:xfrm>
          <a:prstGeom prst="rect">
            <a:avLst/>
          </a:prstGeom>
          <a:noFill/>
        </p:spPr>
      </p:pic>
      <p:pic>
        <p:nvPicPr>
          <p:cNvPr id="1026" name="Picture 2" descr="C:\Users\user\Desktop\mes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666750"/>
            <a:ext cx="8839200" cy="4248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21" name="Shape 96421"/>
          <p:cNvSpPr/>
          <p:nvPr/>
        </p:nvSpPr>
        <p:spPr>
          <a:xfrm>
            <a:off x="6477000" y="2115562"/>
            <a:ext cx="351000" cy="304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endParaRPr lang="en" sz="3200" b="1" i="0" u="none" strike="noStrike" cap="none" dirty="0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24" name="Shape 96424"/>
          <p:cNvSpPr/>
          <p:nvPr/>
        </p:nvSpPr>
        <p:spPr>
          <a:xfrm>
            <a:off x="1219200" y="133350"/>
            <a:ext cx="32766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" sz="2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WhatsApp Image 2019-03-02 at 3.03.54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72" y="533399"/>
            <a:ext cx="8079827" cy="443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30" name="Shape 96430"/>
          <p:cNvSpPr/>
          <p:nvPr/>
        </p:nvSpPr>
        <p:spPr>
          <a:xfrm>
            <a:off x="6477000" y="2115562"/>
            <a:ext cx="351000" cy="304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endParaRPr lang="en" sz="3200" b="1" i="0" u="none" strike="noStrike" cap="none" dirty="0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33" name="Shape 96433"/>
          <p:cNvSpPr txBox="1"/>
          <p:nvPr/>
        </p:nvSpPr>
        <p:spPr>
          <a:xfrm>
            <a:off x="3429000" y="0"/>
            <a:ext cx="39624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WhatsApp Image 2019-03-02 at 3.04.03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81150"/>
            <a:ext cx="4064000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1314450"/>
            <a:ext cx="12843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0AC00"/>
                </a:solidFill>
                <a:latin typeface="Montserrat" charset="0"/>
              </a:rPr>
              <a:t>Slab Casting</a:t>
            </a:r>
            <a:endParaRPr lang="en-IN" dirty="0"/>
          </a:p>
        </p:txBody>
      </p:sp>
      <p:pic>
        <p:nvPicPr>
          <p:cNvPr id="9" name="Picture 8" descr="WhatsApp Image 2019-03-02 at 3.03.59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90550"/>
            <a:ext cx="4546600" cy="34099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209550"/>
            <a:ext cx="3978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0AC00"/>
                </a:solidFill>
                <a:latin typeface="Montserrat" charset="0"/>
              </a:rPr>
              <a:t>Deck Sheet Fixing and Slab Reinforcement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39" name="Shape 96439"/>
          <p:cNvSpPr/>
          <p:nvPr/>
        </p:nvSpPr>
        <p:spPr>
          <a:xfrm>
            <a:off x="6477000" y="2115562"/>
            <a:ext cx="351000" cy="304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endParaRPr lang="en" sz="3200" b="1" i="0" u="none" strike="noStrike" cap="none" dirty="0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42" name="Shape 96442"/>
          <p:cNvSpPr txBox="1"/>
          <p:nvPr/>
        </p:nvSpPr>
        <p:spPr>
          <a:xfrm>
            <a:off x="1828800" y="57150"/>
            <a:ext cx="29049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WhatsApp Image 2019-03-02 at 3.04.02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71500"/>
            <a:ext cx="7086600" cy="4286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209550"/>
            <a:ext cx="3618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0AC00"/>
                </a:solidFill>
                <a:latin typeface="Montserrat" charset="0"/>
              </a:rPr>
              <a:t>Next Floor Wall Assembly and Erection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49" name="Shape 96449"/>
          <p:cNvSpPr txBox="1"/>
          <p:nvPr/>
        </p:nvSpPr>
        <p:spPr>
          <a:xfrm>
            <a:off x="4191000" y="438150"/>
            <a:ext cx="31242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WhatsApp Image 2019-03-02 at 3.03.57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16401"/>
            <a:ext cx="8153400" cy="42651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209550"/>
            <a:ext cx="5275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0AC00"/>
                </a:solidFill>
                <a:latin typeface="Montserrat" charset="0"/>
              </a:rPr>
              <a:t>Light Gauge Steel Structure with RCC Intermediate Floors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subTitle" idx="1"/>
          </p:nvPr>
        </p:nvSpPr>
        <p:spPr>
          <a:xfrm>
            <a:off x="2638096" y="133350"/>
            <a:ext cx="480322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sz="2800" dirty="0"/>
              <a:t>OUR BUSINESSES</a:t>
            </a:r>
            <a:endParaRPr sz="2800" dirty="0"/>
          </a:p>
        </p:txBody>
      </p:sp>
      <p:grpSp>
        <p:nvGrpSpPr>
          <p:cNvPr id="91" name="Google Shape;91;p16"/>
          <p:cNvGrpSpPr/>
          <p:nvPr/>
        </p:nvGrpSpPr>
        <p:grpSpPr>
          <a:xfrm>
            <a:off x="1219185" y="1352545"/>
            <a:ext cx="6857851" cy="2932315"/>
            <a:chOff x="766396" y="782514"/>
            <a:chExt cx="7615604" cy="3313351"/>
          </a:xfrm>
        </p:grpSpPr>
        <p:sp>
          <p:nvSpPr>
            <p:cNvPr id="92" name="Google Shape;92;p16"/>
            <p:cNvSpPr/>
            <p:nvPr/>
          </p:nvSpPr>
          <p:spPr>
            <a:xfrm>
              <a:off x="2003181" y="1302727"/>
              <a:ext cx="5292972" cy="2052990"/>
            </a:xfrm>
            <a:custGeom>
              <a:avLst/>
              <a:gdLst/>
              <a:ahLst/>
              <a:cxnLst/>
              <a:rect l="l" t="t" r="r" b="b"/>
              <a:pathLst>
                <a:path w="43200" h="21715" fill="none" extrusionOk="0">
                  <a:moveTo>
                    <a:pt x="0" y="21714"/>
                  </a:moveTo>
                  <a:cubicBezTo>
                    <a:pt x="0" y="21676"/>
                    <a:pt x="0" y="216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715" extrusionOk="0">
                  <a:moveTo>
                    <a:pt x="0" y="21714"/>
                  </a:moveTo>
                  <a:cubicBezTo>
                    <a:pt x="0" y="21676"/>
                    <a:pt x="0" y="216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350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 rot="10800000" flipH="1">
              <a:off x="3409950" y="3117078"/>
              <a:ext cx="2473500" cy="257700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952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4" name="Google Shape;94;p16"/>
            <p:cNvSpPr txBox="1"/>
            <p:nvPr/>
          </p:nvSpPr>
          <p:spPr>
            <a:xfrm flipH="1">
              <a:off x="4028227" y="3117025"/>
              <a:ext cx="1236900" cy="12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84400" rIns="91425" bIns="84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766396" y="2429604"/>
              <a:ext cx="1737900" cy="936000"/>
            </a:xfrm>
            <a:prstGeom prst="ellipse">
              <a:avLst/>
            </a:prstGeom>
            <a:solidFill>
              <a:srgbClr val="DCEDF0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spcFirstLastPara="1" wrap="square" lIns="91425" tIns="84400" rIns="91425" bIns="84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 txBox="1"/>
            <p:nvPr/>
          </p:nvSpPr>
          <p:spPr>
            <a:xfrm flipH="1">
              <a:off x="1021261" y="2638597"/>
              <a:ext cx="1212300" cy="382500"/>
            </a:xfrm>
            <a:prstGeom prst="rect">
              <a:avLst/>
            </a:prstGeom>
            <a:solidFill>
              <a:srgbClr val="DCEDF0"/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Karla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Colf formed steel construction</a:t>
              </a:r>
              <a:endParaRPr sz="1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1521070" y="1510811"/>
              <a:ext cx="1737900" cy="808800"/>
            </a:xfrm>
            <a:prstGeom prst="ellipse">
              <a:avLst/>
            </a:prstGeom>
            <a:solidFill>
              <a:srgbClr val="DCEDF0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spcFirstLastPara="1" wrap="square" lIns="91425" tIns="84400" rIns="91425" bIns="84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 txBox="1"/>
            <p:nvPr/>
          </p:nvSpPr>
          <p:spPr>
            <a:xfrm flipH="1">
              <a:off x="2161824" y="1643524"/>
              <a:ext cx="635400" cy="452700"/>
            </a:xfrm>
            <a:prstGeom prst="rect">
              <a:avLst/>
            </a:prstGeom>
            <a:solidFill>
              <a:srgbClr val="DCEDF0"/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Karla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Karla"/>
                  <a:ea typeface="Karla"/>
                  <a:cs typeface="Karla"/>
                  <a:sym typeface="Karla"/>
                </a:rPr>
                <a:t>Watch Towers</a:t>
              </a:r>
              <a:endParaRPr sz="12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769578" y="782514"/>
              <a:ext cx="1737900" cy="808800"/>
            </a:xfrm>
            <a:prstGeom prst="ellipse">
              <a:avLst/>
            </a:prstGeom>
            <a:solidFill>
              <a:srgbClr val="DCEDF0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spcFirstLastPara="1" wrap="square" lIns="91425" tIns="84400" rIns="91425" bIns="84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 txBox="1"/>
            <p:nvPr/>
          </p:nvSpPr>
          <p:spPr>
            <a:xfrm flipH="1">
              <a:off x="3067609" y="1005015"/>
              <a:ext cx="1157700" cy="369300"/>
            </a:xfrm>
            <a:prstGeom prst="rect">
              <a:avLst/>
            </a:prstGeom>
            <a:solidFill>
              <a:srgbClr val="DCEDF0"/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Karla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Karla"/>
                  <a:ea typeface="Karla"/>
                  <a:cs typeface="Karla"/>
                  <a:sym typeface="Karla"/>
                </a:rPr>
                <a:t>Academic Institutes</a:t>
              </a:r>
              <a:endParaRPr sz="12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 flipH="1">
              <a:off x="6644100" y="2504535"/>
              <a:ext cx="1737900" cy="861000"/>
            </a:xfrm>
            <a:prstGeom prst="ellipse">
              <a:avLst/>
            </a:prstGeom>
            <a:solidFill>
              <a:srgbClr val="DCEDF0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spcFirstLastPara="1" wrap="square" lIns="91425" tIns="84400" rIns="91425" bIns="84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 txBox="1"/>
            <p:nvPr/>
          </p:nvSpPr>
          <p:spPr>
            <a:xfrm>
              <a:off x="6790593" y="2737911"/>
              <a:ext cx="1515300" cy="369300"/>
            </a:xfrm>
            <a:prstGeom prst="rect">
              <a:avLst/>
            </a:prstGeom>
            <a:solidFill>
              <a:srgbClr val="DCEDF0"/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Karla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Karla"/>
                  <a:ea typeface="Karla"/>
                  <a:cs typeface="Karla"/>
                  <a:sym typeface="Karla"/>
                </a:rPr>
                <a:t>Conventional Construction</a:t>
              </a:r>
              <a:endParaRPr sz="12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 flipH="1">
              <a:off x="6041827" y="1510811"/>
              <a:ext cx="1737900" cy="808800"/>
            </a:xfrm>
            <a:prstGeom prst="ellipse">
              <a:avLst/>
            </a:prstGeom>
            <a:solidFill>
              <a:srgbClr val="DCEDF0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spcFirstLastPara="1" wrap="square" lIns="91425" tIns="84400" rIns="91425" bIns="84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 txBox="1"/>
            <p:nvPr/>
          </p:nvSpPr>
          <p:spPr>
            <a:xfrm>
              <a:off x="6153150" y="1733312"/>
              <a:ext cx="1516800" cy="184800"/>
            </a:xfrm>
            <a:prstGeom prst="rect">
              <a:avLst/>
            </a:prstGeom>
            <a:solidFill>
              <a:srgbClr val="DCEDF0"/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Karla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Karla"/>
                  <a:ea typeface="Karla"/>
                  <a:cs typeface="Karla"/>
                  <a:sym typeface="Karla"/>
                </a:rPr>
                <a:t>Barracks</a:t>
              </a:r>
              <a:endParaRPr sz="12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 flipH="1">
              <a:off x="4793319" y="782514"/>
              <a:ext cx="1737900" cy="808800"/>
            </a:xfrm>
            <a:prstGeom prst="ellipse">
              <a:avLst/>
            </a:prstGeom>
            <a:solidFill>
              <a:srgbClr val="DCEDF0"/>
            </a:solidFill>
            <a:ln>
              <a:noFill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spcFirstLastPara="1" wrap="square" lIns="91425" tIns="84400" rIns="91425" bIns="84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 txBox="1"/>
            <p:nvPr/>
          </p:nvSpPr>
          <p:spPr>
            <a:xfrm>
              <a:off x="4904642" y="1005015"/>
              <a:ext cx="1515300" cy="184800"/>
            </a:xfrm>
            <a:prstGeom prst="rect">
              <a:avLst/>
            </a:prstGeom>
            <a:solidFill>
              <a:srgbClr val="DCEDF0"/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Karla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Karla"/>
                  <a:ea typeface="Karla"/>
                  <a:cs typeface="Karla"/>
                  <a:sym typeface="Karla"/>
                </a:rPr>
                <a:t>Staff Housing</a:t>
              </a:r>
              <a:endParaRPr sz="12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566496" y="3335215"/>
              <a:ext cx="889500" cy="33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018442" y="3506665"/>
              <a:ext cx="7258200" cy="589200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spcFirstLastPara="1" wrap="square" lIns="91425" tIns="84400" rIns="91425" bIns="84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ontserrat"/>
                <a:buNone/>
              </a:pPr>
              <a:r>
                <a:rPr lang="en-US" sz="2400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NIPANI INFRA &amp; INDUSTRIES PVT.LTD.</a:t>
              </a:r>
              <a:endParaRPr sz="24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09" name="Google Shape;109;p16" descr="C:\Documents and Settings\Rahul\My Documents\My Pictures\nipani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48000" y="2343150"/>
              <a:ext cx="3209252" cy="491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58" name="Shape 96458"/>
          <p:cNvSpPr/>
          <p:nvPr/>
        </p:nvSpPr>
        <p:spPr>
          <a:xfrm>
            <a:off x="533400" y="209550"/>
            <a:ext cx="28194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1800" dirty="0" smtClean="0">
                <a:solidFill>
                  <a:srgbClr val="92D050"/>
                </a:solidFill>
                <a:latin typeface="Montserrat" charset="0"/>
              </a:rPr>
              <a:t>External Face Boarding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WhatsApp Image 2019-03-02 at 3.03.56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33400"/>
            <a:ext cx="2401839" cy="4248150"/>
          </a:xfrm>
          <a:prstGeom prst="rect">
            <a:avLst/>
          </a:prstGeom>
        </p:spPr>
      </p:pic>
      <p:pic>
        <p:nvPicPr>
          <p:cNvPr id="5" name="Picture 4" descr="WhatsApp Image 2019-03-02 at 3.03.57 PM (1).jpeg"/>
          <p:cNvPicPr>
            <a:picLocks noChangeAspect="1"/>
          </p:cNvPicPr>
          <p:nvPr/>
        </p:nvPicPr>
        <p:blipFill>
          <a:blip r:embed="rId4"/>
          <a:srcRect l="5360" r="11830"/>
          <a:stretch>
            <a:fillRect/>
          </a:stretch>
        </p:blipFill>
        <p:spPr>
          <a:xfrm>
            <a:off x="3429000" y="838200"/>
            <a:ext cx="2133600" cy="4019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2800" y="514350"/>
            <a:ext cx="241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177800">
              <a:buClr>
                <a:schemeClr val="dk1"/>
              </a:buClr>
              <a:buSzPts val="2800"/>
            </a:pPr>
            <a:r>
              <a:rPr lang="en" sz="1800" dirty="0" smtClean="0">
                <a:solidFill>
                  <a:srgbClr val="92D050"/>
                </a:solidFill>
                <a:latin typeface="Montserrat" charset="0"/>
              </a:rPr>
              <a:t>Service Pipes Fixing</a:t>
            </a:r>
          </a:p>
        </p:txBody>
      </p:sp>
      <p:pic>
        <p:nvPicPr>
          <p:cNvPr id="7" name="Picture 6" descr="WhatsApp Image 2019-03-02 at 3.04.00 PM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588" y="838200"/>
            <a:ext cx="2765082" cy="40957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5000" y="43815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chemeClr val="dk1"/>
              </a:buClr>
              <a:buSzPts val="2800"/>
            </a:pPr>
            <a:r>
              <a:rPr lang="en" sz="1800" dirty="0" smtClean="0">
                <a:solidFill>
                  <a:srgbClr val="92D050"/>
                </a:solidFill>
                <a:latin typeface="Montserrat" charset="0"/>
              </a:rPr>
              <a:t>Insullation </a:t>
            </a:r>
            <a:r>
              <a:rPr lang="en" sz="1800" dirty="0" smtClean="0">
                <a:solidFill>
                  <a:schemeClr val="bg1"/>
                </a:solidFill>
                <a:latin typeface="Montserrat" charset="0"/>
              </a:rPr>
              <a:t>Fixing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6458"/>
          <p:cNvSpPr/>
          <p:nvPr/>
        </p:nvSpPr>
        <p:spPr>
          <a:xfrm>
            <a:off x="1905000" y="209550"/>
            <a:ext cx="38862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 descr="C:\Users\user\Desktop\mes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827526"/>
            <a:ext cx="8763000" cy="410642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62200" y="221218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chemeClr val="dk1"/>
              </a:buClr>
              <a:buSzPts val="2800"/>
            </a:pPr>
            <a:r>
              <a:rPr lang="en" sz="1800" dirty="0" smtClean="0">
                <a:solidFill>
                  <a:srgbClr val="92D050"/>
                </a:solidFill>
                <a:latin typeface="Montserrat" charset="0"/>
              </a:rPr>
              <a:t>Internal Electrical Pipes Fixed</a:t>
            </a:r>
            <a:endParaRPr lang="en" dirty="0" smtClean="0">
              <a:solidFill>
                <a:schemeClr val="bg1"/>
              </a:solidFill>
              <a:latin typeface="Montserra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4" name="Shape 96464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96465" name="Shape 96465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466" name="Shape 96466"/>
          <p:cNvSpPr txBox="1">
            <a:spLocks noGrp="1"/>
          </p:cNvSpPr>
          <p:nvPr>
            <p:ph type="body" idx="2"/>
          </p:nvPr>
        </p:nvSpPr>
        <p:spPr>
          <a:xfrm>
            <a:off x="2931574" y="2515375"/>
            <a:ext cx="1988700" cy="24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467" name="Shape 96467"/>
          <p:cNvSpPr txBox="1">
            <a:spLocks noGrp="1"/>
          </p:cNvSpPr>
          <p:nvPr>
            <p:ph type="body" idx="3"/>
          </p:nvPr>
        </p:nvSpPr>
        <p:spPr>
          <a:xfrm>
            <a:off x="5022149" y="2515375"/>
            <a:ext cx="1988700" cy="24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469" name="Shape 96469"/>
          <p:cNvSpPr/>
          <p:nvPr/>
        </p:nvSpPr>
        <p:spPr>
          <a:xfrm>
            <a:off x="2133600" y="285750"/>
            <a:ext cx="28392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WhatsApp Image 2019-03-02 at 3.04.51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95350"/>
            <a:ext cx="7063274" cy="39934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19400" y="514350"/>
            <a:ext cx="3570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177800">
              <a:buClr>
                <a:schemeClr val="dk1"/>
              </a:buClr>
              <a:buSzPts val="2800"/>
            </a:pPr>
            <a:r>
              <a:rPr lang="en" sz="1600" dirty="0" smtClean="0">
                <a:solidFill>
                  <a:srgbClr val="92D050"/>
                </a:solidFill>
                <a:latin typeface="Montserrat" charset="0"/>
              </a:rPr>
              <a:t>Internal Board and Wall tile fixing</a:t>
            </a:r>
            <a:endParaRPr lang="en" sz="1600" dirty="0" smtClean="0">
              <a:solidFill>
                <a:schemeClr val="bg1"/>
              </a:solidFill>
              <a:latin typeface="Montserra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209550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chemeClr val="dk1"/>
              </a:buClr>
              <a:buSzPts val="2800"/>
            </a:pPr>
            <a:r>
              <a:rPr lang="en" sz="1800" dirty="0" smtClean="0">
                <a:solidFill>
                  <a:srgbClr val="92D050"/>
                </a:solidFill>
                <a:latin typeface="Montserrat" charset="0"/>
              </a:rPr>
              <a:t>Internal Finishes</a:t>
            </a:r>
            <a:endParaRPr lang="en" sz="1800" dirty="0" smtClean="0">
              <a:solidFill>
                <a:schemeClr val="bg1"/>
              </a:solidFill>
              <a:latin typeface="Montserrat" charset="0"/>
            </a:endParaRPr>
          </a:p>
        </p:txBody>
      </p:sp>
      <p:pic>
        <p:nvPicPr>
          <p:cNvPr id="5" name="Picture 4" descr="WhatsApp Image 2019-02-23 at 10.45.15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25" y="609600"/>
            <a:ext cx="5087775" cy="2876550"/>
          </a:xfrm>
          <a:prstGeom prst="rect">
            <a:avLst/>
          </a:prstGeom>
        </p:spPr>
      </p:pic>
      <p:pic>
        <p:nvPicPr>
          <p:cNvPr id="6" name="Picture 5" descr="WhatsApp Image 2019-02-23 at 10.45.18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114550"/>
            <a:ext cx="4724400" cy="2671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8"/>
          <p:cNvSpPr txBox="1">
            <a:spLocks/>
          </p:cNvSpPr>
          <p:nvPr/>
        </p:nvSpPr>
        <p:spPr>
          <a:xfrm>
            <a:off x="1676400" y="133350"/>
            <a:ext cx="60960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tabLst/>
              <a:defRPr/>
            </a:pPr>
            <a:endParaRPr lang="en" sz="1800" b="1" dirty="0" smtClean="0">
              <a:solidFill>
                <a:schemeClr val="accent5">
                  <a:lumMod val="5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Karla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		</a:t>
            </a:r>
            <a:endParaRPr kumimoji="0" lang="en" sz="1800" b="0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" name="Picture 5" descr="WhatsApp Image 2019-03-02 at 3.03.58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66750"/>
            <a:ext cx="6781800" cy="411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85750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177800">
              <a:buClr>
                <a:schemeClr val="dk1"/>
              </a:buClr>
              <a:buSzPts val="2800"/>
            </a:pPr>
            <a:r>
              <a:rPr lang="en" dirty="0" smtClean="0">
                <a:solidFill>
                  <a:srgbClr val="92D050"/>
                </a:solidFill>
                <a:latin typeface="Montserrat" charset="0"/>
              </a:rPr>
              <a:t>External Finish </a:t>
            </a:r>
            <a:endParaRPr lang="en" dirty="0" smtClean="0">
              <a:solidFill>
                <a:schemeClr val="bg1"/>
              </a:solidFill>
              <a:latin typeface="Montserrat" charset="0"/>
            </a:endParaRPr>
          </a:p>
        </p:txBody>
      </p:sp>
    </p:spTree>
  </p:cSld>
  <p:clrMapOvr>
    <a:masterClrMapping/>
  </p:clrMapOvr>
  <p:transition advTm="14453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18-08-18 at 8.06.34 PM.jpeg"/>
          <p:cNvPicPr>
            <a:picLocks noChangeAspect="1"/>
          </p:cNvPicPr>
          <p:nvPr/>
        </p:nvPicPr>
        <p:blipFill>
          <a:blip r:embed="rId2"/>
          <a:srcRect l="15909" t="2273" r="15909" b="14899"/>
          <a:stretch>
            <a:fillRect/>
          </a:stretch>
        </p:blipFill>
        <p:spPr>
          <a:xfrm>
            <a:off x="1371600" y="742950"/>
            <a:ext cx="5943600" cy="40614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285750"/>
            <a:ext cx="2417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177800">
              <a:buClr>
                <a:schemeClr val="dk1"/>
              </a:buClr>
              <a:buSzPts val="2800"/>
            </a:pPr>
            <a:r>
              <a:rPr lang="en" dirty="0" smtClean="0">
                <a:solidFill>
                  <a:srgbClr val="92D050"/>
                </a:solidFill>
                <a:latin typeface="Montserrat" charset="0"/>
              </a:rPr>
              <a:t>Proposed External Finish </a:t>
            </a:r>
            <a:endParaRPr lang="en" dirty="0" smtClean="0">
              <a:solidFill>
                <a:schemeClr val="bg1"/>
              </a:solidFill>
              <a:latin typeface="Montserra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4"/>
          <p:cNvSpPr txBox="1"/>
          <p:nvPr/>
        </p:nvSpPr>
        <p:spPr>
          <a:xfrm>
            <a:off x="605883" y="666750"/>
            <a:ext cx="60234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 Successfully completed over 40 LGSF projects with 100 %OTIF. </a:t>
            </a:r>
            <a:endParaRPr/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Associated in several project in Premier education institutes in India such as IIT Guwahati, IIT Pallakad, IIT Mandi.</a:t>
            </a:r>
            <a:endParaRPr sz="1400" b="0" i="0" u="none" strike="noStrike" cap="none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69" name="Google Shape;569;p54"/>
          <p:cNvSpPr/>
          <p:nvPr/>
        </p:nvSpPr>
        <p:spPr>
          <a:xfrm>
            <a:off x="457200" y="1657350"/>
            <a:ext cx="5257800" cy="30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Associated with several Government Department such as  </a:t>
            </a:r>
            <a:endParaRPr/>
          </a:p>
          <a:p>
            <a:pPr marL="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MPPWD, </a:t>
            </a:r>
            <a:endParaRPr/>
          </a:p>
          <a:p>
            <a:pPr marL="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Orissa PWD, </a:t>
            </a:r>
            <a:endParaRPr/>
          </a:p>
          <a:p>
            <a:pPr marL="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MP Police Housing Corporation, </a:t>
            </a:r>
            <a:endParaRPr/>
          </a:p>
          <a:p>
            <a:pPr marL="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Orissa Police Housing Corporation, </a:t>
            </a:r>
            <a:endParaRPr/>
          </a:p>
          <a:p>
            <a:pPr marL="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CPWD, </a:t>
            </a:r>
            <a:endParaRPr/>
          </a:p>
          <a:p>
            <a:pPr marL="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PIU,</a:t>
            </a:r>
            <a:endParaRPr/>
          </a:p>
          <a:p>
            <a:pPr marL="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MP State Co-operative Marketing Federation, </a:t>
            </a:r>
            <a:endParaRPr/>
          </a:p>
          <a:p>
            <a:pPr marL="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UPRNN and many more.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54"/>
          <p:cNvSpPr txBox="1">
            <a:spLocks noGrp="1"/>
          </p:cNvSpPr>
          <p:nvPr>
            <p:ph type="title"/>
          </p:nvPr>
        </p:nvSpPr>
        <p:spPr>
          <a:xfrm>
            <a:off x="609600" y="242812"/>
            <a:ext cx="39624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75" tIns="49875" rIns="99775" bIns="49875" anchor="b" anchorCtr="0">
            <a:spAutoFit/>
          </a:bodyPr>
          <a:lstStyle/>
          <a:p>
            <a:pPr marL="373062" lvl="1" indent="-373062" algn="l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100">
                <a:solidFill>
                  <a:srgbClr val="B0AC00"/>
                </a:solidFill>
                <a:latin typeface="Montserrat"/>
                <a:ea typeface="Montserrat"/>
                <a:cs typeface="Montserrat"/>
                <a:sym typeface="Montserrat"/>
              </a:rPr>
              <a:t>Our Proven Track Records</a:t>
            </a:r>
            <a:endParaRPr sz="2100">
              <a:solidFill>
                <a:srgbClr val="B0A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1" name="Google Shape;571;p54" descr="Image result for PROVEN TRACK recor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2419350"/>
            <a:ext cx="25146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5"/>
          <p:cNvSpPr/>
          <p:nvPr/>
        </p:nvSpPr>
        <p:spPr>
          <a:xfrm>
            <a:off x="381000" y="1"/>
            <a:ext cx="3474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577" name="Google Shape;577;p55"/>
          <p:cNvSpPr/>
          <p:nvPr/>
        </p:nvSpPr>
        <p:spPr>
          <a:xfrm>
            <a:off x="6477000" y="2115562"/>
            <a:ext cx="3510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pic>
        <p:nvPicPr>
          <p:cNvPr id="578" name="Google Shape;578;p55" descr="WhatsApp Image 2018-02-10 at 1.30.27 PM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33350"/>
            <a:ext cx="5410199" cy="236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55" descr="IMG-20180113-WA002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2571750"/>
            <a:ext cx="5410199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55"/>
          <p:cNvSpPr/>
          <p:nvPr/>
        </p:nvSpPr>
        <p:spPr>
          <a:xfrm>
            <a:off x="1219200" y="133350"/>
            <a:ext cx="259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Guwahati Assam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6"/>
          <p:cNvSpPr txBox="1"/>
          <p:nvPr/>
        </p:nvSpPr>
        <p:spPr>
          <a:xfrm>
            <a:off x="1828800" y="57150"/>
            <a:ext cx="29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SRISAILAM - AP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6" name="Google Shape;586;p56" descr="E:\SITE PICS\Srisailam Site Videos and Pics\IMG-20171031-WA00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6667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7"/>
          <p:cNvSpPr txBox="1"/>
          <p:nvPr/>
        </p:nvSpPr>
        <p:spPr>
          <a:xfrm>
            <a:off x="1828800" y="57150"/>
            <a:ext cx="29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SRISAILAM - AP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2" name="Google Shape;59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819150"/>
            <a:ext cx="5811253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4418401" y="1"/>
            <a:ext cx="16014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Our Presence</a:t>
            </a:r>
            <a:endParaRPr/>
          </a:p>
        </p:txBody>
      </p:sp>
      <p:grpSp>
        <p:nvGrpSpPr>
          <p:cNvPr id="115" name="Google Shape;115;p17"/>
          <p:cNvGrpSpPr/>
          <p:nvPr/>
        </p:nvGrpSpPr>
        <p:grpSpPr>
          <a:xfrm>
            <a:off x="372509" y="522913"/>
            <a:ext cx="3927950" cy="3657400"/>
            <a:chOff x="2906713" y="1266825"/>
            <a:chExt cx="4948287" cy="5402363"/>
          </a:xfrm>
        </p:grpSpPr>
        <p:sp>
          <p:nvSpPr>
            <p:cNvPr id="116" name="Google Shape;116;p17"/>
            <p:cNvSpPr/>
            <p:nvPr/>
          </p:nvSpPr>
          <p:spPr>
            <a:xfrm>
              <a:off x="3848100" y="1266825"/>
              <a:ext cx="1214400" cy="9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612"/>
                  </a:moveTo>
                  <a:lnTo>
                    <a:pt x="882" y="24331"/>
                  </a:lnTo>
                  <a:lnTo>
                    <a:pt x="7499" y="26543"/>
                  </a:lnTo>
                  <a:lnTo>
                    <a:pt x="11029" y="29308"/>
                  </a:lnTo>
                  <a:lnTo>
                    <a:pt x="14999" y="35944"/>
                  </a:lnTo>
                  <a:lnTo>
                    <a:pt x="18088" y="37050"/>
                  </a:lnTo>
                  <a:lnTo>
                    <a:pt x="20735" y="43133"/>
                  </a:lnTo>
                  <a:lnTo>
                    <a:pt x="20735" y="48663"/>
                  </a:lnTo>
                  <a:lnTo>
                    <a:pt x="12794" y="58617"/>
                  </a:lnTo>
                  <a:lnTo>
                    <a:pt x="11470" y="62488"/>
                  </a:lnTo>
                  <a:cubicBezTo>
                    <a:pt x="11617" y="71520"/>
                    <a:pt x="11764" y="80553"/>
                    <a:pt x="11911" y="89585"/>
                  </a:cubicBezTo>
                  <a:lnTo>
                    <a:pt x="15441" y="94562"/>
                  </a:lnTo>
                  <a:lnTo>
                    <a:pt x="19852" y="95668"/>
                  </a:lnTo>
                  <a:lnTo>
                    <a:pt x="21617" y="99539"/>
                  </a:lnTo>
                  <a:lnTo>
                    <a:pt x="24264" y="99539"/>
                  </a:lnTo>
                  <a:lnTo>
                    <a:pt x="28235" y="106728"/>
                  </a:lnTo>
                  <a:lnTo>
                    <a:pt x="35294" y="106728"/>
                  </a:lnTo>
                  <a:lnTo>
                    <a:pt x="35294" y="112811"/>
                  </a:lnTo>
                  <a:lnTo>
                    <a:pt x="42794" y="112258"/>
                  </a:lnTo>
                  <a:lnTo>
                    <a:pt x="44558" y="111152"/>
                  </a:lnTo>
                  <a:lnTo>
                    <a:pt x="45000" y="101751"/>
                  </a:lnTo>
                  <a:lnTo>
                    <a:pt x="47647" y="97327"/>
                  </a:lnTo>
                  <a:lnTo>
                    <a:pt x="49411" y="92903"/>
                  </a:lnTo>
                  <a:lnTo>
                    <a:pt x="53823" y="91797"/>
                  </a:lnTo>
                  <a:lnTo>
                    <a:pt x="59117" y="91797"/>
                  </a:lnTo>
                  <a:lnTo>
                    <a:pt x="61764" y="97327"/>
                  </a:lnTo>
                  <a:lnTo>
                    <a:pt x="64411" y="99539"/>
                  </a:lnTo>
                  <a:lnTo>
                    <a:pt x="70146" y="102304"/>
                  </a:lnTo>
                  <a:lnTo>
                    <a:pt x="76323" y="101198"/>
                  </a:lnTo>
                  <a:lnTo>
                    <a:pt x="77647" y="105622"/>
                  </a:lnTo>
                  <a:lnTo>
                    <a:pt x="79852" y="107834"/>
                  </a:lnTo>
                  <a:lnTo>
                    <a:pt x="85588" y="112258"/>
                  </a:lnTo>
                  <a:lnTo>
                    <a:pt x="92205" y="108940"/>
                  </a:lnTo>
                  <a:lnTo>
                    <a:pt x="93529" y="108387"/>
                  </a:lnTo>
                  <a:lnTo>
                    <a:pt x="92646" y="113917"/>
                  </a:lnTo>
                  <a:lnTo>
                    <a:pt x="93529" y="118894"/>
                  </a:lnTo>
                  <a:lnTo>
                    <a:pt x="98823" y="120000"/>
                  </a:lnTo>
                  <a:lnTo>
                    <a:pt x="99705" y="116129"/>
                  </a:lnTo>
                  <a:lnTo>
                    <a:pt x="100588" y="111705"/>
                  </a:lnTo>
                  <a:lnTo>
                    <a:pt x="104117" y="110599"/>
                  </a:lnTo>
                  <a:lnTo>
                    <a:pt x="106323" y="108940"/>
                  </a:lnTo>
                  <a:lnTo>
                    <a:pt x="104999" y="104516"/>
                  </a:lnTo>
                  <a:lnTo>
                    <a:pt x="102352" y="100092"/>
                  </a:lnTo>
                  <a:lnTo>
                    <a:pt x="103235" y="94562"/>
                  </a:lnTo>
                  <a:lnTo>
                    <a:pt x="99705" y="94009"/>
                  </a:lnTo>
                  <a:lnTo>
                    <a:pt x="96176" y="86267"/>
                  </a:lnTo>
                  <a:lnTo>
                    <a:pt x="97499" y="82396"/>
                  </a:lnTo>
                  <a:lnTo>
                    <a:pt x="98382" y="80184"/>
                  </a:lnTo>
                  <a:lnTo>
                    <a:pt x="97941" y="76313"/>
                  </a:lnTo>
                  <a:lnTo>
                    <a:pt x="99264" y="75207"/>
                  </a:lnTo>
                  <a:lnTo>
                    <a:pt x="102352" y="77419"/>
                  </a:lnTo>
                  <a:lnTo>
                    <a:pt x="105441" y="72995"/>
                  </a:lnTo>
                  <a:lnTo>
                    <a:pt x="106323" y="70783"/>
                  </a:lnTo>
                  <a:lnTo>
                    <a:pt x="106323" y="68571"/>
                  </a:lnTo>
                  <a:lnTo>
                    <a:pt x="108088" y="65806"/>
                  </a:lnTo>
                  <a:lnTo>
                    <a:pt x="114705" y="64147"/>
                  </a:lnTo>
                  <a:lnTo>
                    <a:pt x="115588" y="58064"/>
                  </a:lnTo>
                  <a:lnTo>
                    <a:pt x="117794" y="54193"/>
                  </a:lnTo>
                  <a:lnTo>
                    <a:pt x="118235" y="47004"/>
                  </a:lnTo>
                  <a:lnTo>
                    <a:pt x="120000" y="40368"/>
                  </a:lnTo>
                  <a:lnTo>
                    <a:pt x="119117" y="34838"/>
                  </a:lnTo>
                  <a:lnTo>
                    <a:pt x="114264" y="33732"/>
                  </a:lnTo>
                  <a:lnTo>
                    <a:pt x="109852" y="34838"/>
                  </a:lnTo>
                  <a:lnTo>
                    <a:pt x="101911" y="28202"/>
                  </a:lnTo>
                  <a:lnTo>
                    <a:pt x="99264" y="28755"/>
                  </a:lnTo>
                  <a:lnTo>
                    <a:pt x="97499" y="35391"/>
                  </a:lnTo>
                  <a:lnTo>
                    <a:pt x="95735" y="35944"/>
                  </a:lnTo>
                  <a:lnTo>
                    <a:pt x="88676" y="34838"/>
                  </a:lnTo>
                  <a:lnTo>
                    <a:pt x="86911" y="40368"/>
                  </a:lnTo>
                  <a:lnTo>
                    <a:pt x="84705" y="40368"/>
                  </a:lnTo>
                  <a:lnTo>
                    <a:pt x="79411" y="38156"/>
                  </a:lnTo>
                  <a:lnTo>
                    <a:pt x="74999" y="39815"/>
                  </a:lnTo>
                  <a:lnTo>
                    <a:pt x="67058" y="33732"/>
                  </a:lnTo>
                  <a:lnTo>
                    <a:pt x="66176" y="25437"/>
                  </a:lnTo>
                  <a:lnTo>
                    <a:pt x="65735" y="22672"/>
                  </a:lnTo>
                  <a:lnTo>
                    <a:pt x="61323" y="21566"/>
                  </a:lnTo>
                  <a:lnTo>
                    <a:pt x="59117" y="15483"/>
                  </a:lnTo>
                  <a:lnTo>
                    <a:pt x="52058" y="14930"/>
                  </a:lnTo>
                  <a:lnTo>
                    <a:pt x="49852" y="7189"/>
                  </a:lnTo>
                  <a:lnTo>
                    <a:pt x="45000" y="1105"/>
                  </a:lnTo>
                  <a:lnTo>
                    <a:pt x="41470" y="0"/>
                  </a:lnTo>
                  <a:lnTo>
                    <a:pt x="39705" y="2765"/>
                  </a:lnTo>
                  <a:lnTo>
                    <a:pt x="35735" y="553"/>
                  </a:lnTo>
                  <a:lnTo>
                    <a:pt x="33970" y="1659"/>
                  </a:lnTo>
                  <a:lnTo>
                    <a:pt x="31764" y="3871"/>
                  </a:lnTo>
                  <a:lnTo>
                    <a:pt x="27794" y="2765"/>
                  </a:lnTo>
                  <a:lnTo>
                    <a:pt x="24705" y="4977"/>
                  </a:lnTo>
                  <a:lnTo>
                    <a:pt x="16323" y="4977"/>
                  </a:lnTo>
                  <a:lnTo>
                    <a:pt x="13235" y="4423"/>
                  </a:lnTo>
                  <a:lnTo>
                    <a:pt x="13235" y="4423"/>
                  </a:lnTo>
                  <a:lnTo>
                    <a:pt x="9705" y="9401"/>
                  </a:lnTo>
                  <a:lnTo>
                    <a:pt x="9705" y="16036"/>
                  </a:lnTo>
                  <a:lnTo>
                    <a:pt x="8382" y="16036"/>
                  </a:lnTo>
                  <a:lnTo>
                    <a:pt x="0" y="11612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4276725" y="2001838"/>
              <a:ext cx="482700" cy="53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1111" y="0"/>
                  </a:moveTo>
                  <a:lnTo>
                    <a:pt x="18888" y="1983"/>
                  </a:lnTo>
                  <a:lnTo>
                    <a:pt x="7777" y="17851"/>
                  </a:lnTo>
                  <a:lnTo>
                    <a:pt x="5555" y="35702"/>
                  </a:lnTo>
                  <a:lnTo>
                    <a:pt x="0" y="39669"/>
                  </a:lnTo>
                  <a:lnTo>
                    <a:pt x="0" y="49586"/>
                  </a:lnTo>
                  <a:lnTo>
                    <a:pt x="8888" y="57520"/>
                  </a:lnTo>
                  <a:lnTo>
                    <a:pt x="15555" y="75371"/>
                  </a:lnTo>
                  <a:lnTo>
                    <a:pt x="26666" y="79338"/>
                  </a:lnTo>
                  <a:lnTo>
                    <a:pt x="33333" y="92231"/>
                  </a:lnTo>
                  <a:lnTo>
                    <a:pt x="53333" y="97190"/>
                  </a:lnTo>
                  <a:lnTo>
                    <a:pt x="55555" y="108099"/>
                  </a:lnTo>
                  <a:lnTo>
                    <a:pt x="62222" y="108099"/>
                  </a:lnTo>
                  <a:lnTo>
                    <a:pt x="69999" y="120000"/>
                  </a:lnTo>
                  <a:lnTo>
                    <a:pt x="82222" y="105124"/>
                  </a:lnTo>
                  <a:lnTo>
                    <a:pt x="80000" y="92231"/>
                  </a:lnTo>
                  <a:lnTo>
                    <a:pt x="96666" y="84297"/>
                  </a:lnTo>
                  <a:lnTo>
                    <a:pt x="108889" y="87272"/>
                  </a:lnTo>
                  <a:lnTo>
                    <a:pt x="108889" y="87272"/>
                  </a:lnTo>
                  <a:lnTo>
                    <a:pt x="120000" y="85289"/>
                  </a:lnTo>
                  <a:lnTo>
                    <a:pt x="116666" y="77355"/>
                  </a:lnTo>
                  <a:lnTo>
                    <a:pt x="116666" y="66446"/>
                  </a:lnTo>
                  <a:lnTo>
                    <a:pt x="120000" y="58512"/>
                  </a:lnTo>
                  <a:lnTo>
                    <a:pt x="114444" y="51570"/>
                  </a:lnTo>
                  <a:lnTo>
                    <a:pt x="108889" y="38677"/>
                  </a:lnTo>
                  <a:lnTo>
                    <a:pt x="90000" y="26776"/>
                  </a:lnTo>
                  <a:lnTo>
                    <a:pt x="84444" y="16859"/>
                  </a:lnTo>
                  <a:lnTo>
                    <a:pt x="69999" y="19834"/>
                  </a:lnTo>
                  <a:lnTo>
                    <a:pt x="52222" y="13884"/>
                  </a:lnTo>
                  <a:lnTo>
                    <a:pt x="41111" y="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3935413" y="2174875"/>
              <a:ext cx="522300" cy="46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475" y="0"/>
                  </a:moveTo>
                  <a:lnTo>
                    <a:pt x="62330" y="652"/>
                  </a:lnTo>
                  <a:lnTo>
                    <a:pt x="54757" y="12391"/>
                  </a:lnTo>
                  <a:lnTo>
                    <a:pt x="46019" y="15652"/>
                  </a:lnTo>
                  <a:lnTo>
                    <a:pt x="30291" y="25434"/>
                  </a:lnTo>
                  <a:lnTo>
                    <a:pt x="30291" y="34565"/>
                  </a:lnTo>
                  <a:lnTo>
                    <a:pt x="34951" y="44999"/>
                  </a:lnTo>
                  <a:lnTo>
                    <a:pt x="36699" y="53478"/>
                  </a:lnTo>
                  <a:lnTo>
                    <a:pt x="39029" y="57391"/>
                  </a:lnTo>
                  <a:lnTo>
                    <a:pt x="32621" y="60652"/>
                  </a:lnTo>
                  <a:lnTo>
                    <a:pt x="12232" y="67826"/>
                  </a:lnTo>
                  <a:lnTo>
                    <a:pt x="5242" y="82826"/>
                  </a:lnTo>
                  <a:lnTo>
                    <a:pt x="0" y="87391"/>
                  </a:lnTo>
                  <a:lnTo>
                    <a:pt x="1747" y="95217"/>
                  </a:lnTo>
                  <a:lnTo>
                    <a:pt x="4660" y="102391"/>
                  </a:lnTo>
                  <a:lnTo>
                    <a:pt x="26213" y="103695"/>
                  </a:lnTo>
                  <a:lnTo>
                    <a:pt x="30873" y="100434"/>
                  </a:lnTo>
                  <a:lnTo>
                    <a:pt x="37281" y="99782"/>
                  </a:lnTo>
                  <a:lnTo>
                    <a:pt x="43689" y="104347"/>
                  </a:lnTo>
                  <a:lnTo>
                    <a:pt x="55922" y="120000"/>
                  </a:lnTo>
                  <a:lnTo>
                    <a:pt x="66407" y="110869"/>
                  </a:lnTo>
                  <a:lnTo>
                    <a:pt x="82718" y="111521"/>
                  </a:lnTo>
                  <a:lnTo>
                    <a:pt x="89708" y="104347"/>
                  </a:lnTo>
                  <a:lnTo>
                    <a:pt x="97281" y="92608"/>
                  </a:lnTo>
                  <a:lnTo>
                    <a:pt x="107184" y="88043"/>
                  </a:lnTo>
                  <a:lnTo>
                    <a:pt x="112427" y="85434"/>
                  </a:lnTo>
                  <a:lnTo>
                    <a:pt x="120000" y="88695"/>
                  </a:lnTo>
                  <a:lnTo>
                    <a:pt x="119417" y="82826"/>
                  </a:lnTo>
                  <a:lnTo>
                    <a:pt x="115339" y="76304"/>
                  </a:lnTo>
                  <a:lnTo>
                    <a:pt x="118834" y="65217"/>
                  </a:lnTo>
                  <a:lnTo>
                    <a:pt x="109514" y="61956"/>
                  </a:lnTo>
                  <a:lnTo>
                    <a:pt x="103106" y="49565"/>
                  </a:lnTo>
                  <a:lnTo>
                    <a:pt x="94368" y="43043"/>
                  </a:lnTo>
                  <a:lnTo>
                    <a:pt x="87378" y="22825"/>
                  </a:lnTo>
                  <a:lnTo>
                    <a:pt x="80388" y="13695"/>
                  </a:lnTo>
                  <a:lnTo>
                    <a:pt x="77475" y="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4019550" y="2430463"/>
              <a:ext cx="543000" cy="56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046" y="31351"/>
                  </a:moveTo>
                  <a:lnTo>
                    <a:pt x="0" y="43783"/>
                  </a:lnTo>
                  <a:lnTo>
                    <a:pt x="12336" y="52432"/>
                  </a:lnTo>
                  <a:lnTo>
                    <a:pt x="21308" y="68648"/>
                  </a:lnTo>
                  <a:lnTo>
                    <a:pt x="34766" y="74054"/>
                  </a:lnTo>
                  <a:lnTo>
                    <a:pt x="33644" y="85405"/>
                  </a:lnTo>
                  <a:lnTo>
                    <a:pt x="36448" y="88648"/>
                  </a:lnTo>
                  <a:lnTo>
                    <a:pt x="36448" y="93513"/>
                  </a:lnTo>
                  <a:lnTo>
                    <a:pt x="36448" y="107027"/>
                  </a:lnTo>
                  <a:lnTo>
                    <a:pt x="43738" y="117837"/>
                  </a:lnTo>
                  <a:lnTo>
                    <a:pt x="54953" y="118918"/>
                  </a:lnTo>
                  <a:lnTo>
                    <a:pt x="66168" y="112432"/>
                  </a:lnTo>
                  <a:lnTo>
                    <a:pt x="68971" y="112432"/>
                  </a:lnTo>
                  <a:lnTo>
                    <a:pt x="71775" y="118918"/>
                  </a:lnTo>
                  <a:lnTo>
                    <a:pt x="85794" y="120000"/>
                  </a:lnTo>
                  <a:lnTo>
                    <a:pt x="97570" y="116216"/>
                  </a:lnTo>
                  <a:lnTo>
                    <a:pt x="106542" y="104864"/>
                  </a:lnTo>
                  <a:lnTo>
                    <a:pt x="108224" y="95675"/>
                  </a:lnTo>
                  <a:lnTo>
                    <a:pt x="103177" y="92432"/>
                  </a:lnTo>
                  <a:lnTo>
                    <a:pt x="100373" y="96756"/>
                  </a:lnTo>
                  <a:lnTo>
                    <a:pt x="97009" y="97837"/>
                  </a:lnTo>
                  <a:lnTo>
                    <a:pt x="89158" y="94054"/>
                  </a:lnTo>
                  <a:lnTo>
                    <a:pt x="84672" y="91351"/>
                  </a:lnTo>
                  <a:lnTo>
                    <a:pt x="87476" y="87026"/>
                  </a:lnTo>
                  <a:lnTo>
                    <a:pt x="85794" y="84864"/>
                  </a:lnTo>
                  <a:lnTo>
                    <a:pt x="90280" y="76756"/>
                  </a:lnTo>
                  <a:lnTo>
                    <a:pt x="98691" y="77297"/>
                  </a:lnTo>
                  <a:lnTo>
                    <a:pt x="103738" y="75675"/>
                  </a:lnTo>
                  <a:lnTo>
                    <a:pt x="109345" y="67567"/>
                  </a:lnTo>
                  <a:lnTo>
                    <a:pt x="108785" y="62702"/>
                  </a:lnTo>
                  <a:lnTo>
                    <a:pt x="102056" y="56216"/>
                  </a:lnTo>
                  <a:lnTo>
                    <a:pt x="106542" y="47027"/>
                  </a:lnTo>
                  <a:lnTo>
                    <a:pt x="107102" y="43783"/>
                  </a:lnTo>
                  <a:lnTo>
                    <a:pt x="105420" y="36216"/>
                  </a:lnTo>
                  <a:lnTo>
                    <a:pt x="108785" y="30810"/>
                  </a:lnTo>
                  <a:lnTo>
                    <a:pt x="120000" y="24324"/>
                  </a:lnTo>
                  <a:lnTo>
                    <a:pt x="112149" y="12432"/>
                  </a:lnTo>
                  <a:lnTo>
                    <a:pt x="104299" y="12972"/>
                  </a:lnTo>
                  <a:lnTo>
                    <a:pt x="103177" y="4324"/>
                  </a:lnTo>
                  <a:lnTo>
                    <a:pt x="103177" y="2702"/>
                  </a:lnTo>
                  <a:lnTo>
                    <a:pt x="95887" y="0"/>
                  </a:lnTo>
                  <a:lnTo>
                    <a:pt x="93084" y="9729"/>
                  </a:lnTo>
                  <a:lnTo>
                    <a:pt x="96448" y="14594"/>
                  </a:lnTo>
                  <a:lnTo>
                    <a:pt x="96448" y="19459"/>
                  </a:lnTo>
                  <a:lnTo>
                    <a:pt x="90280" y="17297"/>
                  </a:lnTo>
                  <a:lnTo>
                    <a:pt x="76261" y="21081"/>
                  </a:lnTo>
                  <a:lnTo>
                    <a:pt x="61682" y="37297"/>
                  </a:lnTo>
                  <a:lnTo>
                    <a:pt x="46542" y="38918"/>
                  </a:lnTo>
                  <a:lnTo>
                    <a:pt x="35887" y="44864"/>
                  </a:lnTo>
                  <a:lnTo>
                    <a:pt x="19626" y="29189"/>
                  </a:lnTo>
                  <a:lnTo>
                    <a:pt x="5046" y="31351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4405313" y="2782888"/>
              <a:ext cx="82500" cy="10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817" y="13427"/>
                  </a:moveTo>
                  <a:lnTo>
                    <a:pt x="30483" y="0"/>
                  </a:lnTo>
                  <a:lnTo>
                    <a:pt x="10909" y="50871"/>
                  </a:lnTo>
                  <a:lnTo>
                    <a:pt x="14545" y="65273"/>
                  </a:lnTo>
                  <a:lnTo>
                    <a:pt x="0" y="88316"/>
                  </a:lnTo>
                  <a:lnTo>
                    <a:pt x="83637" y="119999"/>
                  </a:lnTo>
                  <a:lnTo>
                    <a:pt x="105454" y="114240"/>
                  </a:lnTo>
                  <a:lnTo>
                    <a:pt x="120000" y="94077"/>
                  </a:lnTo>
                  <a:lnTo>
                    <a:pt x="101817" y="13427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4564063" y="2368550"/>
              <a:ext cx="509700" cy="51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42222"/>
                  </a:moveTo>
                  <a:lnTo>
                    <a:pt x="12897" y="61666"/>
                  </a:lnTo>
                  <a:lnTo>
                    <a:pt x="19065" y="63333"/>
                  </a:lnTo>
                  <a:lnTo>
                    <a:pt x="20747" y="76111"/>
                  </a:lnTo>
                  <a:lnTo>
                    <a:pt x="15700" y="99444"/>
                  </a:lnTo>
                  <a:lnTo>
                    <a:pt x="26355" y="101111"/>
                  </a:lnTo>
                  <a:lnTo>
                    <a:pt x="42056" y="96666"/>
                  </a:lnTo>
                  <a:lnTo>
                    <a:pt x="52149" y="101111"/>
                  </a:lnTo>
                  <a:lnTo>
                    <a:pt x="77943" y="118889"/>
                  </a:lnTo>
                  <a:lnTo>
                    <a:pt x="93084" y="120000"/>
                  </a:lnTo>
                  <a:lnTo>
                    <a:pt x="97570" y="115555"/>
                  </a:lnTo>
                  <a:lnTo>
                    <a:pt x="90841" y="110555"/>
                  </a:lnTo>
                  <a:lnTo>
                    <a:pt x="90841" y="102777"/>
                  </a:lnTo>
                  <a:lnTo>
                    <a:pt x="99813" y="97777"/>
                  </a:lnTo>
                  <a:lnTo>
                    <a:pt x="101495" y="87777"/>
                  </a:lnTo>
                  <a:lnTo>
                    <a:pt x="102616" y="78333"/>
                  </a:lnTo>
                  <a:lnTo>
                    <a:pt x="117196" y="64999"/>
                  </a:lnTo>
                  <a:lnTo>
                    <a:pt x="120000" y="46666"/>
                  </a:lnTo>
                  <a:lnTo>
                    <a:pt x="91962" y="22222"/>
                  </a:lnTo>
                  <a:lnTo>
                    <a:pt x="76261" y="23333"/>
                  </a:lnTo>
                  <a:lnTo>
                    <a:pt x="69532" y="17777"/>
                  </a:lnTo>
                  <a:lnTo>
                    <a:pt x="66728" y="10000"/>
                  </a:lnTo>
                  <a:lnTo>
                    <a:pt x="62803" y="3888"/>
                  </a:lnTo>
                  <a:lnTo>
                    <a:pt x="45420" y="0"/>
                  </a:lnTo>
                  <a:lnTo>
                    <a:pt x="45981" y="4999"/>
                  </a:lnTo>
                  <a:lnTo>
                    <a:pt x="37570" y="7777"/>
                  </a:lnTo>
                  <a:lnTo>
                    <a:pt x="23551" y="3888"/>
                  </a:lnTo>
                  <a:lnTo>
                    <a:pt x="8971" y="12222"/>
                  </a:lnTo>
                  <a:lnTo>
                    <a:pt x="10093" y="25555"/>
                  </a:lnTo>
                  <a:lnTo>
                    <a:pt x="0" y="42222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4416425" y="2552700"/>
              <a:ext cx="1225500" cy="120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45148"/>
                  </a:moveTo>
                  <a:lnTo>
                    <a:pt x="2796" y="52514"/>
                  </a:lnTo>
                  <a:lnTo>
                    <a:pt x="7223" y="56316"/>
                  </a:lnTo>
                  <a:lnTo>
                    <a:pt x="10718" y="65584"/>
                  </a:lnTo>
                  <a:lnTo>
                    <a:pt x="12582" y="68435"/>
                  </a:lnTo>
                  <a:lnTo>
                    <a:pt x="13980" y="66534"/>
                  </a:lnTo>
                  <a:lnTo>
                    <a:pt x="13980" y="63207"/>
                  </a:lnTo>
                  <a:lnTo>
                    <a:pt x="17708" y="66534"/>
                  </a:lnTo>
                  <a:lnTo>
                    <a:pt x="23533" y="67247"/>
                  </a:lnTo>
                  <a:lnTo>
                    <a:pt x="26563" y="70099"/>
                  </a:lnTo>
                  <a:lnTo>
                    <a:pt x="31922" y="72000"/>
                  </a:lnTo>
                  <a:lnTo>
                    <a:pt x="33087" y="76039"/>
                  </a:lnTo>
                  <a:lnTo>
                    <a:pt x="31456" y="77940"/>
                  </a:lnTo>
                  <a:lnTo>
                    <a:pt x="30524" y="80554"/>
                  </a:lnTo>
                  <a:lnTo>
                    <a:pt x="26097" y="82455"/>
                  </a:lnTo>
                  <a:lnTo>
                    <a:pt x="21436" y="89821"/>
                  </a:lnTo>
                  <a:lnTo>
                    <a:pt x="20038" y="90772"/>
                  </a:lnTo>
                  <a:lnTo>
                    <a:pt x="18873" y="97188"/>
                  </a:lnTo>
                  <a:lnTo>
                    <a:pt x="14912" y="104079"/>
                  </a:lnTo>
                  <a:lnTo>
                    <a:pt x="15378" y="106930"/>
                  </a:lnTo>
                  <a:lnTo>
                    <a:pt x="20038" y="108118"/>
                  </a:lnTo>
                  <a:lnTo>
                    <a:pt x="22834" y="113108"/>
                  </a:lnTo>
                  <a:lnTo>
                    <a:pt x="24233" y="113108"/>
                  </a:lnTo>
                  <a:lnTo>
                    <a:pt x="26097" y="110019"/>
                  </a:lnTo>
                  <a:lnTo>
                    <a:pt x="25165" y="107881"/>
                  </a:lnTo>
                  <a:lnTo>
                    <a:pt x="22601" y="107405"/>
                  </a:lnTo>
                  <a:lnTo>
                    <a:pt x="22601" y="105029"/>
                  </a:lnTo>
                  <a:lnTo>
                    <a:pt x="22368" y="100752"/>
                  </a:lnTo>
                  <a:lnTo>
                    <a:pt x="21203" y="97425"/>
                  </a:lnTo>
                  <a:lnTo>
                    <a:pt x="21902" y="93861"/>
                  </a:lnTo>
                  <a:lnTo>
                    <a:pt x="26097" y="89821"/>
                  </a:lnTo>
                  <a:lnTo>
                    <a:pt x="27262" y="89584"/>
                  </a:lnTo>
                  <a:lnTo>
                    <a:pt x="28427" y="93623"/>
                  </a:lnTo>
                  <a:lnTo>
                    <a:pt x="29592" y="93623"/>
                  </a:lnTo>
                  <a:lnTo>
                    <a:pt x="31456" y="96000"/>
                  </a:lnTo>
                  <a:lnTo>
                    <a:pt x="33087" y="95524"/>
                  </a:lnTo>
                  <a:lnTo>
                    <a:pt x="35184" y="94099"/>
                  </a:lnTo>
                  <a:lnTo>
                    <a:pt x="47300" y="95287"/>
                  </a:lnTo>
                  <a:lnTo>
                    <a:pt x="50563" y="94574"/>
                  </a:lnTo>
                  <a:lnTo>
                    <a:pt x="53359" y="96237"/>
                  </a:lnTo>
                  <a:lnTo>
                    <a:pt x="54990" y="97663"/>
                  </a:lnTo>
                  <a:lnTo>
                    <a:pt x="59184" y="97901"/>
                  </a:lnTo>
                  <a:lnTo>
                    <a:pt x="62679" y="101940"/>
                  </a:lnTo>
                  <a:lnTo>
                    <a:pt x="64543" y="101702"/>
                  </a:lnTo>
                  <a:lnTo>
                    <a:pt x="68737" y="97425"/>
                  </a:lnTo>
                  <a:lnTo>
                    <a:pt x="71999" y="99802"/>
                  </a:lnTo>
                  <a:lnTo>
                    <a:pt x="73631" y="102178"/>
                  </a:lnTo>
                  <a:lnTo>
                    <a:pt x="76893" y="101940"/>
                  </a:lnTo>
                  <a:lnTo>
                    <a:pt x="80155" y="104079"/>
                  </a:lnTo>
                  <a:lnTo>
                    <a:pt x="80621" y="106217"/>
                  </a:lnTo>
                  <a:lnTo>
                    <a:pt x="82485" y="106455"/>
                  </a:lnTo>
                  <a:lnTo>
                    <a:pt x="88543" y="107168"/>
                  </a:lnTo>
                  <a:lnTo>
                    <a:pt x="91339" y="110970"/>
                  </a:lnTo>
                  <a:lnTo>
                    <a:pt x="91805" y="113821"/>
                  </a:lnTo>
                  <a:lnTo>
                    <a:pt x="92038" y="115009"/>
                  </a:lnTo>
                  <a:lnTo>
                    <a:pt x="93436" y="119762"/>
                  </a:lnTo>
                  <a:lnTo>
                    <a:pt x="96931" y="120000"/>
                  </a:lnTo>
                  <a:lnTo>
                    <a:pt x="102058" y="114772"/>
                  </a:lnTo>
                  <a:lnTo>
                    <a:pt x="104854" y="106693"/>
                  </a:lnTo>
                  <a:lnTo>
                    <a:pt x="103922" y="104316"/>
                  </a:lnTo>
                  <a:lnTo>
                    <a:pt x="103689" y="100990"/>
                  </a:lnTo>
                  <a:lnTo>
                    <a:pt x="104388" y="99089"/>
                  </a:lnTo>
                  <a:lnTo>
                    <a:pt x="106019" y="97188"/>
                  </a:lnTo>
                  <a:lnTo>
                    <a:pt x="108349" y="96237"/>
                  </a:lnTo>
                  <a:lnTo>
                    <a:pt x="110912" y="91960"/>
                  </a:lnTo>
                  <a:lnTo>
                    <a:pt x="112543" y="91960"/>
                  </a:lnTo>
                  <a:lnTo>
                    <a:pt x="117203" y="93861"/>
                  </a:lnTo>
                  <a:lnTo>
                    <a:pt x="120000" y="90297"/>
                  </a:lnTo>
                  <a:lnTo>
                    <a:pt x="116970" y="85069"/>
                  </a:lnTo>
                  <a:lnTo>
                    <a:pt x="113475" y="80316"/>
                  </a:lnTo>
                  <a:lnTo>
                    <a:pt x="113708" y="76039"/>
                  </a:lnTo>
                  <a:lnTo>
                    <a:pt x="119067" y="70099"/>
                  </a:lnTo>
                  <a:lnTo>
                    <a:pt x="119300" y="67485"/>
                  </a:lnTo>
                  <a:lnTo>
                    <a:pt x="115572" y="66059"/>
                  </a:lnTo>
                  <a:lnTo>
                    <a:pt x="112543" y="63445"/>
                  </a:lnTo>
                  <a:lnTo>
                    <a:pt x="110912" y="60118"/>
                  </a:lnTo>
                  <a:lnTo>
                    <a:pt x="106019" y="60356"/>
                  </a:lnTo>
                  <a:lnTo>
                    <a:pt x="101126" y="60356"/>
                  </a:lnTo>
                  <a:lnTo>
                    <a:pt x="99262" y="58217"/>
                  </a:lnTo>
                  <a:lnTo>
                    <a:pt x="92970" y="57742"/>
                  </a:lnTo>
                  <a:lnTo>
                    <a:pt x="91339" y="56079"/>
                  </a:lnTo>
                  <a:lnTo>
                    <a:pt x="91339" y="54653"/>
                  </a:lnTo>
                  <a:lnTo>
                    <a:pt x="84116" y="51089"/>
                  </a:lnTo>
                  <a:lnTo>
                    <a:pt x="83184" y="49188"/>
                  </a:lnTo>
                  <a:lnTo>
                    <a:pt x="81087" y="47524"/>
                  </a:lnTo>
                  <a:lnTo>
                    <a:pt x="77825" y="47762"/>
                  </a:lnTo>
                  <a:lnTo>
                    <a:pt x="75728" y="47049"/>
                  </a:lnTo>
                  <a:lnTo>
                    <a:pt x="71300" y="42772"/>
                  </a:lnTo>
                  <a:lnTo>
                    <a:pt x="68504" y="42059"/>
                  </a:lnTo>
                  <a:lnTo>
                    <a:pt x="65242" y="38257"/>
                  </a:lnTo>
                  <a:lnTo>
                    <a:pt x="61281" y="36831"/>
                  </a:lnTo>
                  <a:lnTo>
                    <a:pt x="57320" y="33505"/>
                  </a:lnTo>
                  <a:lnTo>
                    <a:pt x="55223" y="31128"/>
                  </a:lnTo>
                  <a:lnTo>
                    <a:pt x="53825" y="33029"/>
                  </a:lnTo>
                  <a:lnTo>
                    <a:pt x="46834" y="32792"/>
                  </a:lnTo>
                  <a:lnTo>
                    <a:pt x="32388" y="23049"/>
                  </a:lnTo>
                  <a:lnTo>
                    <a:pt x="25398" y="25425"/>
                  </a:lnTo>
                  <a:lnTo>
                    <a:pt x="21669" y="24475"/>
                  </a:lnTo>
                  <a:lnTo>
                    <a:pt x="23300" y="14970"/>
                  </a:lnTo>
                  <a:lnTo>
                    <a:pt x="22368" y="9504"/>
                  </a:lnTo>
                  <a:lnTo>
                    <a:pt x="19339" y="7841"/>
                  </a:lnTo>
                  <a:lnTo>
                    <a:pt x="14213" y="0"/>
                  </a:lnTo>
                  <a:lnTo>
                    <a:pt x="8621" y="3089"/>
                  </a:lnTo>
                  <a:lnTo>
                    <a:pt x="8155" y="5465"/>
                  </a:lnTo>
                  <a:lnTo>
                    <a:pt x="8854" y="9980"/>
                  </a:lnTo>
                  <a:lnTo>
                    <a:pt x="6990" y="13544"/>
                  </a:lnTo>
                  <a:lnTo>
                    <a:pt x="6524" y="14495"/>
                  </a:lnTo>
                  <a:lnTo>
                    <a:pt x="9553" y="18534"/>
                  </a:lnTo>
                  <a:lnTo>
                    <a:pt x="8155" y="22336"/>
                  </a:lnTo>
                  <a:lnTo>
                    <a:pt x="5825" y="24000"/>
                  </a:lnTo>
                  <a:lnTo>
                    <a:pt x="6757" y="30891"/>
                  </a:lnTo>
                  <a:lnTo>
                    <a:pt x="9087" y="32079"/>
                  </a:lnTo>
                  <a:lnTo>
                    <a:pt x="8388" y="36831"/>
                  </a:lnTo>
                  <a:lnTo>
                    <a:pt x="4194" y="42059"/>
                  </a:lnTo>
                  <a:lnTo>
                    <a:pt x="0" y="45148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3163888" y="2563813"/>
              <a:ext cx="1377900" cy="128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8186" y="0"/>
                  </a:moveTo>
                  <a:lnTo>
                    <a:pt x="64248" y="2439"/>
                  </a:lnTo>
                  <a:lnTo>
                    <a:pt x="59689" y="2661"/>
                  </a:lnTo>
                  <a:lnTo>
                    <a:pt x="55336" y="6876"/>
                  </a:lnTo>
                  <a:lnTo>
                    <a:pt x="55129" y="10646"/>
                  </a:lnTo>
                  <a:lnTo>
                    <a:pt x="48911" y="17744"/>
                  </a:lnTo>
                  <a:lnTo>
                    <a:pt x="45181" y="19963"/>
                  </a:lnTo>
                  <a:lnTo>
                    <a:pt x="42279" y="23511"/>
                  </a:lnTo>
                  <a:lnTo>
                    <a:pt x="40207" y="25508"/>
                  </a:lnTo>
                  <a:lnTo>
                    <a:pt x="36891" y="31053"/>
                  </a:lnTo>
                  <a:lnTo>
                    <a:pt x="32953" y="33271"/>
                  </a:lnTo>
                  <a:lnTo>
                    <a:pt x="25492" y="35046"/>
                  </a:lnTo>
                  <a:lnTo>
                    <a:pt x="23005" y="34824"/>
                  </a:lnTo>
                  <a:lnTo>
                    <a:pt x="20932" y="33493"/>
                  </a:lnTo>
                  <a:lnTo>
                    <a:pt x="19689" y="31497"/>
                  </a:lnTo>
                  <a:lnTo>
                    <a:pt x="19067" y="29057"/>
                  </a:lnTo>
                  <a:lnTo>
                    <a:pt x="17823" y="28835"/>
                  </a:lnTo>
                  <a:lnTo>
                    <a:pt x="16373" y="28391"/>
                  </a:lnTo>
                  <a:lnTo>
                    <a:pt x="15129" y="28170"/>
                  </a:lnTo>
                  <a:lnTo>
                    <a:pt x="11191" y="32828"/>
                  </a:lnTo>
                  <a:lnTo>
                    <a:pt x="8497" y="34602"/>
                  </a:lnTo>
                  <a:lnTo>
                    <a:pt x="7046" y="36377"/>
                  </a:lnTo>
                  <a:lnTo>
                    <a:pt x="5803" y="40591"/>
                  </a:lnTo>
                  <a:lnTo>
                    <a:pt x="4766" y="41700"/>
                  </a:lnTo>
                  <a:lnTo>
                    <a:pt x="829" y="43475"/>
                  </a:lnTo>
                  <a:lnTo>
                    <a:pt x="207" y="44805"/>
                  </a:lnTo>
                  <a:lnTo>
                    <a:pt x="414" y="49685"/>
                  </a:lnTo>
                  <a:lnTo>
                    <a:pt x="0" y="50794"/>
                  </a:lnTo>
                  <a:lnTo>
                    <a:pt x="6424" y="54787"/>
                  </a:lnTo>
                  <a:lnTo>
                    <a:pt x="7875" y="58558"/>
                  </a:lnTo>
                  <a:lnTo>
                    <a:pt x="7253" y="60998"/>
                  </a:lnTo>
                  <a:lnTo>
                    <a:pt x="6424" y="64990"/>
                  </a:lnTo>
                  <a:lnTo>
                    <a:pt x="6839" y="67652"/>
                  </a:lnTo>
                  <a:lnTo>
                    <a:pt x="8290" y="68761"/>
                  </a:lnTo>
                  <a:lnTo>
                    <a:pt x="10155" y="68539"/>
                  </a:lnTo>
                  <a:lnTo>
                    <a:pt x="10777" y="70979"/>
                  </a:lnTo>
                  <a:lnTo>
                    <a:pt x="10984" y="72976"/>
                  </a:lnTo>
                  <a:lnTo>
                    <a:pt x="13264" y="75637"/>
                  </a:lnTo>
                  <a:lnTo>
                    <a:pt x="14300" y="76746"/>
                  </a:lnTo>
                  <a:lnTo>
                    <a:pt x="15129" y="79186"/>
                  </a:lnTo>
                  <a:lnTo>
                    <a:pt x="14715" y="81848"/>
                  </a:lnTo>
                  <a:lnTo>
                    <a:pt x="15336" y="83622"/>
                  </a:lnTo>
                  <a:lnTo>
                    <a:pt x="17409" y="85397"/>
                  </a:lnTo>
                  <a:lnTo>
                    <a:pt x="19689" y="85397"/>
                  </a:lnTo>
                  <a:lnTo>
                    <a:pt x="26114" y="85841"/>
                  </a:lnTo>
                  <a:lnTo>
                    <a:pt x="34404" y="88724"/>
                  </a:lnTo>
                  <a:lnTo>
                    <a:pt x="36062" y="92051"/>
                  </a:lnTo>
                  <a:lnTo>
                    <a:pt x="37927" y="92495"/>
                  </a:lnTo>
                  <a:lnTo>
                    <a:pt x="40414" y="92717"/>
                  </a:lnTo>
                  <a:lnTo>
                    <a:pt x="44145" y="95600"/>
                  </a:lnTo>
                  <a:lnTo>
                    <a:pt x="45388" y="99593"/>
                  </a:lnTo>
                  <a:lnTo>
                    <a:pt x="47461" y="103142"/>
                  </a:lnTo>
                  <a:lnTo>
                    <a:pt x="49948" y="104473"/>
                  </a:lnTo>
                  <a:lnTo>
                    <a:pt x="50984" y="105360"/>
                  </a:lnTo>
                  <a:lnTo>
                    <a:pt x="52020" y="110018"/>
                  </a:lnTo>
                  <a:lnTo>
                    <a:pt x="55129" y="116451"/>
                  </a:lnTo>
                  <a:lnTo>
                    <a:pt x="60310" y="119112"/>
                  </a:lnTo>
                  <a:lnTo>
                    <a:pt x="63419" y="119999"/>
                  </a:lnTo>
                  <a:lnTo>
                    <a:pt x="67150" y="118225"/>
                  </a:lnTo>
                  <a:lnTo>
                    <a:pt x="67150" y="115120"/>
                  </a:lnTo>
                  <a:lnTo>
                    <a:pt x="69222" y="112680"/>
                  </a:lnTo>
                  <a:cubicBezTo>
                    <a:pt x="69222" y="112754"/>
                    <a:pt x="69222" y="112828"/>
                    <a:pt x="69222" y="112902"/>
                  </a:cubicBezTo>
                  <a:lnTo>
                    <a:pt x="70466" y="111571"/>
                  </a:lnTo>
                  <a:lnTo>
                    <a:pt x="71709" y="106913"/>
                  </a:lnTo>
                  <a:lnTo>
                    <a:pt x="72538" y="101146"/>
                  </a:lnTo>
                  <a:lnTo>
                    <a:pt x="69430" y="98706"/>
                  </a:lnTo>
                  <a:lnTo>
                    <a:pt x="68808" y="96709"/>
                  </a:lnTo>
                  <a:lnTo>
                    <a:pt x="68808" y="95157"/>
                  </a:lnTo>
                  <a:lnTo>
                    <a:pt x="73575" y="88724"/>
                  </a:lnTo>
                  <a:lnTo>
                    <a:pt x="73575" y="88724"/>
                  </a:lnTo>
                  <a:lnTo>
                    <a:pt x="77305" y="90055"/>
                  </a:lnTo>
                  <a:lnTo>
                    <a:pt x="78963" y="91386"/>
                  </a:lnTo>
                  <a:lnTo>
                    <a:pt x="81658" y="92273"/>
                  </a:lnTo>
                  <a:lnTo>
                    <a:pt x="83937" y="91829"/>
                  </a:lnTo>
                  <a:lnTo>
                    <a:pt x="85803" y="91829"/>
                  </a:lnTo>
                  <a:lnTo>
                    <a:pt x="86632" y="92717"/>
                  </a:lnTo>
                  <a:lnTo>
                    <a:pt x="85181" y="94269"/>
                  </a:lnTo>
                  <a:lnTo>
                    <a:pt x="84352" y="96044"/>
                  </a:lnTo>
                  <a:lnTo>
                    <a:pt x="83108" y="98262"/>
                  </a:lnTo>
                  <a:lnTo>
                    <a:pt x="82694" y="100924"/>
                  </a:lnTo>
                  <a:lnTo>
                    <a:pt x="83730" y="103142"/>
                  </a:lnTo>
                  <a:lnTo>
                    <a:pt x="85595" y="105360"/>
                  </a:lnTo>
                  <a:lnTo>
                    <a:pt x="87253" y="105582"/>
                  </a:lnTo>
                  <a:lnTo>
                    <a:pt x="89533" y="104916"/>
                  </a:lnTo>
                  <a:lnTo>
                    <a:pt x="89740" y="102255"/>
                  </a:lnTo>
                  <a:lnTo>
                    <a:pt x="92020" y="101146"/>
                  </a:lnTo>
                  <a:lnTo>
                    <a:pt x="93678" y="102255"/>
                  </a:lnTo>
                  <a:lnTo>
                    <a:pt x="95751" y="103142"/>
                  </a:lnTo>
                  <a:lnTo>
                    <a:pt x="97823" y="104473"/>
                  </a:lnTo>
                  <a:lnTo>
                    <a:pt x="99481" y="104695"/>
                  </a:lnTo>
                  <a:lnTo>
                    <a:pt x="100725" y="103585"/>
                  </a:lnTo>
                  <a:lnTo>
                    <a:pt x="100932" y="101146"/>
                  </a:lnTo>
                  <a:lnTo>
                    <a:pt x="101554" y="98040"/>
                  </a:lnTo>
                  <a:lnTo>
                    <a:pt x="104248" y="94713"/>
                  </a:lnTo>
                  <a:cubicBezTo>
                    <a:pt x="104179" y="92791"/>
                    <a:pt x="104110" y="90868"/>
                    <a:pt x="104041" y="88946"/>
                  </a:cubicBezTo>
                  <a:lnTo>
                    <a:pt x="105284" y="88059"/>
                  </a:lnTo>
                  <a:lnTo>
                    <a:pt x="107564" y="88059"/>
                  </a:lnTo>
                  <a:lnTo>
                    <a:pt x="107564" y="86728"/>
                  </a:lnTo>
                  <a:lnTo>
                    <a:pt x="105492" y="84953"/>
                  </a:lnTo>
                  <a:lnTo>
                    <a:pt x="104041" y="82070"/>
                  </a:lnTo>
                  <a:lnTo>
                    <a:pt x="100725" y="81183"/>
                  </a:lnTo>
                  <a:lnTo>
                    <a:pt x="97409" y="80073"/>
                  </a:lnTo>
                  <a:lnTo>
                    <a:pt x="97409" y="77412"/>
                  </a:lnTo>
                  <a:lnTo>
                    <a:pt x="98860" y="75194"/>
                  </a:lnTo>
                  <a:lnTo>
                    <a:pt x="104248" y="70757"/>
                  </a:lnTo>
                  <a:lnTo>
                    <a:pt x="108601" y="70979"/>
                  </a:lnTo>
                  <a:lnTo>
                    <a:pt x="111295" y="70979"/>
                  </a:lnTo>
                  <a:lnTo>
                    <a:pt x="110673" y="68539"/>
                  </a:lnTo>
                  <a:lnTo>
                    <a:pt x="120000" y="63216"/>
                  </a:lnTo>
                  <a:lnTo>
                    <a:pt x="115854" y="51460"/>
                  </a:lnTo>
                  <a:lnTo>
                    <a:pt x="111295" y="47911"/>
                  </a:lnTo>
                  <a:lnTo>
                    <a:pt x="109015" y="40147"/>
                  </a:lnTo>
                  <a:lnTo>
                    <a:pt x="102797" y="40147"/>
                  </a:lnTo>
                  <a:lnTo>
                    <a:pt x="101554" y="36820"/>
                  </a:lnTo>
                  <a:lnTo>
                    <a:pt x="96373" y="39260"/>
                  </a:lnTo>
                  <a:lnTo>
                    <a:pt x="91813" y="38595"/>
                  </a:lnTo>
                  <a:lnTo>
                    <a:pt x="89533" y="34602"/>
                  </a:lnTo>
                  <a:lnTo>
                    <a:pt x="89119" y="26839"/>
                  </a:lnTo>
                  <a:lnTo>
                    <a:pt x="88082" y="25064"/>
                  </a:lnTo>
                  <a:lnTo>
                    <a:pt x="88082" y="19741"/>
                  </a:lnTo>
                  <a:lnTo>
                    <a:pt x="83523" y="17744"/>
                  </a:lnTo>
                  <a:lnTo>
                    <a:pt x="79585" y="10425"/>
                  </a:lnTo>
                  <a:lnTo>
                    <a:pt x="74404" y="7097"/>
                  </a:lnTo>
                  <a:lnTo>
                    <a:pt x="76062" y="1552"/>
                  </a:lnTo>
                  <a:lnTo>
                    <a:pt x="68186" y="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3819446" y="3167751"/>
              <a:ext cx="1584300" cy="1038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" y="97156"/>
                  </a:moveTo>
                  <a:lnTo>
                    <a:pt x="8842" y="99633"/>
                  </a:lnTo>
                  <a:lnTo>
                    <a:pt x="9563" y="101559"/>
                  </a:lnTo>
                  <a:cubicBezTo>
                    <a:pt x="9503" y="103761"/>
                    <a:pt x="9443" y="105963"/>
                    <a:pt x="9383" y="108165"/>
                  </a:cubicBezTo>
                  <a:lnTo>
                    <a:pt x="9924" y="108990"/>
                  </a:lnTo>
                  <a:lnTo>
                    <a:pt x="14255" y="111467"/>
                  </a:lnTo>
                  <a:lnTo>
                    <a:pt x="15518" y="115321"/>
                  </a:lnTo>
                  <a:lnTo>
                    <a:pt x="17323" y="115871"/>
                  </a:lnTo>
                  <a:lnTo>
                    <a:pt x="18947" y="114495"/>
                  </a:lnTo>
                  <a:lnTo>
                    <a:pt x="21112" y="112568"/>
                  </a:lnTo>
                  <a:lnTo>
                    <a:pt x="22736" y="113394"/>
                  </a:lnTo>
                  <a:lnTo>
                    <a:pt x="23999" y="116146"/>
                  </a:lnTo>
                  <a:lnTo>
                    <a:pt x="24721" y="118348"/>
                  </a:lnTo>
                  <a:lnTo>
                    <a:pt x="26345" y="119724"/>
                  </a:lnTo>
                  <a:lnTo>
                    <a:pt x="30496" y="120000"/>
                  </a:lnTo>
                  <a:lnTo>
                    <a:pt x="30857" y="117247"/>
                  </a:lnTo>
                  <a:lnTo>
                    <a:pt x="31218" y="113945"/>
                  </a:lnTo>
                  <a:lnTo>
                    <a:pt x="32481" y="110917"/>
                  </a:lnTo>
                  <a:lnTo>
                    <a:pt x="40601" y="105412"/>
                  </a:lnTo>
                  <a:lnTo>
                    <a:pt x="42225" y="107614"/>
                  </a:lnTo>
                  <a:lnTo>
                    <a:pt x="42947" y="116146"/>
                  </a:lnTo>
                  <a:lnTo>
                    <a:pt x="47819" y="117798"/>
                  </a:lnTo>
                  <a:lnTo>
                    <a:pt x="50706" y="117798"/>
                  </a:lnTo>
                  <a:lnTo>
                    <a:pt x="53052" y="115045"/>
                  </a:lnTo>
                  <a:lnTo>
                    <a:pt x="56842" y="113119"/>
                  </a:lnTo>
                  <a:lnTo>
                    <a:pt x="58466" y="113945"/>
                  </a:lnTo>
                  <a:lnTo>
                    <a:pt x="61533" y="118899"/>
                  </a:lnTo>
                  <a:lnTo>
                    <a:pt x="62616" y="118899"/>
                  </a:lnTo>
                  <a:lnTo>
                    <a:pt x="64421" y="114770"/>
                  </a:lnTo>
                  <a:lnTo>
                    <a:pt x="66045" y="111743"/>
                  </a:lnTo>
                  <a:lnTo>
                    <a:pt x="68391" y="110917"/>
                  </a:lnTo>
                  <a:lnTo>
                    <a:pt x="70375" y="111467"/>
                  </a:lnTo>
                  <a:lnTo>
                    <a:pt x="74345" y="115045"/>
                  </a:lnTo>
                  <a:lnTo>
                    <a:pt x="79398" y="115045"/>
                  </a:lnTo>
                  <a:lnTo>
                    <a:pt x="83368" y="116972"/>
                  </a:lnTo>
                  <a:lnTo>
                    <a:pt x="91127" y="99633"/>
                  </a:lnTo>
                  <a:lnTo>
                    <a:pt x="94195" y="101284"/>
                  </a:lnTo>
                  <a:lnTo>
                    <a:pt x="100872" y="86972"/>
                  </a:lnTo>
                  <a:lnTo>
                    <a:pt x="96180" y="80366"/>
                  </a:lnTo>
                  <a:lnTo>
                    <a:pt x="96180" y="79266"/>
                  </a:lnTo>
                  <a:lnTo>
                    <a:pt x="103398" y="78990"/>
                  </a:lnTo>
                  <a:lnTo>
                    <a:pt x="106646" y="80917"/>
                  </a:lnTo>
                  <a:lnTo>
                    <a:pt x="108451" y="75963"/>
                  </a:lnTo>
                  <a:lnTo>
                    <a:pt x="116030" y="72110"/>
                  </a:lnTo>
                  <a:lnTo>
                    <a:pt x="119639" y="67981"/>
                  </a:lnTo>
                  <a:lnTo>
                    <a:pt x="120000" y="65229"/>
                  </a:lnTo>
                  <a:lnTo>
                    <a:pt x="118556" y="64403"/>
                  </a:lnTo>
                  <a:lnTo>
                    <a:pt x="117293" y="53944"/>
                  </a:lnTo>
                  <a:lnTo>
                    <a:pt x="115127" y="50091"/>
                  </a:lnTo>
                  <a:lnTo>
                    <a:pt x="109353" y="49266"/>
                  </a:lnTo>
                  <a:lnTo>
                    <a:pt x="108451" y="46789"/>
                  </a:lnTo>
                  <a:lnTo>
                    <a:pt x="107007" y="44862"/>
                  </a:lnTo>
                  <a:lnTo>
                    <a:pt x="104120" y="44587"/>
                  </a:lnTo>
                  <a:lnTo>
                    <a:pt x="100330" y="39633"/>
                  </a:lnTo>
                  <a:lnTo>
                    <a:pt x="96721" y="44312"/>
                  </a:lnTo>
                  <a:lnTo>
                    <a:pt x="94917" y="44312"/>
                  </a:lnTo>
                  <a:lnTo>
                    <a:pt x="92390" y="39357"/>
                  </a:lnTo>
                  <a:lnTo>
                    <a:pt x="88781" y="39357"/>
                  </a:lnTo>
                  <a:lnTo>
                    <a:pt x="86075" y="36055"/>
                  </a:lnTo>
                  <a:lnTo>
                    <a:pt x="83007" y="36880"/>
                  </a:lnTo>
                  <a:lnTo>
                    <a:pt x="75248" y="35779"/>
                  </a:lnTo>
                  <a:lnTo>
                    <a:pt x="71278" y="37706"/>
                  </a:lnTo>
                  <a:lnTo>
                    <a:pt x="69654" y="35229"/>
                  </a:lnTo>
                  <a:lnTo>
                    <a:pt x="68571" y="34954"/>
                  </a:lnTo>
                  <a:lnTo>
                    <a:pt x="68210" y="31101"/>
                  </a:lnTo>
                  <a:lnTo>
                    <a:pt x="67849" y="30275"/>
                  </a:lnTo>
                  <a:lnTo>
                    <a:pt x="64060" y="34403"/>
                  </a:lnTo>
                  <a:lnTo>
                    <a:pt x="63157" y="39908"/>
                  </a:lnTo>
                  <a:lnTo>
                    <a:pt x="64421" y="42660"/>
                  </a:lnTo>
                  <a:lnTo>
                    <a:pt x="64421" y="50642"/>
                  </a:lnTo>
                  <a:lnTo>
                    <a:pt x="66406" y="52018"/>
                  </a:lnTo>
                  <a:lnTo>
                    <a:pt x="66766" y="54220"/>
                  </a:lnTo>
                  <a:lnTo>
                    <a:pt x="65503" y="57247"/>
                  </a:lnTo>
                  <a:lnTo>
                    <a:pt x="63879" y="57247"/>
                  </a:lnTo>
                  <a:lnTo>
                    <a:pt x="62255" y="51743"/>
                  </a:lnTo>
                  <a:lnTo>
                    <a:pt x="59007" y="50091"/>
                  </a:lnTo>
                  <a:lnTo>
                    <a:pt x="58466" y="47889"/>
                  </a:lnTo>
                  <a:lnTo>
                    <a:pt x="61172" y="39357"/>
                  </a:lnTo>
                  <a:lnTo>
                    <a:pt x="62616" y="31101"/>
                  </a:lnTo>
                  <a:lnTo>
                    <a:pt x="63879" y="30000"/>
                  </a:lnTo>
                  <a:lnTo>
                    <a:pt x="66947" y="22293"/>
                  </a:lnTo>
                  <a:lnTo>
                    <a:pt x="70556" y="19816"/>
                  </a:lnTo>
                  <a:lnTo>
                    <a:pt x="70917" y="16238"/>
                  </a:lnTo>
                  <a:lnTo>
                    <a:pt x="72000" y="14311"/>
                  </a:lnTo>
                  <a:lnTo>
                    <a:pt x="71639" y="9633"/>
                  </a:lnTo>
                  <a:lnTo>
                    <a:pt x="67488" y="7981"/>
                  </a:lnTo>
                  <a:lnTo>
                    <a:pt x="65503" y="4403"/>
                  </a:lnTo>
                  <a:lnTo>
                    <a:pt x="60090" y="3853"/>
                  </a:lnTo>
                  <a:lnTo>
                    <a:pt x="57563" y="0"/>
                  </a:lnTo>
                  <a:lnTo>
                    <a:pt x="57383" y="3578"/>
                  </a:lnTo>
                  <a:lnTo>
                    <a:pt x="56481" y="6055"/>
                  </a:lnTo>
                  <a:lnTo>
                    <a:pt x="48180" y="13211"/>
                  </a:lnTo>
                  <a:lnTo>
                    <a:pt x="48721" y="15688"/>
                  </a:lnTo>
                  <a:lnTo>
                    <a:pt x="42586" y="15963"/>
                  </a:lnTo>
                  <a:lnTo>
                    <a:pt x="37533" y="21467"/>
                  </a:lnTo>
                  <a:lnTo>
                    <a:pt x="36631" y="23394"/>
                  </a:lnTo>
                  <a:lnTo>
                    <a:pt x="36812" y="26972"/>
                  </a:lnTo>
                  <a:lnTo>
                    <a:pt x="41864" y="29724"/>
                  </a:lnTo>
                  <a:lnTo>
                    <a:pt x="43308" y="32752"/>
                  </a:lnTo>
                  <a:lnTo>
                    <a:pt x="45293" y="35504"/>
                  </a:lnTo>
                  <a:lnTo>
                    <a:pt x="45293" y="37155"/>
                  </a:lnTo>
                  <a:lnTo>
                    <a:pt x="43488" y="37155"/>
                  </a:lnTo>
                  <a:lnTo>
                    <a:pt x="42947" y="38256"/>
                  </a:lnTo>
                  <a:lnTo>
                    <a:pt x="42225" y="46238"/>
                  </a:lnTo>
                  <a:lnTo>
                    <a:pt x="40781" y="49266"/>
                  </a:lnTo>
                  <a:lnTo>
                    <a:pt x="39699" y="56697"/>
                  </a:lnTo>
                  <a:lnTo>
                    <a:pt x="37533" y="57798"/>
                  </a:lnTo>
                  <a:lnTo>
                    <a:pt x="34466" y="55596"/>
                  </a:lnTo>
                  <a:lnTo>
                    <a:pt x="32481" y="54495"/>
                  </a:lnTo>
                  <a:lnTo>
                    <a:pt x="32481" y="54495"/>
                  </a:lnTo>
                  <a:lnTo>
                    <a:pt x="29774" y="55321"/>
                  </a:lnTo>
                  <a:lnTo>
                    <a:pt x="29413" y="58073"/>
                  </a:lnTo>
                  <a:lnTo>
                    <a:pt x="26706" y="58623"/>
                  </a:lnTo>
                  <a:lnTo>
                    <a:pt x="24180" y="53944"/>
                  </a:lnTo>
                  <a:lnTo>
                    <a:pt x="23999" y="51192"/>
                  </a:lnTo>
                  <a:lnTo>
                    <a:pt x="24721" y="47064"/>
                  </a:lnTo>
                  <a:lnTo>
                    <a:pt x="26165" y="44312"/>
                  </a:lnTo>
                  <a:lnTo>
                    <a:pt x="27248" y="42660"/>
                  </a:lnTo>
                  <a:lnTo>
                    <a:pt x="26165" y="41284"/>
                  </a:lnTo>
                  <a:lnTo>
                    <a:pt x="22917" y="42385"/>
                  </a:lnTo>
                  <a:lnTo>
                    <a:pt x="20210" y="40733"/>
                  </a:lnTo>
                  <a:lnTo>
                    <a:pt x="18406" y="39633"/>
                  </a:lnTo>
                  <a:lnTo>
                    <a:pt x="16060" y="37981"/>
                  </a:lnTo>
                  <a:lnTo>
                    <a:pt x="11729" y="45412"/>
                  </a:lnTo>
                  <a:lnTo>
                    <a:pt x="11909" y="50367"/>
                  </a:lnTo>
                  <a:lnTo>
                    <a:pt x="14436" y="53944"/>
                  </a:lnTo>
                  <a:lnTo>
                    <a:pt x="12812" y="66880"/>
                  </a:lnTo>
                  <a:lnTo>
                    <a:pt x="10466" y="69908"/>
                  </a:lnTo>
                  <a:lnTo>
                    <a:pt x="9924" y="75137"/>
                  </a:lnTo>
                  <a:lnTo>
                    <a:pt x="6496" y="76513"/>
                  </a:lnTo>
                  <a:lnTo>
                    <a:pt x="6135" y="79541"/>
                  </a:lnTo>
                  <a:lnTo>
                    <a:pt x="902" y="83394"/>
                  </a:lnTo>
                  <a:lnTo>
                    <a:pt x="0" y="85321"/>
                  </a:lnTo>
                  <a:lnTo>
                    <a:pt x="1263" y="89174"/>
                  </a:lnTo>
                  <a:lnTo>
                    <a:pt x="2526" y="97156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5475288" y="3114675"/>
              <a:ext cx="766800" cy="59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3252"/>
                  </a:moveTo>
                  <a:lnTo>
                    <a:pt x="15279" y="114216"/>
                  </a:lnTo>
                  <a:lnTo>
                    <a:pt x="17515" y="116144"/>
                  </a:lnTo>
                  <a:lnTo>
                    <a:pt x="19378" y="115662"/>
                  </a:lnTo>
                  <a:lnTo>
                    <a:pt x="24223" y="120000"/>
                  </a:lnTo>
                  <a:lnTo>
                    <a:pt x="30186" y="114698"/>
                  </a:lnTo>
                  <a:lnTo>
                    <a:pt x="30186" y="114698"/>
                  </a:lnTo>
                  <a:lnTo>
                    <a:pt x="42111" y="119036"/>
                  </a:lnTo>
                  <a:lnTo>
                    <a:pt x="45465" y="111325"/>
                  </a:lnTo>
                  <a:lnTo>
                    <a:pt x="54782" y="111325"/>
                  </a:lnTo>
                  <a:lnTo>
                    <a:pt x="60372" y="106023"/>
                  </a:lnTo>
                  <a:lnTo>
                    <a:pt x="64844" y="105542"/>
                  </a:lnTo>
                  <a:lnTo>
                    <a:pt x="72670" y="109397"/>
                  </a:lnTo>
                  <a:lnTo>
                    <a:pt x="77888" y="113734"/>
                  </a:lnTo>
                  <a:lnTo>
                    <a:pt x="86086" y="106987"/>
                  </a:lnTo>
                  <a:lnTo>
                    <a:pt x="92422" y="107951"/>
                  </a:lnTo>
                  <a:lnTo>
                    <a:pt x="94658" y="93975"/>
                  </a:lnTo>
                  <a:lnTo>
                    <a:pt x="94285" y="90120"/>
                  </a:lnTo>
                  <a:lnTo>
                    <a:pt x="107701" y="80000"/>
                  </a:lnTo>
                  <a:lnTo>
                    <a:pt x="109937" y="77108"/>
                  </a:lnTo>
                  <a:lnTo>
                    <a:pt x="119254" y="73252"/>
                  </a:lnTo>
                  <a:lnTo>
                    <a:pt x="119254" y="64096"/>
                  </a:lnTo>
                  <a:lnTo>
                    <a:pt x="114782" y="62168"/>
                  </a:lnTo>
                  <a:lnTo>
                    <a:pt x="112546" y="57349"/>
                  </a:lnTo>
                  <a:lnTo>
                    <a:pt x="113664" y="51566"/>
                  </a:lnTo>
                  <a:lnTo>
                    <a:pt x="119254" y="49638"/>
                  </a:lnTo>
                  <a:lnTo>
                    <a:pt x="120000" y="45301"/>
                  </a:lnTo>
                  <a:lnTo>
                    <a:pt x="118136" y="43373"/>
                  </a:lnTo>
                  <a:lnTo>
                    <a:pt x="118136" y="37108"/>
                  </a:lnTo>
                  <a:lnTo>
                    <a:pt x="101739" y="43373"/>
                  </a:lnTo>
                  <a:lnTo>
                    <a:pt x="98757" y="43373"/>
                  </a:lnTo>
                  <a:lnTo>
                    <a:pt x="92794" y="36626"/>
                  </a:lnTo>
                  <a:lnTo>
                    <a:pt x="87950" y="38072"/>
                  </a:lnTo>
                  <a:lnTo>
                    <a:pt x="84596" y="40963"/>
                  </a:lnTo>
                  <a:lnTo>
                    <a:pt x="79751" y="39518"/>
                  </a:lnTo>
                  <a:lnTo>
                    <a:pt x="74161" y="38554"/>
                  </a:lnTo>
                  <a:lnTo>
                    <a:pt x="64844" y="37590"/>
                  </a:lnTo>
                  <a:lnTo>
                    <a:pt x="61490" y="31325"/>
                  </a:lnTo>
                  <a:lnTo>
                    <a:pt x="58136" y="25542"/>
                  </a:lnTo>
                  <a:lnTo>
                    <a:pt x="53664" y="25542"/>
                  </a:lnTo>
                  <a:lnTo>
                    <a:pt x="48819" y="28915"/>
                  </a:lnTo>
                  <a:lnTo>
                    <a:pt x="44347" y="27469"/>
                  </a:lnTo>
                  <a:lnTo>
                    <a:pt x="40621" y="19759"/>
                  </a:lnTo>
                  <a:lnTo>
                    <a:pt x="36521" y="15421"/>
                  </a:lnTo>
                  <a:lnTo>
                    <a:pt x="34658" y="14939"/>
                  </a:lnTo>
                  <a:lnTo>
                    <a:pt x="28322" y="4337"/>
                  </a:lnTo>
                  <a:lnTo>
                    <a:pt x="24968" y="0"/>
                  </a:lnTo>
                  <a:lnTo>
                    <a:pt x="16770" y="482"/>
                  </a:lnTo>
                  <a:lnTo>
                    <a:pt x="13043" y="8674"/>
                  </a:lnTo>
                  <a:lnTo>
                    <a:pt x="13416" y="13976"/>
                  </a:lnTo>
                  <a:lnTo>
                    <a:pt x="16397" y="18313"/>
                  </a:lnTo>
                  <a:lnTo>
                    <a:pt x="18260" y="20722"/>
                  </a:lnTo>
                  <a:lnTo>
                    <a:pt x="22732" y="22168"/>
                  </a:lnTo>
                  <a:lnTo>
                    <a:pt x="25341" y="24578"/>
                  </a:lnTo>
                  <a:lnTo>
                    <a:pt x="24968" y="27951"/>
                  </a:lnTo>
                  <a:lnTo>
                    <a:pt x="16397" y="40481"/>
                  </a:lnTo>
                  <a:lnTo>
                    <a:pt x="16770" y="49638"/>
                  </a:lnTo>
                  <a:lnTo>
                    <a:pt x="21987" y="60722"/>
                  </a:lnTo>
                  <a:lnTo>
                    <a:pt x="26087" y="68433"/>
                  </a:lnTo>
                  <a:lnTo>
                    <a:pt x="20869" y="77108"/>
                  </a:lnTo>
                  <a:lnTo>
                    <a:pt x="12670" y="72771"/>
                  </a:lnTo>
                  <a:lnTo>
                    <a:pt x="7826" y="81927"/>
                  </a:lnTo>
                  <a:lnTo>
                    <a:pt x="2981" y="85301"/>
                  </a:lnTo>
                  <a:lnTo>
                    <a:pt x="745" y="92530"/>
                  </a:lnTo>
                  <a:lnTo>
                    <a:pt x="0" y="113252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6259513" y="3011488"/>
              <a:ext cx="128700" cy="19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22" y="7482"/>
                  </a:moveTo>
                  <a:lnTo>
                    <a:pt x="15555" y="44895"/>
                  </a:lnTo>
                  <a:lnTo>
                    <a:pt x="15555" y="59861"/>
                  </a:lnTo>
                  <a:lnTo>
                    <a:pt x="4444" y="71834"/>
                  </a:lnTo>
                  <a:lnTo>
                    <a:pt x="0" y="106254"/>
                  </a:lnTo>
                  <a:lnTo>
                    <a:pt x="24444" y="115233"/>
                  </a:lnTo>
                  <a:cubicBezTo>
                    <a:pt x="35555" y="114235"/>
                    <a:pt x="47037" y="119223"/>
                    <a:pt x="53334" y="119722"/>
                  </a:cubicBezTo>
                  <a:cubicBezTo>
                    <a:pt x="59630" y="120221"/>
                    <a:pt x="57037" y="120221"/>
                    <a:pt x="62221" y="118226"/>
                  </a:cubicBezTo>
                  <a:cubicBezTo>
                    <a:pt x="67406" y="116231"/>
                    <a:pt x="74814" y="116231"/>
                    <a:pt x="84444" y="107751"/>
                  </a:cubicBezTo>
                  <a:cubicBezTo>
                    <a:pt x="94074" y="99270"/>
                    <a:pt x="108148" y="80813"/>
                    <a:pt x="120000" y="67344"/>
                  </a:cubicBezTo>
                  <a:lnTo>
                    <a:pt x="111111" y="53875"/>
                  </a:lnTo>
                  <a:lnTo>
                    <a:pt x="106666" y="17958"/>
                  </a:lnTo>
                  <a:lnTo>
                    <a:pt x="82222" y="4489"/>
                  </a:lnTo>
                  <a:lnTo>
                    <a:pt x="51111" y="0"/>
                  </a:lnTo>
                  <a:lnTo>
                    <a:pt x="2222" y="7482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5849938" y="3114675"/>
              <a:ext cx="763500" cy="108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0093" y="43326"/>
                  </a:moveTo>
                  <a:lnTo>
                    <a:pt x="54953" y="51466"/>
                  </a:lnTo>
                  <a:lnTo>
                    <a:pt x="53457" y="56192"/>
                  </a:lnTo>
                  <a:lnTo>
                    <a:pt x="52336" y="61706"/>
                  </a:lnTo>
                  <a:lnTo>
                    <a:pt x="38878" y="69846"/>
                  </a:lnTo>
                  <a:lnTo>
                    <a:pt x="37383" y="76148"/>
                  </a:lnTo>
                  <a:lnTo>
                    <a:pt x="21308" y="78512"/>
                  </a:lnTo>
                  <a:lnTo>
                    <a:pt x="18317" y="81400"/>
                  </a:lnTo>
                  <a:lnTo>
                    <a:pt x="4859" y="77986"/>
                  </a:lnTo>
                  <a:lnTo>
                    <a:pt x="2616" y="77986"/>
                  </a:lnTo>
                  <a:lnTo>
                    <a:pt x="1121" y="81137"/>
                  </a:lnTo>
                  <a:lnTo>
                    <a:pt x="0" y="82975"/>
                  </a:lnTo>
                  <a:lnTo>
                    <a:pt x="4112" y="86126"/>
                  </a:lnTo>
                  <a:lnTo>
                    <a:pt x="7102" y="85864"/>
                  </a:lnTo>
                  <a:lnTo>
                    <a:pt x="8224" y="90328"/>
                  </a:lnTo>
                  <a:lnTo>
                    <a:pt x="10467" y="92691"/>
                  </a:lnTo>
                  <a:lnTo>
                    <a:pt x="14579" y="91641"/>
                  </a:lnTo>
                  <a:lnTo>
                    <a:pt x="17196" y="90328"/>
                  </a:lnTo>
                  <a:lnTo>
                    <a:pt x="20934" y="90328"/>
                  </a:lnTo>
                  <a:lnTo>
                    <a:pt x="22429" y="100568"/>
                  </a:lnTo>
                  <a:lnTo>
                    <a:pt x="26915" y="102932"/>
                  </a:lnTo>
                  <a:lnTo>
                    <a:pt x="28411" y="106608"/>
                  </a:lnTo>
                  <a:lnTo>
                    <a:pt x="34766" y="109496"/>
                  </a:lnTo>
                  <a:lnTo>
                    <a:pt x="40000" y="114223"/>
                  </a:lnTo>
                  <a:lnTo>
                    <a:pt x="44112" y="116323"/>
                  </a:lnTo>
                  <a:lnTo>
                    <a:pt x="48224" y="119212"/>
                  </a:lnTo>
                  <a:lnTo>
                    <a:pt x="50093" y="120000"/>
                  </a:lnTo>
                  <a:lnTo>
                    <a:pt x="54579" y="118687"/>
                  </a:lnTo>
                  <a:lnTo>
                    <a:pt x="56074" y="115798"/>
                  </a:lnTo>
                  <a:lnTo>
                    <a:pt x="61682" y="113960"/>
                  </a:lnTo>
                  <a:lnTo>
                    <a:pt x="65046" y="113960"/>
                  </a:lnTo>
                  <a:lnTo>
                    <a:pt x="68784" y="115273"/>
                  </a:lnTo>
                  <a:lnTo>
                    <a:pt x="72523" y="118424"/>
                  </a:lnTo>
                  <a:lnTo>
                    <a:pt x="72523" y="118424"/>
                  </a:lnTo>
                  <a:lnTo>
                    <a:pt x="80373" y="113960"/>
                  </a:lnTo>
                  <a:lnTo>
                    <a:pt x="85981" y="113960"/>
                  </a:lnTo>
                  <a:lnTo>
                    <a:pt x="91962" y="111597"/>
                  </a:lnTo>
                  <a:lnTo>
                    <a:pt x="91588" y="106345"/>
                  </a:lnTo>
                  <a:lnTo>
                    <a:pt x="90841" y="104507"/>
                  </a:lnTo>
                  <a:lnTo>
                    <a:pt x="91588" y="99518"/>
                  </a:lnTo>
                  <a:lnTo>
                    <a:pt x="91214" y="92954"/>
                  </a:lnTo>
                  <a:lnTo>
                    <a:pt x="90093" y="89540"/>
                  </a:lnTo>
                  <a:lnTo>
                    <a:pt x="85233" y="85864"/>
                  </a:lnTo>
                  <a:lnTo>
                    <a:pt x="82616" y="84026"/>
                  </a:lnTo>
                  <a:lnTo>
                    <a:pt x="83364" y="81925"/>
                  </a:lnTo>
                  <a:lnTo>
                    <a:pt x="82616" y="80087"/>
                  </a:lnTo>
                  <a:lnTo>
                    <a:pt x="81495" y="77199"/>
                  </a:lnTo>
                  <a:lnTo>
                    <a:pt x="83364" y="74310"/>
                  </a:lnTo>
                  <a:lnTo>
                    <a:pt x="85233" y="72735"/>
                  </a:lnTo>
                  <a:lnTo>
                    <a:pt x="82990" y="70634"/>
                  </a:lnTo>
                  <a:lnTo>
                    <a:pt x="81495" y="68008"/>
                  </a:lnTo>
                  <a:lnTo>
                    <a:pt x="78878" y="67483"/>
                  </a:lnTo>
                  <a:lnTo>
                    <a:pt x="76635" y="66695"/>
                  </a:lnTo>
                  <a:lnTo>
                    <a:pt x="75514" y="66958"/>
                  </a:lnTo>
                  <a:lnTo>
                    <a:pt x="72897" y="61444"/>
                  </a:lnTo>
                  <a:lnTo>
                    <a:pt x="70654" y="59606"/>
                  </a:lnTo>
                  <a:lnTo>
                    <a:pt x="69906" y="54354"/>
                  </a:lnTo>
                  <a:lnTo>
                    <a:pt x="72897" y="52253"/>
                  </a:lnTo>
                  <a:lnTo>
                    <a:pt x="74766" y="48315"/>
                  </a:lnTo>
                  <a:lnTo>
                    <a:pt x="82990" y="47264"/>
                  </a:lnTo>
                  <a:lnTo>
                    <a:pt x="87476" y="47002"/>
                  </a:lnTo>
                  <a:lnTo>
                    <a:pt x="87850" y="43588"/>
                  </a:lnTo>
                  <a:lnTo>
                    <a:pt x="84859" y="40175"/>
                  </a:lnTo>
                  <a:lnTo>
                    <a:pt x="81869" y="40175"/>
                  </a:lnTo>
                  <a:lnTo>
                    <a:pt x="78130" y="37024"/>
                  </a:lnTo>
                  <a:lnTo>
                    <a:pt x="72523" y="35711"/>
                  </a:lnTo>
                  <a:lnTo>
                    <a:pt x="68037" y="35186"/>
                  </a:lnTo>
                  <a:lnTo>
                    <a:pt x="69906" y="30722"/>
                  </a:lnTo>
                  <a:lnTo>
                    <a:pt x="69532" y="27571"/>
                  </a:lnTo>
                  <a:lnTo>
                    <a:pt x="71775" y="22319"/>
                  </a:lnTo>
                  <a:lnTo>
                    <a:pt x="78504" y="22056"/>
                  </a:lnTo>
                  <a:lnTo>
                    <a:pt x="83364" y="23894"/>
                  </a:lnTo>
                  <a:lnTo>
                    <a:pt x="90841" y="25733"/>
                  </a:lnTo>
                  <a:lnTo>
                    <a:pt x="94953" y="27833"/>
                  </a:lnTo>
                  <a:lnTo>
                    <a:pt x="96448" y="29934"/>
                  </a:lnTo>
                  <a:lnTo>
                    <a:pt x="98317" y="30984"/>
                  </a:lnTo>
                  <a:lnTo>
                    <a:pt x="102056" y="29934"/>
                  </a:lnTo>
                  <a:lnTo>
                    <a:pt x="105420" y="28621"/>
                  </a:lnTo>
                  <a:lnTo>
                    <a:pt x="107289" y="25470"/>
                  </a:lnTo>
                  <a:lnTo>
                    <a:pt x="109532" y="22582"/>
                  </a:lnTo>
                  <a:lnTo>
                    <a:pt x="112523" y="18380"/>
                  </a:lnTo>
                  <a:lnTo>
                    <a:pt x="112897" y="16542"/>
                  </a:lnTo>
                  <a:lnTo>
                    <a:pt x="117756" y="15492"/>
                  </a:lnTo>
                  <a:lnTo>
                    <a:pt x="120000" y="13129"/>
                  </a:lnTo>
                  <a:lnTo>
                    <a:pt x="119252" y="11291"/>
                  </a:lnTo>
                  <a:lnTo>
                    <a:pt x="114392" y="11028"/>
                  </a:lnTo>
                  <a:lnTo>
                    <a:pt x="110654" y="11816"/>
                  </a:lnTo>
                  <a:lnTo>
                    <a:pt x="109158" y="13916"/>
                  </a:lnTo>
                  <a:lnTo>
                    <a:pt x="103925" y="13391"/>
                  </a:lnTo>
                  <a:lnTo>
                    <a:pt x="99439" y="12603"/>
                  </a:lnTo>
                  <a:lnTo>
                    <a:pt x="94579" y="11291"/>
                  </a:lnTo>
                  <a:lnTo>
                    <a:pt x="91214" y="9190"/>
                  </a:lnTo>
                  <a:lnTo>
                    <a:pt x="89345" y="5514"/>
                  </a:lnTo>
                  <a:lnTo>
                    <a:pt x="87850" y="1838"/>
                  </a:lnTo>
                  <a:lnTo>
                    <a:pt x="86355" y="0"/>
                  </a:lnTo>
                  <a:lnTo>
                    <a:pt x="84112" y="1050"/>
                  </a:lnTo>
                  <a:lnTo>
                    <a:pt x="75514" y="9190"/>
                  </a:lnTo>
                  <a:lnTo>
                    <a:pt x="68037" y="8927"/>
                  </a:lnTo>
                  <a:lnTo>
                    <a:pt x="65046" y="7877"/>
                  </a:lnTo>
                  <a:lnTo>
                    <a:pt x="63551" y="6827"/>
                  </a:lnTo>
                  <a:lnTo>
                    <a:pt x="64672" y="11816"/>
                  </a:lnTo>
                  <a:lnTo>
                    <a:pt x="66168" y="14442"/>
                  </a:lnTo>
                  <a:lnTo>
                    <a:pt x="66168" y="17593"/>
                  </a:lnTo>
                  <a:lnTo>
                    <a:pt x="64672" y="19956"/>
                  </a:lnTo>
                  <a:lnTo>
                    <a:pt x="60186" y="21269"/>
                  </a:lnTo>
                  <a:lnTo>
                    <a:pt x="60934" y="24420"/>
                  </a:lnTo>
                  <a:lnTo>
                    <a:pt x="60560" y="26258"/>
                  </a:lnTo>
                  <a:lnTo>
                    <a:pt x="59065" y="28096"/>
                  </a:lnTo>
                  <a:lnTo>
                    <a:pt x="54953" y="29146"/>
                  </a:lnTo>
                  <a:lnTo>
                    <a:pt x="54579" y="32297"/>
                  </a:lnTo>
                  <a:lnTo>
                    <a:pt x="54579" y="32297"/>
                  </a:lnTo>
                  <a:lnTo>
                    <a:pt x="60560" y="34660"/>
                  </a:lnTo>
                  <a:lnTo>
                    <a:pt x="60560" y="39649"/>
                  </a:lnTo>
                  <a:lnTo>
                    <a:pt x="50093" y="43326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906713" y="3486150"/>
              <a:ext cx="973200" cy="86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6919" y="0"/>
                  </a:moveTo>
                  <a:lnTo>
                    <a:pt x="56039" y="9917"/>
                  </a:lnTo>
                  <a:lnTo>
                    <a:pt x="50757" y="10909"/>
                  </a:lnTo>
                  <a:lnTo>
                    <a:pt x="48704" y="9256"/>
                  </a:lnTo>
                  <a:lnTo>
                    <a:pt x="44303" y="8925"/>
                  </a:lnTo>
                  <a:lnTo>
                    <a:pt x="41075" y="8925"/>
                  </a:lnTo>
                  <a:lnTo>
                    <a:pt x="37554" y="10578"/>
                  </a:lnTo>
                  <a:lnTo>
                    <a:pt x="33447" y="13884"/>
                  </a:lnTo>
                  <a:lnTo>
                    <a:pt x="26405" y="8264"/>
                  </a:lnTo>
                  <a:lnTo>
                    <a:pt x="17603" y="8595"/>
                  </a:lnTo>
                  <a:lnTo>
                    <a:pt x="11442" y="6942"/>
                  </a:lnTo>
                  <a:lnTo>
                    <a:pt x="4107" y="13553"/>
                  </a:lnTo>
                  <a:lnTo>
                    <a:pt x="586" y="16859"/>
                  </a:lnTo>
                  <a:lnTo>
                    <a:pt x="0" y="20495"/>
                  </a:lnTo>
                  <a:lnTo>
                    <a:pt x="5867" y="27768"/>
                  </a:lnTo>
                  <a:lnTo>
                    <a:pt x="8215" y="37686"/>
                  </a:lnTo>
                  <a:lnTo>
                    <a:pt x="12616" y="41652"/>
                  </a:lnTo>
                  <a:lnTo>
                    <a:pt x="16136" y="44297"/>
                  </a:lnTo>
                  <a:lnTo>
                    <a:pt x="20537" y="46280"/>
                  </a:lnTo>
                  <a:lnTo>
                    <a:pt x="23765" y="46942"/>
                  </a:lnTo>
                  <a:lnTo>
                    <a:pt x="28166" y="45289"/>
                  </a:lnTo>
                  <a:lnTo>
                    <a:pt x="31100" y="43967"/>
                  </a:lnTo>
                  <a:lnTo>
                    <a:pt x="33447" y="42314"/>
                  </a:lnTo>
                  <a:lnTo>
                    <a:pt x="36968" y="40000"/>
                  </a:lnTo>
                  <a:lnTo>
                    <a:pt x="39608" y="42975"/>
                  </a:lnTo>
                  <a:lnTo>
                    <a:pt x="39315" y="47603"/>
                  </a:lnTo>
                  <a:lnTo>
                    <a:pt x="36968" y="52892"/>
                  </a:lnTo>
                  <a:lnTo>
                    <a:pt x="33447" y="57190"/>
                  </a:lnTo>
                  <a:lnTo>
                    <a:pt x="29339" y="58843"/>
                  </a:lnTo>
                  <a:lnTo>
                    <a:pt x="26112" y="59834"/>
                  </a:lnTo>
                  <a:lnTo>
                    <a:pt x="19951" y="60165"/>
                  </a:lnTo>
                  <a:lnTo>
                    <a:pt x="15256" y="57851"/>
                  </a:lnTo>
                  <a:lnTo>
                    <a:pt x="15256" y="54876"/>
                  </a:lnTo>
                  <a:lnTo>
                    <a:pt x="13203" y="52231"/>
                  </a:lnTo>
                  <a:lnTo>
                    <a:pt x="13203" y="52231"/>
                  </a:lnTo>
                  <a:lnTo>
                    <a:pt x="9682" y="57851"/>
                  </a:lnTo>
                  <a:lnTo>
                    <a:pt x="8215" y="64132"/>
                  </a:lnTo>
                  <a:lnTo>
                    <a:pt x="10855" y="66776"/>
                  </a:lnTo>
                  <a:lnTo>
                    <a:pt x="13496" y="71074"/>
                  </a:lnTo>
                  <a:lnTo>
                    <a:pt x="17310" y="74049"/>
                  </a:lnTo>
                  <a:lnTo>
                    <a:pt x="17897" y="77355"/>
                  </a:lnTo>
                  <a:lnTo>
                    <a:pt x="18777" y="78677"/>
                  </a:lnTo>
                  <a:lnTo>
                    <a:pt x="22298" y="82644"/>
                  </a:lnTo>
                  <a:lnTo>
                    <a:pt x="23178" y="91900"/>
                  </a:lnTo>
                  <a:lnTo>
                    <a:pt x="25819" y="94545"/>
                  </a:lnTo>
                  <a:lnTo>
                    <a:pt x="28753" y="95537"/>
                  </a:lnTo>
                  <a:lnTo>
                    <a:pt x="31100" y="97520"/>
                  </a:lnTo>
                  <a:lnTo>
                    <a:pt x="34327" y="100165"/>
                  </a:lnTo>
                  <a:lnTo>
                    <a:pt x="37848" y="106446"/>
                  </a:lnTo>
                  <a:lnTo>
                    <a:pt x="41955" y="107438"/>
                  </a:lnTo>
                  <a:lnTo>
                    <a:pt x="44303" y="105454"/>
                  </a:lnTo>
                  <a:lnTo>
                    <a:pt x="44009" y="102479"/>
                  </a:lnTo>
                  <a:lnTo>
                    <a:pt x="44890" y="99504"/>
                  </a:lnTo>
                  <a:lnTo>
                    <a:pt x="47237" y="98842"/>
                  </a:lnTo>
                  <a:lnTo>
                    <a:pt x="49877" y="100165"/>
                  </a:lnTo>
                  <a:lnTo>
                    <a:pt x="53105" y="101818"/>
                  </a:lnTo>
                  <a:lnTo>
                    <a:pt x="56039" y="102809"/>
                  </a:lnTo>
                  <a:lnTo>
                    <a:pt x="58679" y="101157"/>
                  </a:lnTo>
                  <a:lnTo>
                    <a:pt x="60440" y="97851"/>
                  </a:lnTo>
                  <a:lnTo>
                    <a:pt x="64547" y="94876"/>
                  </a:lnTo>
                  <a:lnTo>
                    <a:pt x="68655" y="95206"/>
                  </a:lnTo>
                  <a:lnTo>
                    <a:pt x="71002" y="92231"/>
                  </a:lnTo>
                  <a:lnTo>
                    <a:pt x="72176" y="86942"/>
                  </a:lnTo>
                  <a:lnTo>
                    <a:pt x="71295" y="81322"/>
                  </a:lnTo>
                  <a:lnTo>
                    <a:pt x="74229" y="74380"/>
                  </a:lnTo>
                  <a:lnTo>
                    <a:pt x="72762" y="68099"/>
                  </a:lnTo>
                  <a:lnTo>
                    <a:pt x="76577" y="65785"/>
                  </a:lnTo>
                  <a:lnTo>
                    <a:pt x="80097" y="68429"/>
                  </a:lnTo>
                  <a:lnTo>
                    <a:pt x="80391" y="72727"/>
                  </a:lnTo>
                  <a:lnTo>
                    <a:pt x="79510" y="76363"/>
                  </a:lnTo>
                  <a:lnTo>
                    <a:pt x="79510" y="80661"/>
                  </a:lnTo>
                  <a:lnTo>
                    <a:pt x="82151" y="83636"/>
                  </a:lnTo>
                  <a:lnTo>
                    <a:pt x="82445" y="90909"/>
                  </a:lnTo>
                  <a:lnTo>
                    <a:pt x="79510" y="98512"/>
                  </a:lnTo>
                  <a:cubicBezTo>
                    <a:pt x="79413" y="101377"/>
                    <a:pt x="79315" y="104242"/>
                    <a:pt x="79217" y="107107"/>
                  </a:cubicBezTo>
                  <a:lnTo>
                    <a:pt x="78924" y="110413"/>
                  </a:lnTo>
                  <a:lnTo>
                    <a:pt x="78924" y="113057"/>
                  </a:lnTo>
                  <a:lnTo>
                    <a:pt x="76577" y="114710"/>
                  </a:lnTo>
                  <a:lnTo>
                    <a:pt x="76870" y="117355"/>
                  </a:lnTo>
                  <a:lnTo>
                    <a:pt x="78924" y="119008"/>
                  </a:lnTo>
                  <a:lnTo>
                    <a:pt x="81271" y="118016"/>
                  </a:lnTo>
                  <a:lnTo>
                    <a:pt x="83618" y="119008"/>
                  </a:lnTo>
                  <a:lnTo>
                    <a:pt x="86552" y="119669"/>
                  </a:lnTo>
                  <a:lnTo>
                    <a:pt x="89486" y="120000"/>
                  </a:lnTo>
                  <a:lnTo>
                    <a:pt x="92713" y="118347"/>
                  </a:lnTo>
                  <a:lnTo>
                    <a:pt x="94474" y="114380"/>
                  </a:lnTo>
                  <a:lnTo>
                    <a:pt x="95354" y="110082"/>
                  </a:lnTo>
                  <a:lnTo>
                    <a:pt x="94474" y="106776"/>
                  </a:lnTo>
                  <a:lnTo>
                    <a:pt x="97995" y="106115"/>
                  </a:lnTo>
                  <a:lnTo>
                    <a:pt x="102396" y="98512"/>
                  </a:lnTo>
                  <a:lnTo>
                    <a:pt x="109731" y="95537"/>
                  </a:lnTo>
                  <a:lnTo>
                    <a:pt x="111197" y="91900"/>
                  </a:lnTo>
                  <a:lnTo>
                    <a:pt x="111197" y="91900"/>
                  </a:lnTo>
                  <a:lnTo>
                    <a:pt x="106503" y="89586"/>
                  </a:lnTo>
                  <a:lnTo>
                    <a:pt x="104156" y="83305"/>
                  </a:lnTo>
                  <a:lnTo>
                    <a:pt x="108557" y="80661"/>
                  </a:lnTo>
                  <a:lnTo>
                    <a:pt x="113545" y="74710"/>
                  </a:lnTo>
                  <a:lnTo>
                    <a:pt x="112371" y="68429"/>
                  </a:lnTo>
                  <a:lnTo>
                    <a:pt x="111784" y="64793"/>
                  </a:lnTo>
                  <a:lnTo>
                    <a:pt x="110024" y="61487"/>
                  </a:lnTo>
                  <a:lnTo>
                    <a:pt x="111784" y="58512"/>
                  </a:lnTo>
                  <a:lnTo>
                    <a:pt x="115305" y="57190"/>
                  </a:lnTo>
                  <a:lnTo>
                    <a:pt x="118532" y="55867"/>
                  </a:lnTo>
                  <a:lnTo>
                    <a:pt x="120000" y="54876"/>
                  </a:lnTo>
                  <a:lnTo>
                    <a:pt x="120000" y="50247"/>
                  </a:lnTo>
                  <a:lnTo>
                    <a:pt x="110024" y="45619"/>
                  </a:lnTo>
                  <a:lnTo>
                    <a:pt x="105330" y="35702"/>
                  </a:lnTo>
                  <a:lnTo>
                    <a:pt x="103569" y="28429"/>
                  </a:lnTo>
                  <a:lnTo>
                    <a:pt x="99168" y="26446"/>
                  </a:lnTo>
                  <a:lnTo>
                    <a:pt x="96821" y="22810"/>
                  </a:lnTo>
                  <a:lnTo>
                    <a:pt x="94767" y="14214"/>
                  </a:lnTo>
                  <a:lnTo>
                    <a:pt x="89486" y="10578"/>
                  </a:lnTo>
                  <a:lnTo>
                    <a:pt x="82445" y="9917"/>
                  </a:lnTo>
                  <a:lnTo>
                    <a:pt x="80097" y="4297"/>
                  </a:lnTo>
                  <a:lnTo>
                    <a:pt x="68948" y="661"/>
                  </a:lnTo>
                  <a:lnTo>
                    <a:pt x="56919" y="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3579813" y="5200650"/>
              <a:ext cx="117600" cy="15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39183" y="74545"/>
                  </a:lnTo>
                  <a:lnTo>
                    <a:pt x="93061" y="120000"/>
                  </a:lnTo>
                  <a:lnTo>
                    <a:pt x="112653" y="92727"/>
                  </a:lnTo>
                  <a:lnTo>
                    <a:pt x="120000" y="74545"/>
                  </a:lnTo>
                  <a:lnTo>
                    <a:pt x="115102" y="38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3663950" y="4752975"/>
              <a:ext cx="782700" cy="12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7761"/>
                  </a:moveTo>
                  <a:lnTo>
                    <a:pt x="3282" y="62238"/>
                  </a:lnTo>
                  <a:lnTo>
                    <a:pt x="4376" y="69850"/>
                  </a:lnTo>
                  <a:lnTo>
                    <a:pt x="11671" y="76567"/>
                  </a:lnTo>
                  <a:lnTo>
                    <a:pt x="15683" y="86418"/>
                  </a:lnTo>
                  <a:lnTo>
                    <a:pt x="17872" y="89104"/>
                  </a:lnTo>
                  <a:lnTo>
                    <a:pt x="20060" y="93582"/>
                  </a:lnTo>
                  <a:lnTo>
                    <a:pt x="22978" y="96268"/>
                  </a:lnTo>
                  <a:lnTo>
                    <a:pt x="24437" y="98059"/>
                  </a:lnTo>
                  <a:lnTo>
                    <a:pt x="30273" y="100522"/>
                  </a:lnTo>
                  <a:lnTo>
                    <a:pt x="37568" y="102537"/>
                  </a:lnTo>
                  <a:lnTo>
                    <a:pt x="40486" y="106343"/>
                  </a:lnTo>
                  <a:lnTo>
                    <a:pt x="45227" y="109477"/>
                  </a:lnTo>
                  <a:lnTo>
                    <a:pt x="59088" y="112835"/>
                  </a:lnTo>
                  <a:lnTo>
                    <a:pt x="62006" y="120000"/>
                  </a:lnTo>
                  <a:lnTo>
                    <a:pt x="63829" y="113955"/>
                  </a:lnTo>
                  <a:lnTo>
                    <a:pt x="71854" y="111044"/>
                  </a:lnTo>
                  <a:lnTo>
                    <a:pt x="84984" y="113059"/>
                  </a:lnTo>
                  <a:lnTo>
                    <a:pt x="90820" y="105895"/>
                  </a:lnTo>
                  <a:lnTo>
                    <a:pt x="92644" y="102089"/>
                  </a:lnTo>
                  <a:lnTo>
                    <a:pt x="89726" y="97388"/>
                  </a:lnTo>
                  <a:lnTo>
                    <a:pt x="93009" y="96044"/>
                  </a:lnTo>
                  <a:lnTo>
                    <a:pt x="98845" y="95597"/>
                  </a:lnTo>
                  <a:lnTo>
                    <a:pt x="105045" y="93806"/>
                  </a:lnTo>
                  <a:lnTo>
                    <a:pt x="109787" y="94253"/>
                  </a:lnTo>
                  <a:lnTo>
                    <a:pt x="113069" y="91119"/>
                  </a:lnTo>
                  <a:lnTo>
                    <a:pt x="120000" y="87761"/>
                  </a:lnTo>
                  <a:lnTo>
                    <a:pt x="118905" y="85298"/>
                  </a:lnTo>
                  <a:lnTo>
                    <a:pt x="115258" y="83507"/>
                  </a:lnTo>
                  <a:lnTo>
                    <a:pt x="115258" y="81268"/>
                  </a:lnTo>
                  <a:lnTo>
                    <a:pt x="111610" y="80149"/>
                  </a:lnTo>
                  <a:lnTo>
                    <a:pt x="109057" y="75447"/>
                  </a:lnTo>
                  <a:lnTo>
                    <a:pt x="105410" y="76567"/>
                  </a:lnTo>
                  <a:lnTo>
                    <a:pt x="101033" y="76567"/>
                  </a:lnTo>
                  <a:lnTo>
                    <a:pt x="99209" y="79701"/>
                  </a:lnTo>
                  <a:lnTo>
                    <a:pt x="95562" y="79701"/>
                  </a:lnTo>
                  <a:lnTo>
                    <a:pt x="88267" y="77910"/>
                  </a:lnTo>
                  <a:lnTo>
                    <a:pt x="84984" y="76791"/>
                  </a:lnTo>
                  <a:lnTo>
                    <a:pt x="83890" y="73656"/>
                  </a:lnTo>
                  <a:lnTo>
                    <a:pt x="86079" y="70970"/>
                  </a:lnTo>
                  <a:lnTo>
                    <a:pt x="81702" y="68955"/>
                  </a:lnTo>
                  <a:lnTo>
                    <a:pt x="78054" y="66940"/>
                  </a:lnTo>
                  <a:lnTo>
                    <a:pt x="72583" y="66940"/>
                  </a:lnTo>
                  <a:lnTo>
                    <a:pt x="66747" y="66940"/>
                  </a:lnTo>
                  <a:lnTo>
                    <a:pt x="67112" y="62910"/>
                  </a:lnTo>
                  <a:lnTo>
                    <a:pt x="65653" y="60447"/>
                  </a:lnTo>
                  <a:lnTo>
                    <a:pt x="64923" y="57089"/>
                  </a:lnTo>
                  <a:lnTo>
                    <a:pt x="65288" y="54403"/>
                  </a:lnTo>
                  <a:lnTo>
                    <a:pt x="67477" y="53283"/>
                  </a:lnTo>
                  <a:lnTo>
                    <a:pt x="68936" y="50373"/>
                  </a:lnTo>
                  <a:lnTo>
                    <a:pt x="70030" y="48806"/>
                  </a:lnTo>
                  <a:lnTo>
                    <a:pt x="73677" y="49477"/>
                  </a:lnTo>
                  <a:lnTo>
                    <a:pt x="75866" y="54179"/>
                  </a:lnTo>
                  <a:lnTo>
                    <a:pt x="77689" y="54626"/>
                  </a:lnTo>
                  <a:lnTo>
                    <a:pt x="80607" y="54850"/>
                  </a:lnTo>
                  <a:lnTo>
                    <a:pt x="84984" y="54850"/>
                  </a:lnTo>
                  <a:lnTo>
                    <a:pt x="85349" y="51492"/>
                  </a:lnTo>
                  <a:lnTo>
                    <a:pt x="83525" y="47238"/>
                  </a:lnTo>
                  <a:lnTo>
                    <a:pt x="83525" y="44776"/>
                  </a:lnTo>
                  <a:lnTo>
                    <a:pt x="88996" y="42761"/>
                  </a:lnTo>
                  <a:lnTo>
                    <a:pt x="92644" y="40970"/>
                  </a:lnTo>
                  <a:lnTo>
                    <a:pt x="98115" y="38955"/>
                  </a:lnTo>
                  <a:lnTo>
                    <a:pt x="98845" y="37164"/>
                  </a:lnTo>
                  <a:lnTo>
                    <a:pt x="97021" y="34925"/>
                  </a:lnTo>
                  <a:lnTo>
                    <a:pt x="94103" y="34701"/>
                  </a:lnTo>
                  <a:lnTo>
                    <a:pt x="93373" y="34477"/>
                  </a:lnTo>
                  <a:lnTo>
                    <a:pt x="91550" y="33582"/>
                  </a:lnTo>
                  <a:lnTo>
                    <a:pt x="93738" y="32462"/>
                  </a:lnTo>
                  <a:lnTo>
                    <a:pt x="99939" y="29776"/>
                  </a:lnTo>
                  <a:lnTo>
                    <a:pt x="103951" y="24850"/>
                  </a:lnTo>
                  <a:lnTo>
                    <a:pt x="102127" y="22835"/>
                  </a:lnTo>
                  <a:lnTo>
                    <a:pt x="97750" y="20597"/>
                  </a:lnTo>
                  <a:lnTo>
                    <a:pt x="98480" y="17014"/>
                  </a:lnTo>
                  <a:lnTo>
                    <a:pt x="103221" y="16119"/>
                  </a:lnTo>
                  <a:lnTo>
                    <a:pt x="107234" y="13432"/>
                  </a:lnTo>
                  <a:lnTo>
                    <a:pt x="107234" y="10522"/>
                  </a:lnTo>
                  <a:lnTo>
                    <a:pt x="102127" y="10074"/>
                  </a:lnTo>
                  <a:lnTo>
                    <a:pt x="98845" y="9626"/>
                  </a:lnTo>
                  <a:lnTo>
                    <a:pt x="98845" y="9626"/>
                  </a:lnTo>
                  <a:lnTo>
                    <a:pt x="103951" y="6492"/>
                  </a:lnTo>
                  <a:lnTo>
                    <a:pt x="105045" y="3806"/>
                  </a:lnTo>
                  <a:lnTo>
                    <a:pt x="103951" y="2014"/>
                  </a:lnTo>
                  <a:lnTo>
                    <a:pt x="106504" y="223"/>
                  </a:lnTo>
                  <a:lnTo>
                    <a:pt x="96291" y="0"/>
                  </a:lnTo>
                  <a:lnTo>
                    <a:pt x="84620" y="4925"/>
                  </a:lnTo>
                  <a:lnTo>
                    <a:pt x="82431" y="8507"/>
                  </a:lnTo>
                  <a:lnTo>
                    <a:pt x="68206" y="11865"/>
                  </a:lnTo>
                  <a:lnTo>
                    <a:pt x="60911" y="15000"/>
                  </a:lnTo>
                  <a:lnTo>
                    <a:pt x="57629" y="17910"/>
                  </a:lnTo>
                  <a:lnTo>
                    <a:pt x="53617" y="13208"/>
                  </a:lnTo>
                  <a:lnTo>
                    <a:pt x="48510" y="13208"/>
                  </a:lnTo>
                  <a:lnTo>
                    <a:pt x="46686" y="15671"/>
                  </a:lnTo>
                  <a:lnTo>
                    <a:pt x="43039" y="21716"/>
                  </a:lnTo>
                  <a:lnTo>
                    <a:pt x="23708" y="21044"/>
                  </a:lnTo>
                  <a:lnTo>
                    <a:pt x="21519" y="23059"/>
                  </a:lnTo>
                  <a:lnTo>
                    <a:pt x="21154" y="26417"/>
                  </a:lnTo>
                  <a:lnTo>
                    <a:pt x="10212" y="29104"/>
                  </a:lnTo>
                  <a:lnTo>
                    <a:pt x="8389" y="30447"/>
                  </a:lnTo>
                  <a:lnTo>
                    <a:pt x="10212" y="35820"/>
                  </a:lnTo>
                  <a:lnTo>
                    <a:pt x="2917" y="39850"/>
                  </a:lnTo>
                  <a:lnTo>
                    <a:pt x="4012" y="46119"/>
                  </a:lnTo>
                  <a:lnTo>
                    <a:pt x="5106" y="52164"/>
                  </a:lnTo>
                  <a:lnTo>
                    <a:pt x="0" y="57761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3784600" y="5743575"/>
              <a:ext cx="395400" cy="9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4285"/>
                  </a:lnTo>
                  <a:lnTo>
                    <a:pt x="2891" y="18095"/>
                  </a:lnTo>
                  <a:lnTo>
                    <a:pt x="2891" y="22857"/>
                  </a:lnTo>
                  <a:lnTo>
                    <a:pt x="16626" y="30158"/>
                  </a:lnTo>
                  <a:lnTo>
                    <a:pt x="22409" y="33015"/>
                  </a:lnTo>
                  <a:lnTo>
                    <a:pt x="30361" y="40317"/>
                  </a:lnTo>
                  <a:cubicBezTo>
                    <a:pt x="30120" y="42751"/>
                    <a:pt x="29879" y="45185"/>
                    <a:pt x="29638" y="47619"/>
                  </a:cubicBezTo>
                  <a:lnTo>
                    <a:pt x="46265" y="56507"/>
                  </a:lnTo>
                  <a:lnTo>
                    <a:pt x="53493" y="79999"/>
                  </a:lnTo>
                  <a:lnTo>
                    <a:pt x="56385" y="84444"/>
                  </a:lnTo>
                  <a:lnTo>
                    <a:pt x="60722" y="96825"/>
                  </a:lnTo>
                  <a:lnTo>
                    <a:pt x="106264" y="119365"/>
                  </a:lnTo>
                  <a:lnTo>
                    <a:pt x="109879" y="120000"/>
                  </a:lnTo>
                  <a:lnTo>
                    <a:pt x="115662" y="111745"/>
                  </a:lnTo>
                  <a:lnTo>
                    <a:pt x="113494" y="109841"/>
                  </a:lnTo>
                  <a:lnTo>
                    <a:pt x="112048" y="100634"/>
                  </a:lnTo>
                  <a:lnTo>
                    <a:pt x="118554" y="97460"/>
                  </a:lnTo>
                  <a:lnTo>
                    <a:pt x="120000" y="91746"/>
                  </a:lnTo>
                  <a:lnTo>
                    <a:pt x="111325" y="86349"/>
                  </a:lnTo>
                  <a:lnTo>
                    <a:pt x="110602" y="80634"/>
                  </a:lnTo>
                  <a:lnTo>
                    <a:pt x="120000" y="73333"/>
                  </a:lnTo>
                  <a:lnTo>
                    <a:pt x="120000" y="68253"/>
                  </a:lnTo>
                  <a:lnTo>
                    <a:pt x="115662" y="63492"/>
                  </a:lnTo>
                  <a:lnTo>
                    <a:pt x="96867" y="61904"/>
                  </a:lnTo>
                  <a:lnTo>
                    <a:pt x="88915" y="58730"/>
                  </a:lnTo>
                  <a:lnTo>
                    <a:pt x="86747" y="55238"/>
                  </a:lnTo>
                  <a:lnTo>
                    <a:pt x="91084" y="50158"/>
                  </a:lnTo>
                  <a:lnTo>
                    <a:pt x="89638" y="42857"/>
                  </a:lnTo>
                  <a:lnTo>
                    <a:pt x="87469" y="38412"/>
                  </a:lnTo>
                  <a:lnTo>
                    <a:pt x="78072" y="28254"/>
                  </a:lnTo>
                  <a:lnTo>
                    <a:pt x="54939" y="24444"/>
                  </a:lnTo>
                  <a:lnTo>
                    <a:pt x="44819" y="19047"/>
                  </a:lnTo>
                  <a:lnTo>
                    <a:pt x="36867" y="13968"/>
                  </a:lnTo>
                  <a:lnTo>
                    <a:pt x="13734" y="8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4070350" y="5614988"/>
              <a:ext cx="708000" cy="105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121" y="117265"/>
                  </a:moveTo>
                  <a:lnTo>
                    <a:pt x="17373" y="119973"/>
                  </a:lnTo>
                  <a:cubicBezTo>
                    <a:pt x="21683" y="120244"/>
                    <a:pt x="24376" y="118348"/>
                    <a:pt x="27878" y="117536"/>
                  </a:cubicBezTo>
                  <a:lnTo>
                    <a:pt x="33939" y="115099"/>
                  </a:lnTo>
                  <a:lnTo>
                    <a:pt x="42020" y="110224"/>
                  </a:lnTo>
                  <a:lnTo>
                    <a:pt x="46868" y="103724"/>
                  </a:lnTo>
                  <a:lnTo>
                    <a:pt x="59393" y="99120"/>
                  </a:lnTo>
                  <a:lnTo>
                    <a:pt x="69898" y="93704"/>
                  </a:lnTo>
                  <a:lnTo>
                    <a:pt x="69898" y="88829"/>
                  </a:lnTo>
                  <a:lnTo>
                    <a:pt x="79999" y="76371"/>
                  </a:lnTo>
                  <a:lnTo>
                    <a:pt x="92929" y="73121"/>
                  </a:lnTo>
                  <a:lnTo>
                    <a:pt x="101010" y="67434"/>
                  </a:lnTo>
                  <a:cubicBezTo>
                    <a:pt x="101144" y="61566"/>
                    <a:pt x="101279" y="55698"/>
                    <a:pt x="101414" y="49831"/>
                  </a:cubicBezTo>
                  <a:lnTo>
                    <a:pt x="102626" y="39810"/>
                  </a:lnTo>
                  <a:lnTo>
                    <a:pt x="104242" y="33581"/>
                  </a:lnTo>
                  <a:lnTo>
                    <a:pt x="113939" y="24915"/>
                  </a:lnTo>
                  <a:lnTo>
                    <a:pt x="120000" y="16790"/>
                  </a:lnTo>
                  <a:lnTo>
                    <a:pt x="118383" y="11103"/>
                  </a:lnTo>
                  <a:lnTo>
                    <a:pt x="119191" y="4062"/>
                  </a:lnTo>
                  <a:lnTo>
                    <a:pt x="106666" y="0"/>
                  </a:lnTo>
                  <a:lnTo>
                    <a:pt x="101818" y="3249"/>
                  </a:lnTo>
                  <a:lnTo>
                    <a:pt x="101414" y="7853"/>
                  </a:lnTo>
                  <a:lnTo>
                    <a:pt x="98989" y="10020"/>
                  </a:lnTo>
                  <a:lnTo>
                    <a:pt x="88888" y="10832"/>
                  </a:lnTo>
                  <a:lnTo>
                    <a:pt x="86464" y="15436"/>
                  </a:lnTo>
                  <a:lnTo>
                    <a:pt x="81212" y="14624"/>
                  </a:lnTo>
                  <a:lnTo>
                    <a:pt x="79191" y="17603"/>
                  </a:lnTo>
                  <a:lnTo>
                    <a:pt x="73131" y="16790"/>
                  </a:lnTo>
                  <a:lnTo>
                    <a:pt x="63838" y="19228"/>
                  </a:lnTo>
                  <a:lnTo>
                    <a:pt x="54141" y="18957"/>
                  </a:lnTo>
                  <a:lnTo>
                    <a:pt x="52121" y="15436"/>
                  </a:lnTo>
                  <a:lnTo>
                    <a:pt x="46464" y="16790"/>
                  </a:lnTo>
                  <a:lnTo>
                    <a:pt x="30302" y="19769"/>
                  </a:lnTo>
                  <a:lnTo>
                    <a:pt x="31919" y="23019"/>
                  </a:lnTo>
                  <a:lnTo>
                    <a:pt x="33131" y="26540"/>
                  </a:lnTo>
                  <a:lnTo>
                    <a:pt x="24242" y="38456"/>
                  </a:lnTo>
                  <a:lnTo>
                    <a:pt x="9696" y="36831"/>
                  </a:lnTo>
                  <a:lnTo>
                    <a:pt x="2020" y="39539"/>
                  </a:lnTo>
                  <a:lnTo>
                    <a:pt x="0" y="45497"/>
                  </a:lnTo>
                  <a:lnTo>
                    <a:pt x="2424" y="54164"/>
                  </a:lnTo>
                  <a:lnTo>
                    <a:pt x="2020" y="59038"/>
                  </a:lnTo>
                  <a:lnTo>
                    <a:pt x="0" y="62559"/>
                  </a:lnTo>
                  <a:lnTo>
                    <a:pt x="2020" y="63913"/>
                  </a:lnTo>
                  <a:lnTo>
                    <a:pt x="5252" y="67434"/>
                  </a:lnTo>
                  <a:lnTo>
                    <a:pt x="16565" y="69330"/>
                  </a:lnTo>
                  <a:lnTo>
                    <a:pt x="17777" y="76913"/>
                  </a:lnTo>
                  <a:lnTo>
                    <a:pt x="15353" y="82871"/>
                  </a:lnTo>
                  <a:lnTo>
                    <a:pt x="13737" y="85037"/>
                  </a:lnTo>
                  <a:lnTo>
                    <a:pt x="13737" y="88829"/>
                  </a:lnTo>
                  <a:lnTo>
                    <a:pt x="18585" y="93162"/>
                  </a:lnTo>
                  <a:lnTo>
                    <a:pt x="17373" y="98849"/>
                  </a:lnTo>
                  <a:lnTo>
                    <a:pt x="14141" y="101287"/>
                  </a:lnTo>
                  <a:lnTo>
                    <a:pt x="14545" y="108599"/>
                  </a:lnTo>
                  <a:lnTo>
                    <a:pt x="15757" y="109953"/>
                  </a:lnTo>
                  <a:lnTo>
                    <a:pt x="12121" y="117265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3492500" y="4033838"/>
              <a:ext cx="1466700" cy="120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32" y="29291"/>
                  </a:moveTo>
                  <a:lnTo>
                    <a:pt x="1558" y="37795"/>
                  </a:lnTo>
                  <a:lnTo>
                    <a:pt x="1558" y="39448"/>
                  </a:lnTo>
                  <a:lnTo>
                    <a:pt x="0" y="45590"/>
                  </a:lnTo>
                  <a:lnTo>
                    <a:pt x="584" y="49370"/>
                  </a:lnTo>
                  <a:lnTo>
                    <a:pt x="779" y="53149"/>
                  </a:lnTo>
                  <a:lnTo>
                    <a:pt x="1558" y="57873"/>
                  </a:lnTo>
                  <a:lnTo>
                    <a:pt x="1948" y="68267"/>
                  </a:lnTo>
                  <a:lnTo>
                    <a:pt x="2922" y="74173"/>
                  </a:lnTo>
                  <a:lnTo>
                    <a:pt x="3311" y="77244"/>
                  </a:lnTo>
                  <a:lnTo>
                    <a:pt x="3896" y="82440"/>
                  </a:lnTo>
                  <a:lnTo>
                    <a:pt x="3116" y="91181"/>
                  </a:lnTo>
                  <a:lnTo>
                    <a:pt x="6428" y="102047"/>
                  </a:lnTo>
                  <a:lnTo>
                    <a:pt x="5844" y="108661"/>
                  </a:lnTo>
                  <a:lnTo>
                    <a:pt x="7207" y="115511"/>
                  </a:lnTo>
                  <a:lnTo>
                    <a:pt x="13636" y="119055"/>
                  </a:lnTo>
                  <a:lnTo>
                    <a:pt x="16558" y="120000"/>
                  </a:lnTo>
                  <a:lnTo>
                    <a:pt x="15389" y="113622"/>
                  </a:lnTo>
                  <a:cubicBezTo>
                    <a:pt x="17272" y="112598"/>
                    <a:pt x="18376" y="110157"/>
                    <a:pt x="19870" y="108425"/>
                  </a:cubicBezTo>
                  <a:lnTo>
                    <a:pt x="19480" y="103700"/>
                  </a:lnTo>
                  <a:lnTo>
                    <a:pt x="18896" y="102755"/>
                  </a:lnTo>
                  <a:lnTo>
                    <a:pt x="20649" y="101102"/>
                  </a:lnTo>
                  <a:lnTo>
                    <a:pt x="25714" y="98740"/>
                  </a:lnTo>
                  <a:lnTo>
                    <a:pt x="25519" y="95196"/>
                  </a:lnTo>
                  <a:lnTo>
                    <a:pt x="26688" y="93543"/>
                  </a:lnTo>
                  <a:lnTo>
                    <a:pt x="37012" y="94251"/>
                  </a:lnTo>
                  <a:lnTo>
                    <a:pt x="37987" y="92598"/>
                  </a:lnTo>
                  <a:lnTo>
                    <a:pt x="38961" y="87637"/>
                  </a:lnTo>
                  <a:lnTo>
                    <a:pt x="39935" y="85039"/>
                  </a:lnTo>
                  <a:lnTo>
                    <a:pt x="43051" y="85511"/>
                  </a:lnTo>
                  <a:lnTo>
                    <a:pt x="44610" y="90236"/>
                  </a:lnTo>
                  <a:lnTo>
                    <a:pt x="46363" y="87401"/>
                  </a:lnTo>
                  <a:lnTo>
                    <a:pt x="50844" y="83858"/>
                  </a:lnTo>
                  <a:lnTo>
                    <a:pt x="58051" y="80787"/>
                  </a:lnTo>
                  <a:lnTo>
                    <a:pt x="58636" y="76299"/>
                  </a:lnTo>
                  <a:lnTo>
                    <a:pt x="60779" y="74409"/>
                  </a:lnTo>
                  <a:lnTo>
                    <a:pt x="64285" y="72047"/>
                  </a:lnTo>
                  <a:lnTo>
                    <a:pt x="65454" y="71102"/>
                  </a:lnTo>
                  <a:lnTo>
                    <a:pt x="70519" y="71574"/>
                  </a:lnTo>
                  <a:lnTo>
                    <a:pt x="72272" y="71574"/>
                  </a:lnTo>
                  <a:lnTo>
                    <a:pt x="73051" y="69212"/>
                  </a:lnTo>
                  <a:lnTo>
                    <a:pt x="73051" y="69212"/>
                  </a:lnTo>
                  <a:lnTo>
                    <a:pt x="75389" y="60472"/>
                  </a:lnTo>
                  <a:lnTo>
                    <a:pt x="74415" y="54803"/>
                  </a:lnTo>
                  <a:lnTo>
                    <a:pt x="75973" y="53622"/>
                  </a:lnTo>
                  <a:lnTo>
                    <a:pt x="79675" y="53149"/>
                  </a:lnTo>
                  <a:lnTo>
                    <a:pt x="82986" y="44409"/>
                  </a:lnTo>
                  <a:lnTo>
                    <a:pt x="84935" y="44173"/>
                  </a:lnTo>
                  <a:lnTo>
                    <a:pt x="87857" y="47244"/>
                  </a:lnTo>
                  <a:lnTo>
                    <a:pt x="90974" y="51023"/>
                  </a:lnTo>
                  <a:lnTo>
                    <a:pt x="95844" y="53622"/>
                  </a:lnTo>
                  <a:lnTo>
                    <a:pt x="99740" y="51732"/>
                  </a:lnTo>
                  <a:lnTo>
                    <a:pt x="101883" y="49842"/>
                  </a:lnTo>
                  <a:lnTo>
                    <a:pt x="104610" y="50787"/>
                  </a:lnTo>
                  <a:lnTo>
                    <a:pt x="105974" y="52677"/>
                  </a:lnTo>
                  <a:lnTo>
                    <a:pt x="104220" y="56929"/>
                  </a:lnTo>
                  <a:lnTo>
                    <a:pt x="105194" y="60708"/>
                  </a:lnTo>
                  <a:lnTo>
                    <a:pt x="106363" y="62362"/>
                  </a:lnTo>
                  <a:lnTo>
                    <a:pt x="108116" y="66141"/>
                  </a:lnTo>
                  <a:lnTo>
                    <a:pt x="110259" y="67559"/>
                  </a:lnTo>
                  <a:lnTo>
                    <a:pt x="112207" y="67559"/>
                  </a:lnTo>
                  <a:lnTo>
                    <a:pt x="112597" y="62362"/>
                  </a:lnTo>
                  <a:lnTo>
                    <a:pt x="114155" y="57401"/>
                  </a:lnTo>
                  <a:lnTo>
                    <a:pt x="116688" y="56692"/>
                  </a:lnTo>
                  <a:lnTo>
                    <a:pt x="120000" y="54803"/>
                  </a:lnTo>
                  <a:lnTo>
                    <a:pt x="118051" y="50551"/>
                  </a:lnTo>
                  <a:lnTo>
                    <a:pt x="115714" y="46063"/>
                  </a:lnTo>
                  <a:lnTo>
                    <a:pt x="113571" y="43464"/>
                  </a:lnTo>
                  <a:lnTo>
                    <a:pt x="114935" y="39685"/>
                  </a:lnTo>
                  <a:lnTo>
                    <a:pt x="114935" y="38031"/>
                  </a:lnTo>
                  <a:lnTo>
                    <a:pt x="117077" y="33543"/>
                  </a:lnTo>
                  <a:lnTo>
                    <a:pt x="116103" y="26220"/>
                  </a:lnTo>
                  <a:lnTo>
                    <a:pt x="117662" y="20078"/>
                  </a:lnTo>
                  <a:lnTo>
                    <a:pt x="117467" y="17244"/>
                  </a:lnTo>
                  <a:lnTo>
                    <a:pt x="114935" y="16299"/>
                  </a:lnTo>
                  <a:lnTo>
                    <a:pt x="111623" y="15354"/>
                  </a:lnTo>
                  <a:lnTo>
                    <a:pt x="105779" y="15354"/>
                  </a:lnTo>
                  <a:lnTo>
                    <a:pt x="100909" y="12047"/>
                  </a:lnTo>
                  <a:lnTo>
                    <a:pt x="98766" y="11338"/>
                  </a:lnTo>
                  <a:lnTo>
                    <a:pt x="97207" y="12519"/>
                  </a:lnTo>
                  <a:lnTo>
                    <a:pt x="92727" y="18661"/>
                  </a:lnTo>
                  <a:lnTo>
                    <a:pt x="91363" y="18661"/>
                  </a:lnTo>
                  <a:lnTo>
                    <a:pt x="88246" y="14173"/>
                  </a:lnTo>
                  <a:lnTo>
                    <a:pt x="86298" y="13700"/>
                  </a:lnTo>
                  <a:lnTo>
                    <a:pt x="81623" y="15590"/>
                  </a:lnTo>
                  <a:lnTo>
                    <a:pt x="79675" y="17716"/>
                  </a:lnTo>
                  <a:lnTo>
                    <a:pt x="75973" y="17244"/>
                  </a:lnTo>
                  <a:lnTo>
                    <a:pt x="71883" y="16299"/>
                  </a:lnTo>
                  <a:lnTo>
                    <a:pt x="70714" y="8267"/>
                  </a:lnTo>
                  <a:lnTo>
                    <a:pt x="69155" y="6850"/>
                  </a:lnTo>
                  <a:lnTo>
                    <a:pt x="61168" y="11810"/>
                  </a:lnTo>
                  <a:lnTo>
                    <a:pt x="59025" y="13937"/>
                  </a:lnTo>
                  <a:lnTo>
                    <a:pt x="58051" y="18897"/>
                  </a:lnTo>
                  <a:lnTo>
                    <a:pt x="57857" y="19370"/>
                  </a:lnTo>
                  <a:lnTo>
                    <a:pt x="53571" y="18897"/>
                  </a:lnTo>
                  <a:lnTo>
                    <a:pt x="51818" y="17952"/>
                  </a:lnTo>
                  <a:lnTo>
                    <a:pt x="50259" y="14173"/>
                  </a:lnTo>
                  <a:lnTo>
                    <a:pt x="48311" y="12992"/>
                  </a:lnTo>
                  <a:lnTo>
                    <a:pt x="44220" y="16062"/>
                  </a:lnTo>
                  <a:lnTo>
                    <a:pt x="41493" y="15354"/>
                  </a:lnTo>
                  <a:lnTo>
                    <a:pt x="40519" y="12283"/>
                  </a:lnTo>
                  <a:lnTo>
                    <a:pt x="40129" y="11338"/>
                  </a:lnTo>
                  <a:lnTo>
                    <a:pt x="35259" y="9685"/>
                  </a:lnTo>
                  <a:lnTo>
                    <a:pt x="36233" y="3307"/>
                  </a:lnTo>
                  <a:lnTo>
                    <a:pt x="34675" y="1889"/>
                  </a:lnTo>
                  <a:lnTo>
                    <a:pt x="27467" y="0"/>
                  </a:lnTo>
                  <a:lnTo>
                    <a:pt x="24740" y="3543"/>
                  </a:lnTo>
                  <a:lnTo>
                    <a:pt x="21818" y="4960"/>
                  </a:lnTo>
                  <a:lnTo>
                    <a:pt x="22207" y="9448"/>
                  </a:lnTo>
                  <a:lnTo>
                    <a:pt x="25909" y="12047"/>
                  </a:lnTo>
                  <a:lnTo>
                    <a:pt x="24740" y="14409"/>
                  </a:lnTo>
                  <a:lnTo>
                    <a:pt x="20259" y="15826"/>
                  </a:lnTo>
                  <a:lnTo>
                    <a:pt x="17532" y="21496"/>
                  </a:lnTo>
                  <a:lnTo>
                    <a:pt x="14999" y="21968"/>
                  </a:lnTo>
                  <a:lnTo>
                    <a:pt x="14999" y="25275"/>
                  </a:lnTo>
                  <a:lnTo>
                    <a:pt x="13246" y="30236"/>
                  </a:lnTo>
                  <a:lnTo>
                    <a:pt x="11493" y="32125"/>
                  </a:lnTo>
                  <a:lnTo>
                    <a:pt x="5844" y="29763"/>
                  </a:lnTo>
                  <a:lnTo>
                    <a:pt x="4870" y="29999"/>
                  </a:lnTo>
                  <a:lnTo>
                    <a:pt x="2532" y="29291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4084638" y="4468813"/>
              <a:ext cx="1562100" cy="130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865" y="108436"/>
                  </a:moveTo>
                  <a:lnTo>
                    <a:pt x="52865" y="100581"/>
                  </a:lnTo>
                  <a:lnTo>
                    <a:pt x="53231" y="96654"/>
                  </a:lnTo>
                  <a:lnTo>
                    <a:pt x="53231" y="92509"/>
                  </a:lnTo>
                  <a:lnTo>
                    <a:pt x="51951" y="90327"/>
                  </a:lnTo>
                  <a:lnTo>
                    <a:pt x="53048" y="85527"/>
                  </a:lnTo>
                  <a:lnTo>
                    <a:pt x="52682" y="83127"/>
                  </a:lnTo>
                  <a:lnTo>
                    <a:pt x="53597" y="78981"/>
                  </a:lnTo>
                  <a:lnTo>
                    <a:pt x="54878" y="76800"/>
                  </a:lnTo>
                  <a:lnTo>
                    <a:pt x="55426" y="73745"/>
                  </a:lnTo>
                  <a:lnTo>
                    <a:pt x="56524" y="71999"/>
                  </a:lnTo>
                  <a:lnTo>
                    <a:pt x="60914" y="71127"/>
                  </a:lnTo>
                  <a:lnTo>
                    <a:pt x="64390" y="69599"/>
                  </a:lnTo>
                  <a:lnTo>
                    <a:pt x="67317" y="65890"/>
                  </a:lnTo>
                  <a:lnTo>
                    <a:pt x="70975" y="64581"/>
                  </a:lnTo>
                  <a:lnTo>
                    <a:pt x="76463" y="64145"/>
                  </a:lnTo>
                  <a:lnTo>
                    <a:pt x="79939" y="63272"/>
                  </a:lnTo>
                  <a:lnTo>
                    <a:pt x="85975" y="53454"/>
                  </a:lnTo>
                  <a:lnTo>
                    <a:pt x="86524" y="50399"/>
                  </a:lnTo>
                  <a:lnTo>
                    <a:pt x="88536" y="47781"/>
                  </a:lnTo>
                  <a:lnTo>
                    <a:pt x="92012" y="46909"/>
                  </a:lnTo>
                  <a:lnTo>
                    <a:pt x="99146" y="39927"/>
                  </a:lnTo>
                  <a:lnTo>
                    <a:pt x="100975" y="39709"/>
                  </a:lnTo>
                  <a:lnTo>
                    <a:pt x="108292" y="32290"/>
                  </a:lnTo>
                  <a:lnTo>
                    <a:pt x="108658" y="30545"/>
                  </a:lnTo>
                  <a:lnTo>
                    <a:pt x="115792" y="25527"/>
                  </a:lnTo>
                  <a:lnTo>
                    <a:pt x="118536" y="21381"/>
                  </a:lnTo>
                  <a:lnTo>
                    <a:pt x="120000" y="17890"/>
                  </a:lnTo>
                  <a:lnTo>
                    <a:pt x="116158" y="19636"/>
                  </a:lnTo>
                  <a:lnTo>
                    <a:pt x="113597" y="19636"/>
                  </a:lnTo>
                  <a:lnTo>
                    <a:pt x="111585" y="23127"/>
                  </a:lnTo>
                  <a:lnTo>
                    <a:pt x="109207" y="22909"/>
                  </a:lnTo>
                  <a:lnTo>
                    <a:pt x="105000" y="20072"/>
                  </a:lnTo>
                  <a:lnTo>
                    <a:pt x="101707" y="18981"/>
                  </a:lnTo>
                  <a:lnTo>
                    <a:pt x="95121" y="22254"/>
                  </a:lnTo>
                  <a:lnTo>
                    <a:pt x="94024" y="25745"/>
                  </a:lnTo>
                  <a:lnTo>
                    <a:pt x="91829" y="30981"/>
                  </a:lnTo>
                  <a:lnTo>
                    <a:pt x="85243" y="27490"/>
                  </a:lnTo>
                  <a:lnTo>
                    <a:pt x="84329" y="31418"/>
                  </a:lnTo>
                  <a:lnTo>
                    <a:pt x="83231" y="34472"/>
                  </a:lnTo>
                  <a:lnTo>
                    <a:pt x="73719" y="37309"/>
                  </a:lnTo>
                  <a:lnTo>
                    <a:pt x="72621" y="36872"/>
                  </a:lnTo>
                  <a:lnTo>
                    <a:pt x="71158" y="38836"/>
                  </a:lnTo>
                  <a:lnTo>
                    <a:pt x="68414" y="39490"/>
                  </a:lnTo>
                  <a:lnTo>
                    <a:pt x="65670" y="34909"/>
                  </a:lnTo>
                  <a:lnTo>
                    <a:pt x="64207" y="33818"/>
                  </a:lnTo>
                  <a:lnTo>
                    <a:pt x="63475" y="29672"/>
                  </a:lnTo>
                  <a:lnTo>
                    <a:pt x="60914" y="28145"/>
                  </a:lnTo>
                  <a:lnTo>
                    <a:pt x="58353" y="27490"/>
                  </a:lnTo>
                  <a:lnTo>
                    <a:pt x="56890" y="27054"/>
                  </a:lnTo>
                  <a:lnTo>
                    <a:pt x="55975" y="26181"/>
                  </a:lnTo>
                  <a:lnTo>
                    <a:pt x="56524" y="23781"/>
                  </a:lnTo>
                  <a:lnTo>
                    <a:pt x="57073" y="21599"/>
                  </a:lnTo>
                  <a:lnTo>
                    <a:pt x="53780" y="17018"/>
                  </a:lnTo>
                  <a:cubicBezTo>
                    <a:pt x="53292" y="14836"/>
                    <a:pt x="54695" y="10363"/>
                    <a:pt x="54146" y="8509"/>
                  </a:cubicBezTo>
                  <a:lnTo>
                    <a:pt x="50487" y="5890"/>
                  </a:lnTo>
                  <a:cubicBezTo>
                    <a:pt x="50182" y="5818"/>
                    <a:pt x="48597" y="8145"/>
                    <a:pt x="48292" y="8072"/>
                  </a:cubicBezTo>
                  <a:lnTo>
                    <a:pt x="38414" y="6109"/>
                  </a:lnTo>
                  <a:lnTo>
                    <a:pt x="34573" y="218"/>
                  </a:lnTo>
                  <a:lnTo>
                    <a:pt x="32926" y="0"/>
                  </a:lnTo>
                  <a:lnTo>
                    <a:pt x="28902" y="9600"/>
                  </a:lnTo>
                  <a:cubicBezTo>
                    <a:pt x="27804" y="7054"/>
                    <a:pt x="26158" y="10181"/>
                    <a:pt x="24146" y="9599"/>
                  </a:cubicBezTo>
                  <a:lnTo>
                    <a:pt x="25243" y="16799"/>
                  </a:lnTo>
                  <a:lnTo>
                    <a:pt x="22500" y="26181"/>
                  </a:lnTo>
                  <a:lnTo>
                    <a:pt x="20304" y="26836"/>
                  </a:lnTo>
                  <a:lnTo>
                    <a:pt x="20121" y="28145"/>
                  </a:lnTo>
                  <a:lnTo>
                    <a:pt x="20121" y="31199"/>
                  </a:lnTo>
                  <a:lnTo>
                    <a:pt x="17560" y="35127"/>
                  </a:lnTo>
                  <a:lnTo>
                    <a:pt x="20853" y="36654"/>
                  </a:lnTo>
                  <a:lnTo>
                    <a:pt x="21402" y="38400"/>
                  </a:lnTo>
                  <a:lnTo>
                    <a:pt x="19756" y="41672"/>
                  </a:lnTo>
                  <a:lnTo>
                    <a:pt x="17012" y="42545"/>
                  </a:lnTo>
                  <a:lnTo>
                    <a:pt x="17012" y="46254"/>
                  </a:lnTo>
                  <a:lnTo>
                    <a:pt x="19573" y="49745"/>
                  </a:lnTo>
                  <a:lnTo>
                    <a:pt x="17378" y="55636"/>
                  </a:lnTo>
                  <a:lnTo>
                    <a:pt x="13902" y="58254"/>
                  </a:lnTo>
                  <a:lnTo>
                    <a:pt x="14085" y="59781"/>
                  </a:lnTo>
                  <a:lnTo>
                    <a:pt x="15731" y="60654"/>
                  </a:lnTo>
                  <a:lnTo>
                    <a:pt x="16829" y="61527"/>
                  </a:lnTo>
                  <a:lnTo>
                    <a:pt x="17195" y="63272"/>
                  </a:lnTo>
                  <a:lnTo>
                    <a:pt x="15000" y="65672"/>
                  </a:lnTo>
                  <a:lnTo>
                    <a:pt x="9512" y="69818"/>
                  </a:lnTo>
                  <a:lnTo>
                    <a:pt x="9512" y="73090"/>
                  </a:lnTo>
                  <a:lnTo>
                    <a:pt x="10426" y="75927"/>
                  </a:lnTo>
                  <a:lnTo>
                    <a:pt x="9512" y="79636"/>
                  </a:lnTo>
                  <a:lnTo>
                    <a:pt x="5853" y="79199"/>
                  </a:lnTo>
                  <a:lnTo>
                    <a:pt x="4024" y="74181"/>
                  </a:lnTo>
                  <a:lnTo>
                    <a:pt x="2561" y="73527"/>
                  </a:lnTo>
                  <a:lnTo>
                    <a:pt x="1829" y="77018"/>
                  </a:lnTo>
                  <a:lnTo>
                    <a:pt x="1646" y="77890"/>
                  </a:lnTo>
                  <a:lnTo>
                    <a:pt x="548" y="79418"/>
                  </a:lnTo>
                  <a:lnTo>
                    <a:pt x="0" y="84654"/>
                  </a:lnTo>
                  <a:lnTo>
                    <a:pt x="1829" y="87272"/>
                  </a:lnTo>
                  <a:lnTo>
                    <a:pt x="1280" y="90981"/>
                  </a:lnTo>
                  <a:lnTo>
                    <a:pt x="2743" y="91418"/>
                  </a:lnTo>
                  <a:lnTo>
                    <a:pt x="5304" y="91418"/>
                  </a:lnTo>
                  <a:lnTo>
                    <a:pt x="6585" y="90545"/>
                  </a:lnTo>
                  <a:lnTo>
                    <a:pt x="10426" y="95781"/>
                  </a:lnTo>
                  <a:lnTo>
                    <a:pt x="9512" y="97527"/>
                  </a:lnTo>
                  <a:lnTo>
                    <a:pt x="10243" y="100145"/>
                  </a:lnTo>
                  <a:lnTo>
                    <a:pt x="12621" y="101890"/>
                  </a:lnTo>
                  <a:lnTo>
                    <a:pt x="14634" y="102763"/>
                  </a:lnTo>
                  <a:lnTo>
                    <a:pt x="16646" y="103418"/>
                  </a:lnTo>
                  <a:lnTo>
                    <a:pt x="17560" y="103636"/>
                  </a:lnTo>
                  <a:lnTo>
                    <a:pt x="18475" y="100145"/>
                  </a:lnTo>
                  <a:lnTo>
                    <a:pt x="20670" y="100581"/>
                  </a:lnTo>
                  <a:lnTo>
                    <a:pt x="22134" y="99490"/>
                  </a:lnTo>
                  <a:lnTo>
                    <a:pt x="23597" y="104072"/>
                  </a:lnTo>
                  <a:lnTo>
                    <a:pt x="25426" y="105381"/>
                  </a:lnTo>
                  <a:lnTo>
                    <a:pt x="26158" y="107999"/>
                  </a:lnTo>
                  <a:lnTo>
                    <a:pt x="27439" y="108872"/>
                  </a:lnTo>
                  <a:lnTo>
                    <a:pt x="27987" y="111709"/>
                  </a:lnTo>
                  <a:lnTo>
                    <a:pt x="25792" y="114109"/>
                  </a:lnTo>
                  <a:lnTo>
                    <a:pt x="23780" y="115636"/>
                  </a:lnTo>
                  <a:lnTo>
                    <a:pt x="22865" y="117818"/>
                  </a:lnTo>
                  <a:lnTo>
                    <a:pt x="23231" y="120000"/>
                  </a:lnTo>
                  <a:lnTo>
                    <a:pt x="26341" y="120000"/>
                  </a:lnTo>
                  <a:lnTo>
                    <a:pt x="30000" y="119563"/>
                  </a:lnTo>
                  <a:lnTo>
                    <a:pt x="32926" y="118690"/>
                  </a:lnTo>
                  <a:lnTo>
                    <a:pt x="34939" y="119345"/>
                  </a:lnTo>
                  <a:lnTo>
                    <a:pt x="36402" y="117381"/>
                  </a:lnTo>
                  <a:lnTo>
                    <a:pt x="37865" y="117381"/>
                  </a:lnTo>
                  <a:lnTo>
                    <a:pt x="38963" y="114545"/>
                  </a:lnTo>
                  <a:lnTo>
                    <a:pt x="42804" y="113236"/>
                  </a:lnTo>
                  <a:lnTo>
                    <a:pt x="44817" y="111490"/>
                  </a:lnTo>
                  <a:lnTo>
                    <a:pt x="45365" y="107999"/>
                  </a:lnTo>
                  <a:lnTo>
                    <a:pt x="46646" y="105600"/>
                  </a:lnTo>
                  <a:lnTo>
                    <a:pt x="52865" y="108436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4821238" y="3705225"/>
              <a:ext cx="771600" cy="119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1481" y="116660"/>
                  </a:moveTo>
                  <a:lnTo>
                    <a:pt x="34444" y="109980"/>
                  </a:lnTo>
                  <a:lnTo>
                    <a:pt x="37037" y="107832"/>
                  </a:lnTo>
                  <a:lnTo>
                    <a:pt x="38518" y="104731"/>
                  </a:lnTo>
                  <a:lnTo>
                    <a:pt x="44074" y="102107"/>
                  </a:lnTo>
                  <a:lnTo>
                    <a:pt x="49629" y="99721"/>
                  </a:lnTo>
                  <a:lnTo>
                    <a:pt x="54444" y="96381"/>
                  </a:lnTo>
                  <a:lnTo>
                    <a:pt x="55185" y="93518"/>
                  </a:lnTo>
                  <a:lnTo>
                    <a:pt x="50000" y="88986"/>
                  </a:lnTo>
                  <a:cubicBezTo>
                    <a:pt x="50123" y="86679"/>
                    <a:pt x="50246" y="84373"/>
                    <a:pt x="50370" y="82067"/>
                  </a:cubicBezTo>
                  <a:lnTo>
                    <a:pt x="43703" y="77057"/>
                  </a:lnTo>
                  <a:lnTo>
                    <a:pt x="44814" y="73240"/>
                  </a:lnTo>
                  <a:lnTo>
                    <a:pt x="49259" y="71570"/>
                  </a:lnTo>
                  <a:lnTo>
                    <a:pt x="51481" y="74194"/>
                  </a:lnTo>
                  <a:lnTo>
                    <a:pt x="55185" y="76103"/>
                  </a:lnTo>
                  <a:lnTo>
                    <a:pt x="57407" y="78011"/>
                  </a:lnTo>
                  <a:lnTo>
                    <a:pt x="58888" y="81590"/>
                  </a:lnTo>
                  <a:lnTo>
                    <a:pt x="61481" y="83260"/>
                  </a:lnTo>
                  <a:lnTo>
                    <a:pt x="63703" y="82783"/>
                  </a:lnTo>
                  <a:lnTo>
                    <a:pt x="66296" y="82067"/>
                  </a:lnTo>
                  <a:cubicBezTo>
                    <a:pt x="66172" y="78409"/>
                    <a:pt x="66049" y="74751"/>
                    <a:pt x="65926" y="71093"/>
                  </a:cubicBezTo>
                  <a:lnTo>
                    <a:pt x="63703" y="67514"/>
                  </a:lnTo>
                  <a:lnTo>
                    <a:pt x="64074" y="64890"/>
                  </a:lnTo>
                  <a:lnTo>
                    <a:pt x="66296" y="60119"/>
                  </a:lnTo>
                  <a:lnTo>
                    <a:pt x="73703" y="60119"/>
                  </a:lnTo>
                  <a:lnTo>
                    <a:pt x="75926" y="58687"/>
                  </a:lnTo>
                  <a:lnTo>
                    <a:pt x="79259" y="53677"/>
                  </a:lnTo>
                  <a:lnTo>
                    <a:pt x="94074" y="49145"/>
                  </a:lnTo>
                  <a:lnTo>
                    <a:pt x="97777" y="48190"/>
                  </a:lnTo>
                  <a:lnTo>
                    <a:pt x="99259" y="43658"/>
                  </a:lnTo>
                  <a:lnTo>
                    <a:pt x="99259" y="39602"/>
                  </a:lnTo>
                  <a:lnTo>
                    <a:pt x="99629" y="37455"/>
                  </a:lnTo>
                  <a:lnTo>
                    <a:pt x="101481" y="36739"/>
                  </a:lnTo>
                  <a:lnTo>
                    <a:pt x="115555" y="33161"/>
                  </a:lnTo>
                  <a:lnTo>
                    <a:pt x="119259" y="31491"/>
                  </a:lnTo>
                  <a:lnTo>
                    <a:pt x="117407" y="28628"/>
                  </a:lnTo>
                  <a:lnTo>
                    <a:pt x="115555" y="25526"/>
                  </a:lnTo>
                  <a:lnTo>
                    <a:pt x="119999" y="22664"/>
                  </a:lnTo>
                  <a:lnTo>
                    <a:pt x="117037" y="19562"/>
                  </a:lnTo>
                  <a:lnTo>
                    <a:pt x="117037" y="15268"/>
                  </a:lnTo>
                  <a:lnTo>
                    <a:pt x="111851" y="11928"/>
                  </a:lnTo>
                  <a:lnTo>
                    <a:pt x="109999" y="9304"/>
                  </a:lnTo>
                  <a:lnTo>
                    <a:pt x="104444" y="8588"/>
                  </a:lnTo>
                  <a:lnTo>
                    <a:pt x="100370" y="6918"/>
                  </a:lnTo>
                  <a:cubicBezTo>
                    <a:pt x="100246" y="4612"/>
                    <a:pt x="100123" y="2306"/>
                    <a:pt x="100000" y="0"/>
                  </a:cubicBezTo>
                  <a:lnTo>
                    <a:pt x="94814" y="3340"/>
                  </a:lnTo>
                  <a:lnTo>
                    <a:pt x="90740" y="5725"/>
                  </a:lnTo>
                  <a:lnTo>
                    <a:pt x="87777" y="5248"/>
                  </a:lnTo>
                  <a:lnTo>
                    <a:pt x="86296" y="7634"/>
                  </a:lnTo>
                  <a:lnTo>
                    <a:pt x="79259" y="10974"/>
                  </a:lnTo>
                  <a:lnTo>
                    <a:pt x="63333" y="14791"/>
                  </a:lnTo>
                  <a:lnTo>
                    <a:pt x="59259" y="18608"/>
                  </a:lnTo>
                  <a:lnTo>
                    <a:pt x="52963" y="17415"/>
                  </a:lnTo>
                  <a:lnTo>
                    <a:pt x="38148" y="17892"/>
                  </a:lnTo>
                  <a:lnTo>
                    <a:pt x="38889" y="18846"/>
                  </a:lnTo>
                  <a:lnTo>
                    <a:pt x="48148" y="23856"/>
                  </a:lnTo>
                  <a:lnTo>
                    <a:pt x="32963" y="36262"/>
                  </a:lnTo>
                  <a:lnTo>
                    <a:pt x="27037" y="35308"/>
                  </a:lnTo>
                  <a:lnTo>
                    <a:pt x="12592" y="48667"/>
                  </a:lnTo>
                  <a:lnTo>
                    <a:pt x="15185" y="49860"/>
                  </a:lnTo>
                  <a:lnTo>
                    <a:pt x="17777" y="53916"/>
                  </a:lnTo>
                  <a:lnTo>
                    <a:pt x="14444" y="60119"/>
                  </a:lnTo>
                  <a:lnTo>
                    <a:pt x="15925" y="67514"/>
                  </a:lnTo>
                  <a:lnTo>
                    <a:pt x="11481" y="71332"/>
                  </a:lnTo>
                  <a:lnTo>
                    <a:pt x="11481" y="73956"/>
                  </a:lnTo>
                  <a:lnTo>
                    <a:pt x="9629" y="76819"/>
                  </a:lnTo>
                  <a:lnTo>
                    <a:pt x="13703" y="79681"/>
                  </a:lnTo>
                  <a:lnTo>
                    <a:pt x="21111" y="88508"/>
                  </a:lnTo>
                  <a:lnTo>
                    <a:pt x="10740" y="91133"/>
                  </a:lnTo>
                  <a:lnTo>
                    <a:pt x="7037" y="96381"/>
                  </a:lnTo>
                  <a:lnTo>
                    <a:pt x="5185" y="101868"/>
                  </a:lnTo>
                  <a:lnTo>
                    <a:pt x="370" y="100914"/>
                  </a:lnTo>
                  <a:lnTo>
                    <a:pt x="0" y="105685"/>
                  </a:lnTo>
                  <a:lnTo>
                    <a:pt x="2592" y="106640"/>
                  </a:lnTo>
                  <a:lnTo>
                    <a:pt x="8888" y="107594"/>
                  </a:lnTo>
                  <a:lnTo>
                    <a:pt x="13333" y="109025"/>
                  </a:lnTo>
                  <a:lnTo>
                    <a:pt x="15925" y="114512"/>
                  </a:lnTo>
                  <a:lnTo>
                    <a:pt x="20370" y="117137"/>
                  </a:lnTo>
                  <a:lnTo>
                    <a:pt x="24444" y="120000"/>
                  </a:lnTo>
                  <a:lnTo>
                    <a:pt x="30000" y="119284"/>
                  </a:lnTo>
                  <a:lnTo>
                    <a:pt x="31481" y="11666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5022850" y="4014788"/>
              <a:ext cx="1138200" cy="86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527" y="90497"/>
                  </a:moveTo>
                  <a:lnTo>
                    <a:pt x="71548" y="81546"/>
                  </a:lnTo>
                  <a:lnTo>
                    <a:pt x="74058" y="79889"/>
                  </a:lnTo>
                  <a:lnTo>
                    <a:pt x="77322" y="79889"/>
                  </a:lnTo>
                  <a:lnTo>
                    <a:pt x="82091" y="77237"/>
                  </a:lnTo>
                  <a:lnTo>
                    <a:pt x="87866" y="73591"/>
                  </a:lnTo>
                  <a:lnTo>
                    <a:pt x="93137" y="68950"/>
                  </a:lnTo>
                  <a:lnTo>
                    <a:pt x="94895" y="68287"/>
                  </a:lnTo>
                  <a:lnTo>
                    <a:pt x="96903" y="67624"/>
                  </a:lnTo>
                  <a:lnTo>
                    <a:pt x="96652" y="62320"/>
                  </a:lnTo>
                  <a:lnTo>
                    <a:pt x="100669" y="59668"/>
                  </a:lnTo>
                  <a:lnTo>
                    <a:pt x="103932" y="56685"/>
                  </a:lnTo>
                  <a:lnTo>
                    <a:pt x="105439" y="48397"/>
                  </a:lnTo>
                  <a:lnTo>
                    <a:pt x="103430" y="44088"/>
                  </a:lnTo>
                  <a:lnTo>
                    <a:pt x="105188" y="37790"/>
                  </a:lnTo>
                  <a:lnTo>
                    <a:pt x="108953" y="32486"/>
                  </a:lnTo>
                  <a:lnTo>
                    <a:pt x="115732" y="29171"/>
                  </a:lnTo>
                  <a:lnTo>
                    <a:pt x="120000" y="25856"/>
                  </a:lnTo>
                  <a:lnTo>
                    <a:pt x="116736" y="21546"/>
                  </a:lnTo>
                  <a:lnTo>
                    <a:pt x="110962" y="13591"/>
                  </a:lnTo>
                  <a:lnTo>
                    <a:pt x="106443" y="10276"/>
                  </a:lnTo>
                  <a:lnTo>
                    <a:pt x="104937" y="6629"/>
                  </a:lnTo>
                  <a:lnTo>
                    <a:pt x="103681" y="8950"/>
                  </a:lnTo>
                  <a:lnTo>
                    <a:pt x="101924" y="9613"/>
                  </a:lnTo>
                  <a:lnTo>
                    <a:pt x="98661" y="8287"/>
                  </a:lnTo>
                  <a:lnTo>
                    <a:pt x="95397" y="3314"/>
                  </a:lnTo>
                  <a:lnTo>
                    <a:pt x="93640" y="0"/>
                  </a:lnTo>
                  <a:lnTo>
                    <a:pt x="91631" y="3977"/>
                  </a:lnTo>
                  <a:lnTo>
                    <a:pt x="91882" y="9613"/>
                  </a:lnTo>
                  <a:lnTo>
                    <a:pt x="89372" y="13922"/>
                  </a:lnTo>
                  <a:lnTo>
                    <a:pt x="87112" y="13591"/>
                  </a:lnTo>
                  <a:lnTo>
                    <a:pt x="84351" y="9944"/>
                  </a:lnTo>
                  <a:lnTo>
                    <a:pt x="82594" y="7955"/>
                  </a:lnTo>
                  <a:lnTo>
                    <a:pt x="80585" y="8618"/>
                  </a:lnTo>
                  <a:lnTo>
                    <a:pt x="78828" y="12928"/>
                  </a:lnTo>
                  <a:lnTo>
                    <a:pt x="78326" y="14917"/>
                  </a:lnTo>
                  <a:lnTo>
                    <a:pt x="75313" y="14917"/>
                  </a:lnTo>
                  <a:lnTo>
                    <a:pt x="73807" y="13259"/>
                  </a:lnTo>
                  <a:lnTo>
                    <a:pt x="73807" y="9281"/>
                  </a:lnTo>
                  <a:lnTo>
                    <a:pt x="74309" y="5303"/>
                  </a:lnTo>
                  <a:lnTo>
                    <a:pt x="73054" y="3314"/>
                  </a:lnTo>
                  <a:lnTo>
                    <a:pt x="70543" y="3646"/>
                  </a:lnTo>
                  <a:lnTo>
                    <a:pt x="67531" y="2651"/>
                  </a:lnTo>
                  <a:lnTo>
                    <a:pt x="63765" y="662"/>
                  </a:lnTo>
                  <a:lnTo>
                    <a:pt x="59999" y="662"/>
                  </a:lnTo>
                  <a:lnTo>
                    <a:pt x="58744" y="1657"/>
                  </a:lnTo>
                  <a:lnTo>
                    <a:pt x="46192" y="9613"/>
                  </a:lnTo>
                  <a:lnTo>
                    <a:pt x="44435" y="23535"/>
                  </a:lnTo>
                  <a:lnTo>
                    <a:pt x="32133" y="31823"/>
                  </a:lnTo>
                  <a:lnTo>
                    <a:pt x="29121" y="40441"/>
                  </a:lnTo>
                  <a:lnTo>
                    <a:pt x="24100" y="39779"/>
                  </a:lnTo>
                  <a:lnTo>
                    <a:pt x="22343" y="49723"/>
                  </a:lnTo>
                  <a:lnTo>
                    <a:pt x="21840" y="51381"/>
                  </a:lnTo>
                  <a:lnTo>
                    <a:pt x="23598" y="56353"/>
                  </a:lnTo>
                  <a:lnTo>
                    <a:pt x="23096" y="71270"/>
                  </a:lnTo>
                  <a:lnTo>
                    <a:pt x="20585" y="72596"/>
                  </a:lnTo>
                  <a:lnTo>
                    <a:pt x="19079" y="69944"/>
                  </a:lnTo>
                  <a:lnTo>
                    <a:pt x="17071" y="63646"/>
                  </a:lnTo>
                  <a:lnTo>
                    <a:pt x="13556" y="60331"/>
                  </a:lnTo>
                  <a:lnTo>
                    <a:pt x="12301" y="57016"/>
                  </a:lnTo>
                  <a:lnTo>
                    <a:pt x="8786" y="58674"/>
                  </a:lnTo>
                  <a:lnTo>
                    <a:pt x="8284" y="64972"/>
                  </a:lnTo>
                  <a:lnTo>
                    <a:pt x="12301" y="71602"/>
                  </a:lnTo>
                  <a:lnTo>
                    <a:pt x="13054" y="81215"/>
                  </a:lnTo>
                  <a:lnTo>
                    <a:pt x="16066" y="87845"/>
                  </a:lnTo>
                  <a:lnTo>
                    <a:pt x="15062" y="91491"/>
                  </a:lnTo>
                  <a:lnTo>
                    <a:pt x="11297" y="97127"/>
                  </a:lnTo>
                  <a:lnTo>
                    <a:pt x="4518" y="102430"/>
                  </a:lnTo>
                  <a:lnTo>
                    <a:pt x="3765" y="107071"/>
                  </a:lnTo>
                  <a:lnTo>
                    <a:pt x="2008" y="110718"/>
                  </a:lnTo>
                  <a:lnTo>
                    <a:pt x="0" y="119668"/>
                  </a:lnTo>
                  <a:lnTo>
                    <a:pt x="2008" y="120000"/>
                  </a:lnTo>
                  <a:lnTo>
                    <a:pt x="16317" y="115359"/>
                  </a:lnTo>
                  <a:lnTo>
                    <a:pt x="18075" y="105414"/>
                  </a:lnTo>
                  <a:lnTo>
                    <a:pt x="27363" y="111381"/>
                  </a:lnTo>
                  <a:lnTo>
                    <a:pt x="31380" y="97458"/>
                  </a:lnTo>
                  <a:lnTo>
                    <a:pt x="40669" y="92817"/>
                  </a:lnTo>
                  <a:lnTo>
                    <a:pt x="45941" y="94806"/>
                  </a:lnTo>
                  <a:lnTo>
                    <a:pt x="49958" y="97790"/>
                  </a:lnTo>
                  <a:lnTo>
                    <a:pt x="52719" y="98453"/>
                  </a:lnTo>
                  <a:lnTo>
                    <a:pt x="54476" y="97790"/>
                  </a:lnTo>
                  <a:lnTo>
                    <a:pt x="57489" y="93480"/>
                  </a:lnTo>
                  <a:lnTo>
                    <a:pt x="60753" y="93480"/>
                  </a:lnTo>
                  <a:lnTo>
                    <a:pt x="66527" y="90497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5464175" y="3511550"/>
              <a:ext cx="735000" cy="614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194" y="98604"/>
                  </a:moveTo>
                  <a:lnTo>
                    <a:pt x="33786" y="103255"/>
                  </a:lnTo>
                  <a:lnTo>
                    <a:pt x="38446" y="104651"/>
                  </a:lnTo>
                  <a:lnTo>
                    <a:pt x="41941" y="103721"/>
                  </a:lnTo>
                  <a:lnTo>
                    <a:pt x="42330" y="106976"/>
                  </a:lnTo>
                  <a:lnTo>
                    <a:pt x="42330" y="115814"/>
                  </a:lnTo>
                  <a:lnTo>
                    <a:pt x="45048" y="119534"/>
                  </a:lnTo>
                  <a:lnTo>
                    <a:pt x="45048" y="119534"/>
                  </a:lnTo>
                  <a:lnTo>
                    <a:pt x="50873" y="120000"/>
                  </a:lnTo>
                  <a:lnTo>
                    <a:pt x="52815" y="110697"/>
                  </a:lnTo>
                  <a:lnTo>
                    <a:pt x="55534" y="109767"/>
                  </a:lnTo>
                  <a:lnTo>
                    <a:pt x="59417" y="114418"/>
                  </a:lnTo>
                  <a:lnTo>
                    <a:pt x="62135" y="117209"/>
                  </a:lnTo>
                  <a:lnTo>
                    <a:pt x="65242" y="118604"/>
                  </a:lnTo>
                  <a:lnTo>
                    <a:pt x="69514" y="112093"/>
                  </a:lnTo>
                  <a:lnTo>
                    <a:pt x="70679" y="104186"/>
                  </a:lnTo>
                  <a:lnTo>
                    <a:pt x="73009" y="98604"/>
                  </a:lnTo>
                  <a:lnTo>
                    <a:pt x="77281" y="106046"/>
                  </a:lnTo>
                  <a:lnTo>
                    <a:pt x="80776" y="109767"/>
                  </a:lnTo>
                  <a:lnTo>
                    <a:pt x="84271" y="113023"/>
                  </a:lnTo>
                  <a:lnTo>
                    <a:pt x="89708" y="110697"/>
                  </a:lnTo>
                  <a:lnTo>
                    <a:pt x="90873" y="106976"/>
                  </a:lnTo>
                  <a:lnTo>
                    <a:pt x="90873" y="104651"/>
                  </a:lnTo>
                  <a:lnTo>
                    <a:pt x="86602" y="100000"/>
                  </a:lnTo>
                  <a:lnTo>
                    <a:pt x="83883" y="82325"/>
                  </a:lnTo>
                  <a:lnTo>
                    <a:pt x="83883" y="82325"/>
                  </a:lnTo>
                  <a:lnTo>
                    <a:pt x="75728" y="86976"/>
                  </a:lnTo>
                  <a:lnTo>
                    <a:pt x="71456" y="84186"/>
                  </a:lnTo>
                  <a:lnTo>
                    <a:pt x="69514" y="75348"/>
                  </a:lnTo>
                  <a:lnTo>
                    <a:pt x="67184" y="74418"/>
                  </a:lnTo>
                  <a:lnTo>
                    <a:pt x="63301" y="68372"/>
                  </a:lnTo>
                  <a:lnTo>
                    <a:pt x="66796" y="61395"/>
                  </a:lnTo>
                  <a:lnTo>
                    <a:pt x="82718" y="66046"/>
                  </a:lnTo>
                  <a:lnTo>
                    <a:pt x="86213" y="60930"/>
                  </a:lnTo>
                  <a:lnTo>
                    <a:pt x="102135" y="56744"/>
                  </a:lnTo>
                  <a:lnTo>
                    <a:pt x="102912" y="46976"/>
                  </a:lnTo>
                  <a:lnTo>
                    <a:pt x="116504" y="32558"/>
                  </a:lnTo>
                  <a:lnTo>
                    <a:pt x="120000" y="13953"/>
                  </a:lnTo>
                  <a:lnTo>
                    <a:pt x="115339" y="0"/>
                  </a:lnTo>
                  <a:lnTo>
                    <a:pt x="100194" y="9302"/>
                  </a:lnTo>
                  <a:lnTo>
                    <a:pt x="100194" y="13023"/>
                  </a:lnTo>
                  <a:lnTo>
                    <a:pt x="97475" y="26511"/>
                  </a:lnTo>
                  <a:lnTo>
                    <a:pt x="92427" y="25581"/>
                  </a:lnTo>
                  <a:lnTo>
                    <a:pt x="83883" y="32093"/>
                  </a:lnTo>
                  <a:lnTo>
                    <a:pt x="70679" y="24186"/>
                  </a:lnTo>
                  <a:lnTo>
                    <a:pt x="65631" y="25116"/>
                  </a:lnTo>
                  <a:lnTo>
                    <a:pt x="58640" y="30232"/>
                  </a:lnTo>
                  <a:lnTo>
                    <a:pt x="50097" y="30232"/>
                  </a:lnTo>
                  <a:lnTo>
                    <a:pt x="45825" y="36744"/>
                  </a:lnTo>
                  <a:lnTo>
                    <a:pt x="34174" y="33488"/>
                  </a:lnTo>
                  <a:lnTo>
                    <a:pt x="25242" y="38604"/>
                  </a:lnTo>
                  <a:lnTo>
                    <a:pt x="20582" y="34418"/>
                  </a:lnTo>
                  <a:lnTo>
                    <a:pt x="18252" y="34418"/>
                  </a:lnTo>
                  <a:lnTo>
                    <a:pt x="17475" y="32093"/>
                  </a:lnTo>
                  <a:lnTo>
                    <a:pt x="1553" y="31162"/>
                  </a:lnTo>
                  <a:lnTo>
                    <a:pt x="0" y="37209"/>
                  </a:lnTo>
                  <a:cubicBezTo>
                    <a:pt x="129" y="41860"/>
                    <a:pt x="258" y="46511"/>
                    <a:pt x="388" y="51162"/>
                  </a:cubicBezTo>
                  <a:lnTo>
                    <a:pt x="5048" y="54418"/>
                  </a:lnTo>
                  <a:lnTo>
                    <a:pt x="7766" y="55813"/>
                  </a:lnTo>
                  <a:lnTo>
                    <a:pt x="11262" y="57209"/>
                  </a:lnTo>
                  <a:lnTo>
                    <a:pt x="13203" y="62325"/>
                  </a:lnTo>
                  <a:lnTo>
                    <a:pt x="17864" y="66511"/>
                  </a:lnTo>
                  <a:lnTo>
                    <a:pt x="18252" y="76279"/>
                  </a:lnTo>
                  <a:lnTo>
                    <a:pt x="20970" y="83720"/>
                  </a:lnTo>
                  <a:lnTo>
                    <a:pt x="17087" y="86976"/>
                  </a:lnTo>
                  <a:lnTo>
                    <a:pt x="20194" y="98604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6775450" y="3702050"/>
              <a:ext cx="207900" cy="295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03" y="0"/>
                  </a:moveTo>
                  <a:lnTo>
                    <a:pt x="37241" y="18387"/>
                  </a:lnTo>
                  <a:lnTo>
                    <a:pt x="5517" y="36774"/>
                  </a:lnTo>
                  <a:lnTo>
                    <a:pt x="1379" y="61935"/>
                  </a:lnTo>
                  <a:lnTo>
                    <a:pt x="0" y="80322"/>
                  </a:lnTo>
                  <a:lnTo>
                    <a:pt x="4137" y="83226"/>
                  </a:lnTo>
                  <a:lnTo>
                    <a:pt x="2758" y="92903"/>
                  </a:lnTo>
                  <a:lnTo>
                    <a:pt x="17930" y="102580"/>
                  </a:lnTo>
                  <a:lnTo>
                    <a:pt x="30344" y="120000"/>
                  </a:lnTo>
                  <a:lnTo>
                    <a:pt x="40000" y="117096"/>
                  </a:lnTo>
                  <a:lnTo>
                    <a:pt x="40000" y="105483"/>
                  </a:lnTo>
                  <a:lnTo>
                    <a:pt x="51034" y="94838"/>
                  </a:lnTo>
                  <a:lnTo>
                    <a:pt x="60689" y="92903"/>
                  </a:lnTo>
                  <a:lnTo>
                    <a:pt x="102069" y="65806"/>
                  </a:lnTo>
                  <a:lnTo>
                    <a:pt x="104827" y="52258"/>
                  </a:lnTo>
                  <a:lnTo>
                    <a:pt x="107586" y="39677"/>
                  </a:lnTo>
                  <a:lnTo>
                    <a:pt x="107586" y="35806"/>
                  </a:lnTo>
                  <a:lnTo>
                    <a:pt x="120000" y="24193"/>
                  </a:lnTo>
                  <a:lnTo>
                    <a:pt x="113103" y="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6946900" y="3686175"/>
              <a:ext cx="217500" cy="41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3793"/>
                  </a:moveTo>
                  <a:lnTo>
                    <a:pt x="22417" y="74482"/>
                  </a:lnTo>
                  <a:lnTo>
                    <a:pt x="32967" y="80689"/>
                  </a:lnTo>
                  <a:lnTo>
                    <a:pt x="39560" y="90344"/>
                  </a:lnTo>
                  <a:lnTo>
                    <a:pt x="40878" y="100000"/>
                  </a:lnTo>
                  <a:lnTo>
                    <a:pt x="61977" y="114482"/>
                  </a:lnTo>
                  <a:lnTo>
                    <a:pt x="72527" y="113103"/>
                  </a:lnTo>
                  <a:lnTo>
                    <a:pt x="87032" y="120000"/>
                  </a:lnTo>
                  <a:lnTo>
                    <a:pt x="106813" y="117241"/>
                  </a:lnTo>
                  <a:lnTo>
                    <a:pt x="102857" y="90344"/>
                  </a:lnTo>
                  <a:lnTo>
                    <a:pt x="120000" y="75172"/>
                  </a:lnTo>
                  <a:lnTo>
                    <a:pt x="120000" y="37930"/>
                  </a:lnTo>
                  <a:lnTo>
                    <a:pt x="117362" y="24137"/>
                  </a:lnTo>
                  <a:lnTo>
                    <a:pt x="79121" y="8965"/>
                  </a:lnTo>
                  <a:lnTo>
                    <a:pt x="64615" y="2758"/>
                  </a:lnTo>
                  <a:lnTo>
                    <a:pt x="43516" y="2068"/>
                  </a:lnTo>
                  <a:lnTo>
                    <a:pt x="17142" y="0"/>
                  </a:lnTo>
                  <a:cubicBezTo>
                    <a:pt x="15824" y="1839"/>
                    <a:pt x="13626" y="4138"/>
                    <a:pt x="13186" y="5517"/>
                  </a:cubicBezTo>
                  <a:cubicBezTo>
                    <a:pt x="12746" y="6896"/>
                    <a:pt x="13186" y="4827"/>
                    <a:pt x="14505" y="8275"/>
                  </a:cubicBezTo>
                  <a:cubicBezTo>
                    <a:pt x="15823" y="11724"/>
                    <a:pt x="18901" y="20229"/>
                    <a:pt x="21098" y="26206"/>
                  </a:cubicBezTo>
                  <a:lnTo>
                    <a:pt x="6593" y="33793"/>
                  </a:lnTo>
                  <a:cubicBezTo>
                    <a:pt x="6153" y="40459"/>
                    <a:pt x="5714" y="47126"/>
                    <a:pt x="0" y="53793"/>
                  </a:cubicBez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7059613" y="3467100"/>
              <a:ext cx="3351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7446" y="120000"/>
                  </a:moveTo>
                  <a:lnTo>
                    <a:pt x="88510" y="109606"/>
                  </a:lnTo>
                  <a:lnTo>
                    <a:pt x="100425" y="83149"/>
                  </a:lnTo>
                  <a:lnTo>
                    <a:pt x="108084" y="68976"/>
                  </a:lnTo>
                  <a:lnTo>
                    <a:pt x="113191" y="54803"/>
                  </a:lnTo>
                  <a:lnTo>
                    <a:pt x="120000" y="45354"/>
                  </a:lnTo>
                  <a:lnTo>
                    <a:pt x="112340" y="26456"/>
                  </a:lnTo>
                  <a:lnTo>
                    <a:pt x="110638" y="12283"/>
                  </a:lnTo>
                  <a:lnTo>
                    <a:pt x="90212" y="2834"/>
                  </a:lnTo>
                  <a:lnTo>
                    <a:pt x="77446" y="0"/>
                  </a:lnTo>
                  <a:lnTo>
                    <a:pt x="60425" y="6614"/>
                  </a:lnTo>
                  <a:lnTo>
                    <a:pt x="48510" y="16063"/>
                  </a:lnTo>
                  <a:lnTo>
                    <a:pt x="23829" y="40629"/>
                  </a:lnTo>
                  <a:lnTo>
                    <a:pt x="27233" y="69921"/>
                  </a:lnTo>
                  <a:lnTo>
                    <a:pt x="0" y="87874"/>
                  </a:lnTo>
                  <a:lnTo>
                    <a:pt x="37446" y="12000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6459538" y="2959100"/>
              <a:ext cx="1119300" cy="73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616" y="90485"/>
                  </a:moveTo>
                  <a:lnTo>
                    <a:pt x="76851" y="81165"/>
                  </a:lnTo>
                  <a:lnTo>
                    <a:pt x="75319" y="77281"/>
                  </a:lnTo>
                  <a:lnTo>
                    <a:pt x="76851" y="74951"/>
                  </a:lnTo>
                  <a:lnTo>
                    <a:pt x="82212" y="75339"/>
                  </a:lnTo>
                  <a:lnTo>
                    <a:pt x="81957" y="69514"/>
                  </a:lnTo>
                  <a:lnTo>
                    <a:pt x="82978" y="66407"/>
                  </a:lnTo>
                  <a:lnTo>
                    <a:pt x="87829" y="61359"/>
                  </a:lnTo>
                  <a:cubicBezTo>
                    <a:pt x="87744" y="56310"/>
                    <a:pt x="87659" y="51262"/>
                    <a:pt x="87574" y="46213"/>
                  </a:cubicBezTo>
                  <a:lnTo>
                    <a:pt x="90127" y="44660"/>
                  </a:lnTo>
                  <a:lnTo>
                    <a:pt x="94468" y="52427"/>
                  </a:lnTo>
                  <a:lnTo>
                    <a:pt x="97531" y="50097"/>
                  </a:lnTo>
                  <a:lnTo>
                    <a:pt x="98553" y="43106"/>
                  </a:lnTo>
                  <a:lnTo>
                    <a:pt x="102127" y="42330"/>
                  </a:lnTo>
                  <a:lnTo>
                    <a:pt x="107744" y="33398"/>
                  </a:lnTo>
                  <a:lnTo>
                    <a:pt x="111063" y="29514"/>
                  </a:lnTo>
                  <a:lnTo>
                    <a:pt x="118468" y="25631"/>
                  </a:lnTo>
                  <a:lnTo>
                    <a:pt x="119744" y="13592"/>
                  </a:lnTo>
                  <a:lnTo>
                    <a:pt x="119744" y="9320"/>
                  </a:lnTo>
                  <a:lnTo>
                    <a:pt x="120000" y="5825"/>
                  </a:lnTo>
                  <a:lnTo>
                    <a:pt x="118468" y="0"/>
                  </a:lnTo>
                  <a:lnTo>
                    <a:pt x="114638" y="1165"/>
                  </a:lnTo>
                  <a:lnTo>
                    <a:pt x="106468" y="1553"/>
                  </a:lnTo>
                  <a:lnTo>
                    <a:pt x="102383" y="6213"/>
                  </a:lnTo>
                  <a:lnTo>
                    <a:pt x="99829" y="6990"/>
                  </a:lnTo>
                  <a:lnTo>
                    <a:pt x="97021" y="6990"/>
                  </a:lnTo>
                  <a:lnTo>
                    <a:pt x="89106" y="13980"/>
                  </a:lnTo>
                  <a:lnTo>
                    <a:pt x="83234" y="17087"/>
                  </a:lnTo>
                  <a:lnTo>
                    <a:pt x="75829" y="29514"/>
                  </a:lnTo>
                  <a:lnTo>
                    <a:pt x="74297" y="31844"/>
                  </a:lnTo>
                  <a:lnTo>
                    <a:pt x="67148" y="31456"/>
                  </a:lnTo>
                  <a:lnTo>
                    <a:pt x="66382" y="33786"/>
                  </a:lnTo>
                  <a:lnTo>
                    <a:pt x="55659" y="34563"/>
                  </a:lnTo>
                  <a:lnTo>
                    <a:pt x="52851" y="37669"/>
                  </a:lnTo>
                  <a:lnTo>
                    <a:pt x="49276" y="40000"/>
                  </a:lnTo>
                  <a:lnTo>
                    <a:pt x="46468" y="44271"/>
                  </a:lnTo>
                  <a:lnTo>
                    <a:pt x="44680" y="45436"/>
                  </a:lnTo>
                  <a:lnTo>
                    <a:pt x="40595" y="45436"/>
                  </a:lnTo>
                  <a:lnTo>
                    <a:pt x="36000" y="40776"/>
                  </a:lnTo>
                  <a:lnTo>
                    <a:pt x="26808" y="40776"/>
                  </a:lnTo>
                  <a:lnTo>
                    <a:pt x="22723" y="39223"/>
                  </a:lnTo>
                  <a:lnTo>
                    <a:pt x="20170" y="36116"/>
                  </a:lnTo>
                  <a:lnTo>
                    <a:pt x="18382" y="33786"/>
                  </a:lnTo>
                  <a:lnTo>
                    <a:pt x="16085" y="33009"/>
                  </a:lnTo>
                  <a:lnTo>
                    <a:pt x="13531" y="34174"/>
                  </a:lnTo>
                  <a:lnTo>
                    <a:pt x="9191" y="36893"/>
                  </a:lnTo>
                  <a:lnTo>
                    <a:pt x="5872" y="40000"/>
                  </a:lnTo>
                  <a:lnTo>
                    <a:pt x="1787" y="41553"/>
                  </a:lnTo>
                  <a:lnTo>
                    <a:pt x="0" y="42718"/>
                  </a:lnTo>
                  <a:lnTo>
                    <a:pt x="3063" y="45436"/>
                  </a:lnTo>
                  <a:lnTo>
                    <a:pt x="6383" y="45436"/>
                  </a:lnTo>
                  <a:lnTo>
                    <a:pt x="8680" y="45436"/>
                  </a:lnTo>
                  <a:lnTo>
                    <a:pt x="9446" y="45048"/>
                  </a:lnTo>
                  <a:lnTo>
                    <a:pt x="10723" y="42718"/>
                  </a:lnTo>
                  <a:lnTo>
                    <a:pt x="12766" y="42330"/>
                  </a:lnTo>
                  <a:lnTo>
                    <a:pt x="15319" y="41941"/>
                  </a:lnTo>
                  <a:lnTo>
                    <a:pt x="16595" y="44271"/>
                  </a:lnTo>
                  <a:lnTo>
                    <a:pt x="15574" y="47767"/>
                  </a:lnTo>
                  <a:lnTo>
                    <a:pt x="12255" y="49708"/>
                  </a:lnTo>
                  <a:lnTo>
                    <a:pt x="8425" y="64854"/>
                  </a:lnTo>
                  <a:lnTo>
                    <a:pt x="10468" y="68737"/>
                  </a:lnTo>
                  <a:lnTo>
                    <a:pt x="10978" y="75728"/>
                  </a:lnTo>
                  <a:lnTo>
                    <a:pt x="11489" y="78446"/>
                  </a:lnTo>
                  <a:lnTo>
                    <a:pt x="15319" y="76893"/>
                  </a:lnTo>
                  <a:lnTo>
                    <a:pt x="19148" y="74951"/>
                  </a:lnTo>
                  <a:lnTo>
                    <a:pt x="24510" y="76893"/>
                  </a:lnTo>
                  <a:lnTo>
                    <a:pt x="28595" y="78446"/>
                  </a:lnTo>
                  <a:lnTo>
                    <a:pt x="34212" y="78058"/>
                  </a:lnTo>
                  <a:lnTo>
                    <a:pt x="38553" y="75339"/>
                  </a:lnTo>
                  <a:lnTo>
                    <a:pt x="42383" y="72233"/>
                  </a:lnTo>
                  <a:lnTo>
                    <a:pt x="46468" y="73398"/>
                  </a:lnTo>
                  <a:lnTo>
                    <a:pt x="50808" y="76504"/>
                  </a:lnTo>
                  <a:lnTo>
                    <a:pt x="55659" y="80776"/>
                  </a:lnTo>
                  <a:lnTo>
                    <a:pt x="58978" y="85048"/>
                  </a:lnTo>
                  <a:lnTo>
                    <a:pt x="59489" y="91262"/>
                  </a:lnTo>
                  <a:lnTo>
                    <a:pt x="58978" y="100194"/>
                  </a:lnTo>
                  <a:lnTo>
                    <a:pt x="58468" y="105242"/>
                  </a:lnTo>
                  <a:lnTo>
                    <a:pt x="55659" y="107184"/>
                  </a:lnTo>
                  <a:lnTo>
                    <a:pt x="53872" y="109902"/>
                  </a:lnTo>
                  <a:lnTo>
                    <a:pt x="54127" y="115339"/>
                  </a:lnTo>
                  <a:lnTo>
                    <a:pt x="56170" y="119223"/>
                  </a:lnTo>
                  <a:lnTo>
                    <a:pt x="64851" y="120000"/>
                  </a:lnTo>
                  <a:lnTo>
                    <a:pt x="72000" y="111844"/>
                  </a:lnTo>
                  <a:lnTo>
                    <a:pt x="72000" y="98640"/>
                  </a:lnTo>
                  <a:lnTo>
                    <a:pt x="77616" y="90485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6556375" y="3402013"/>
              <a:ext cx="460500" cy="21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24269"/>
                  </a:moveTo>
                  <a:lnTo>
                    <a:pt x="1865" y="59325"/>
                  </a:lnTo>
                  <a:lnTo>
                    <a:pt x="8082" y="67415"/>
                  </a:lnTo>
                  <a:lnTo>
                    <a:pt x="8704" y="97078"/>
                  </a:lnTo>
                  <a:lnTo>
                    <a:pt x="9948" y="106516"/>
                  </a:lnTo>
                  <a:lnTo>
                    <a:pt x="23005" y="115954"/>
                  </a:lnTo>
                  <a:lnTo>
                    <a:pt x="23005" y="115954"/>
                  </a:lnTo>
                  <a:lnTo>
                    <a:pt x="38549" y="120000"/>
                  </a:lnTo>
                  <a:lnTo>
                    <a:pt x="47253" y="111909"/>
                  </a:lnTo>
                  <a:lnTo>
                    <a:pt x="55958" y="109213"/>
                  </a:lnTo>
                  <a:lnTo>
                    <a:pt x="63419" y="115954"/>
                  </a:lnTo>
                  <a:lnTo>
                    <a:pt x="68393" y="115954"/>
                  </a:lnTo>
                  <a:lnTo>
                    <a:pt x="83937" y="101123"/>
                  </a:lnTo>
                  <a:lnTo>
                    <a:pt x="91398" y="102472"/>
                  </a:lnTo>
                  <a:lnTo>
                    <a:pt x="105077" y="91685"/>
                  </a:lnTo>
                  <a:lnTo>
                    <a:pt x="119378" y="98426"/>
                  </a:lnTo>
                  <a:lnTo>
                    <a:pt x="120000" y="72808"/>
                  </a:lnTo>
                  <a:lnTo>
                    <a:pt x="117512" y="47190"/>
                  </a:lnTo>
                  <a:lnTo>
                    <a:pt x="110673" y="29662"/>
                  </a:lnTo>
                  <a:lnTo>
                    <a:pt x="93264" y="10786"/>
                  </a:lnTo>
                  <a:lnTo>
                    <a:pt x="83315" y="0"/>
                  </a:lnTo>
                  <a:lnTo>
                    <a:pt x="77098" y="0"/>
                  </a:lnTo>
                  <a:lnTo>
                    <a:pt x="62797" y="18876"/>
                  </a:lnTo>
                  <a:lnTo>
                    <a:pt x="46010" y="25617"/>
                  </a:lnTo>
                  <a:lnTo>
                    <a:pt x="24870" y="10786"/>
                  </a:lnTo>
                  <a:lnTo>
                    <a:pt x="20518" y="9437"/>
                  </a:lnTo>
                  <a:lnTo>
                    <a:pt x="0" y="24269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6794500" y="2676525"/>
              <a:ext cx="1060500" cy="56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9011" y="120000"/>
                  </a:moveTo>
                  <a:lnTo>
                    <a:pt x="88179" y="104810"/>
                  </a:lnTo>
                  <a:lnTo>
                    <a:pt x="92494" y="100759"/>
                  </a:lnTo>
                  <a:lnTo>
                    <a:pt x="96539" y="100253"/>
                  </a:lnTo>
                  <a:lnTo>
                    <a:pt x="103820" y="97215"/>
                  </a:lnTo>
                  <a:lnTo>
                    <a:pt x="107595" y="97721"/>
                  </a:lnTo>
                  <a:lnTo>
                    <a:pt x="111910" y="101265"/>
                  </a:lnTo>
                  <a:lnTo>
                    <a:pt x="115415" y="94683"/>
                  </a:lnTo>
                  <a:lnTo>
                    <a:pt x="112449" y="88101"/>
                  </a:lnTo>
                  <a:lnTo>
                    <a:pt x="111910" y="81519"/>
                  </a:lnTo>
                  <a:lnTo>
                    <a:pt x="112719" y="73417"/>
                  </a:lnTo>
                  <a:lnTo>
                    <a:pt x="115955" y="64810"/>
                  </a:lnTo>
                  <a:lnTo>
                    <a:pt x="119190" y="62784"/>
                  </a:lnTo>
                  <a:lnTo>
                    <a:pt x="120000" y="56708"/>
                  </a:lnTo>
                  <a:lnTo>
                    <a:pt x="118651" y="50632"/>
                  </a:lnTo>
                  <a:lnTo>
                    <a:pt x="115415" y="48607"/>
                  </a:lnTo>
                  <a:lnTo>
                    <a:pt x="112449" y="50126"/>
                  </a:lnTo>
                  <a:lnTo>
                    <a:pt x="105977" y="54177"/>
                  </a:lnTo>
                  <a:lnTo>
                    <a:pt x="101932" y="55189"/>
                  </a:lnTo>
                  <a:lnTo>
                    <a:pt x="99505" y="51645"/>
                  </a:lnTo>
                  <a:lnTo>
                    <a:pt x="98966" y="48607"/>
                  </a:lnTo>
                  <a:lnTo>
                    <a:pt x="99775" y="39493"/>
                  </a:lnTo>
                  <a:lnTo>
                    <a:pt x="100584" y="31898"/>
                  </a:lnTo>
                  <a:lnTo>
                    <a:pt x="98696" y="23797"/>
                  </a:lnTo>
                  <a:lnTo>
                    <a:pt x="96539" y="19746"/>
                  </a:lnTo>
                  <a:lnTo>
                    <a:pt x="97348" y="14177"/>
                  </a:lnTo>
                  <a:lnTo>
                    <a:pt x="97078" y="6076"/>
                  </a:lnTo>
                  <a:lnTo>
                    <a:pt x="94381" y="0"/>
                  </a:lnTo>
                  <a:lnTo>
                    <a:pt x="91685" y="7088"/>
                  </a:lnTo>
                  <a:lnTo>
                    <a:pt x="90337" y="10633"/>
                  </a:lnTo>
                  <a:lnTo>
                    <a:pt x="85752" y="9620"/>
                  </a:lnTo>
                  <a:lnTo>
                    <a:pt x="83325" y="10633"/>
                  </a:lnTo>
                  <a:lnTo>
                    <a:pt x="81438" y="16708"/>
                  </a:lnTo>
                  <a:lnTo>
                    <a:pt x="81977" y="20759"/>
                  </a:lnTo>
                  <a:lnTo>
                    <a:pt x="80089" y="23797"/>
                  </a:lnTo>
                  <a:lnTo>
                    <a:pt x="71460" y="24303"/>
                  </a:lnTo>
                  <a:lnTo>
                    <a:pt x="67685" y="21265"/>
                  </a:lnTo>
                  <a:lnTo>
                    <a:pt x="64449" y="15189"/>
                  </a:lnTo>
                  <a:lnTo>
                    <a:pt x="60134" y="14177"/>
                  </a:lnTo>
                  <a:lnTo>
                    <a:pt x="56359" y="19240"/>
                  </a:lnTo>
                  <a:lnTo>
                    <a:pt x="54471" y="23291"/>
                  </a:lnTo>
                  <a:lnTo>
                    <a:pt x="52853" y="26835"/>
                  </a:lnTo>
                  <a:lnTo>
                    <a:pt x="50966" y="30886"/>
                  </a:lnTo>
                  <a:lnTo>
                    <a:pt x="51505" y="36455"/>
                  </a:lnTo>
                  <a:lnTo>
                    <a:pt x="47999" y="41519"/>
                  </a:lnTo>
                  <a:lnTo>
                    <a:pt x="42067" y="43544"/>
                  </a:lnTo>
                  <a:lnTo>
                    <a:pt x="37483" y="47594"/>
                  </a:lnTo>
                  <a:lnTo>
                    <a:pt x="36404" y="55696"/>
                  </a:lnTo>
                  <a:lnTo>
                    <a:pt x="36134" y="57215"/>
                  </a:lnTo>
                  <a:lnTo>
                    <a:pt x="30202" y="60759"/>
                  </a:lnTo>
                  <a:lnTo>
                    <a:pt x="20494" y="67341"/>
                  </a:lnTo>
                  <a:lnTo>
                    <a:pt x="17797" y="65822"/>
                  </a:lnTo>
                  <a:lnTo>
                    <a:pt x="14561" y="63797"/>
                  </a:lnTo>
                  <a:cubicBezTo>
                    <a:pt x="14651" y="68016"/>
                    <a:pt x="14741" y="72236"/>
                    <a:pt x="14831" y="76455"/>
                  </a:cubicBezTo>
                  <a:lnTo>
                    <a:pt x="19145" y="82531"/>
                  </a:lnTo>
                  <a:lnTo>
                    <a:pt x="21033" y="87594"/>
                  </a:lnTo>
                  <a:lnTo>
                    <a:pt x="20494" y="94177"/>
                  </a:lnTo>
                  <a:lnTo>
                    <a:pt x="19685" y="100253"/>
                  </a:lnTo>
                  <a:lnTo>
                    <a:pt x="14831" y="100759"/>
                  </a:lnTo>
                  <a:lnTo>
                    <a:pt x="10786" y="103797"/>
                  </a:lnTo>
                  <a:lnTo>
                    <a:pt x="8089" y="104810"/>
                  </a:lnTo>
                  <a:lnTo>
                    <a:pt x="5662" y="107341"/>
                  </a:lnTo>
                  <a:lnTo>
                    <a:pt x="3505" y="110885"/>
                  </a:lnTo>
                  <a:lnTo>
                    <a:pt x="808" y="112405"/>
                  </a:lnTo>
                  <a:lnTo>
                    <a:pt x="0" y="113417"/>
                  </a:lnTo>
                  <a:lnTo>
                    <a:pt x="4314" y="119493"/>
                  </a:lnTo>
                  <a:lnTo>
                    <a:pt x="9168" y="118987"/>
                  </a:lnTo>
                  <a:lnTo>
                    <a:pt x="13213" y="111898"/>
                  </a:lnTo>
                  <a:lnTo>
                    <a:pt x="19415" y="106329"/>
                  </a:lnTo>
                  <a:lnTo>
                    <a:pt x="31550" y="104810"/>
                  </a:lnTo>
                  <a:lnTo>
                    <a:pt x="33168" y="102278"/>
                  </a:lnTo>
                  <a:lnTo>
                    <a:pt x="40449" y="102278"/>
                  </a:lnTo>
                  <a:lnTo>
                    <a:pt x="49078" y="82531"/>
                  </a:lnTo>
                  <a:lnTo>
                    <a:pt x="63370" y="69873"/>
                  </a:lnTo>
                  <a:lnTo>
                    <a:pt x="70112" y="68354"/>
                  </a:lnTo>
                  <a:lnTo>
                    <a:pt x="74157" y="62784"/>
                  </a:lnTo>
                  <a:lnTo>
                    <a:pt x="81168" y="62278"/>
                  </a:lnTo>
                  <a:lnTo>
                    <a:pt x="87370" y="60759"/>
                  </a:lnTo>
                  <a:lnTo>
                    <a:pt x="88449" y="68860"/>
                  </a:lnTo>
                  <a:lnTo>
                    <a:pt x="87640" y="94683"/>
                  </a:lnTo>
                  <a:lnTo>
                    <a:pt x="80089" y="98227"/>
                  </a:lnTo>
                  <a:lnTo>
                    <a:pt x="73887" y="108354"/>
                  </a:lnTo>
                  <a:lnTo>
                    <a:pt x="74157" y="112405"/>
                  </a:lnTo>
                  <a:lnTo>
                    <a:pt x="79011" y="12000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7169150" y="3186113"/>
              <a:ext cx="320700" cy="3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111" y="109640"/>
                  </a:moveTo>
                  <a:lnTo>
                    <a:pt x="82666" y="87194"/>
                  </a:lnTo>
                  <a:lnTo>
                    <a:pt x="93333" y="77697"/>
                  </a:lnTo>
                  <a:lnTo>
                    <a:pt x="99555" y="61295"/>
                  </a:lnTo>
                  <a:lnTo>
                    <a:pt x="102222" y="43165"/>
                  </a:lnTo>
                  <a:lnTo>
                    <a:pt x="120000" y="22445"/>
                  </a:lnTo>
                  <a:lnTo>
                    <a:pt x="110222" y="5179"/>
                  </a:lnTo>
                  <a:lnTo>
                    <a:pt x="106666" y="7769"/>
                  </a:lnTo>
                  <a:lnTo>
                    <a:pt x="102222" y="0"/>
                  </a:lnTo>
                  <a:lnTo>
                    <a:pt x="91555" y="12086"/>
                  </a:lnTo>
                  <a:lnTo>
                    <a:pt x="79111" y="16402"/>
                  </a:lnTo>
                  <a:lnTo>
                    <a:pt x="75555" y="31079"/>
                  </a:lnTo>
                  <a:lnTo>
                    <a:pt x="66666" y="34532"/>
                  </a:lnTo>
                  <a:lnTo>
                    <a:pt x="50666" y="17266"/>
                  </a:lnTo>
                  <a:lnTo>
                    <a:pt x="39111" y="23309"/>
                  </a:lnTo>
                  <a:lnTo>
                    <a:pt x="40888" y="56114"/>
                  </a:lnTo>
                  <a:lnTo>
                    <a:pt x="29333" y="63884"/>
                  </a:lnTo>
                  <a:lnTo>
                    <a:pt x="22222" y="70791"/>
                  </a:lnTo>
                  <a:lnTo>
                    <a:pt x="22222" y="70791"/>
                  </a:lnTo>
                  <a:lnTo>
                    <a:pt x="23110" y="87194"/>
                  </a:lnTo>
                  <a:lnTo>
                    <a:pt x="3555" y="84604"/>
                  </a:lnTo>
                  <a:lnTo>
                    <a:pt x="0" y="92374"/>
                  </a:lnTo>
                  <a:lnTo>
                    <a:pt x="5333" y="120000"/>
                  </a:lnTo>
                  <a:lnTo>
                    <a:pt x="22222" y="109640"/>
                  </a:lnTo>
                  <a:lnTo>
                    <a:pt x="37333" y="103597"/>
                  </a:lnTo>
                  <a:lnTo>
                    <a:pt x="47111" y="104460"/>
                  </a:lnTo>
                  <a:lnTo>
                    <a:pt x="71111" y="10964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4933572" y="3167386"/>
              <a:ext cx="11520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Head Office Jabalpur</a:t>
              </a:r>
              <a:endParaRPr/>
            </a:p>
          </p:txBody>
        </p:sp>
        <p:pic>
          <p:nvPicPr>
            <p:cNvPr id="146" name="Google Shape;146;p17" descr="purpl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24462" y="3630315"/>
              <a:ext cx="403198" cy="32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7" descr="gree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74204" y="4322176"/>
              <a:ext cx="403198" cy="327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17"/>
            <p:cNvSpPr/>
            <p:nvPr/>
          </p:nvSpPr>
          <p:spPr>
            <a:xfrm>
              <a:off x="4277386" y="4371606"/>
              <a:ext cx="11520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Design Office Pune</a:t>
              </a:r>
              <a:endParaRPr/>
            </a:p>
          </p:txBody>
        </p:sp>
      </p:grpSp>
      <p:sp>
        <p:nvSpPr>
          <p:cNvPr id="149" name="Google Shape;149;p17"/>
          <p:cNvSpPr txBox="1"/>
          <p:nvPr/>
        </p:nvSpPr>
        <p:spPr>
          <a:xfrm>
            <a:off x="4800600" y="895350"/>
            <a:ext cx="437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Corporate Office –  Jabalpur Madhya Pradesh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5232122" y="1885950"/>
            <a:ext cx="3607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Factory  –  Jabalpur Madhya Pradesh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5427804" y="2876550"/>
            <a:ext cx="3563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Office   –  Pune, Maharashtra</a:t>
            </a:r>
            <a:endParaRPr/>
          </a:p>
        </p:txBody>
      </p:sp>
      <p:grpSp>
        <p:nvGrpSpPr>
          <p:cNvPr id="152" name="Google Shape;152;p17"/>
          <p:cNvGrpSpPr/>
          <p:nvPr/>
        </p:nvGrpSpPr>
        <p:grpSpPr>
          <a:xfrm>
            <a:off x="4267204" y="743109"/>
            <a:ext cx="533431" cy="533302"/>
            <a:chOff x="2599525" y="3688600"/>
            <a:chExt cx="428700" cy="351875"/>
          </a:xfrm>
        </p:grpSpPr>
        <p:sp>
          <p:nvSpPr>
            <p:cNvPr id="153" name="Google Shape;153;p17"/>
            <p:cNvSpPr/>
            <p:nvPr/>
          </p:nvSpPr>
          <p:spPr>
            <a:xfrm>
              <a:off x="2599525" y="3688600"/>
              <a:ext cx="428700" cy="16860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ne" extrusionOk="0">
                  <a:moveTo>
                    <a:pt x="116591" y="33365"/>
                  </a:moveTo>
                  <a:lnTo>
                    <a:pt x="81138" y="33365"/>
                  </a:lnTo>
                  <a:lnTo>
                    <a:pt x="81138" y="26002"/>
                  </a:lnTo>
                  <a:lnTo>
                    <a:pt x="81138" y="26002"/>
                  </a:lnTo>
                  <a:lnTo>
                    <a:pt x="81138" y="23405"/>
                  </a:lnTo>
                  <a:lnTo>
                    <a:pt x="80963" y="20809"/>
                  </a:lnTo>
                  <a:lnTo>
                    <a:pt x="80284" y="16042"/>
                  </a:lnTo>
                  <a:lnTo>
                    <a:pt x="79430" y="11702"/>
                  </a:lnTo>
                  <a:lnTo>
                    <a:pt x="78066" y="7807"/>
                  </a:lnTo>
                  <a:lnTo>
                    <a:pt x="76708" y="4766"/>
                  </a:lnTo>
                  <a:lnTo>
                    <a:pt x="74832" y="2169"/>
                  </a:lnTo>
                  <a:lnTo>
                    <a:pt x="72957" y="871"/>
                  </a:lnTo>
                  <a:lnTo>
                    <a:pt x="71935" y="444"/>
                  </a:lnTo>
                  <a:lnTo>
                    <a:pt x="70913" y="17"/>
                  </a:lnTo>
                  <a:lnTo>
                    <a:pt x="49093" y="17"/>
                  </a:lnTo>
                  <a:lnTo>
                    <a:pt x="49093" y="17"/>
                  </a:lnTo>
                  <a:lnTo>
                    <a:pt x="48071" y="444"/>
                  </a:lnTo>
                  <a:lnTo>
                    <a:pt x="47049" y="871"/>
                  </a:lnTo>
                  <a:lnTo>
                    <a:pt x="45174" y="2169"/>
                  </a:lnTo>
                  <a:lnTo>
                    <a:pt x="43298" y="4766"/>
                  </a:lnTo>
                  <a:lnTo>
                    <a:pt x="41933" y="7807"/>
                  </a:lnTo>
                  <a:lnTo>
                    <a:pt x="40569" y="11702"/>
                  </a:lnTo>
                  <a:lnTo>
                    <a:pt x="39722" y="16042"/>
                  </a:lnTo>
                  <a:lnTo>
                    <a:pt x="39036" y="20809"/>
                  </a:lnTo>
                  <a:lnTo>
                    <a:pt x="38868" y="23405"/>
                  </a:lnTo>
                  <a:lnTo>
                    <a:pt x="38868" y="26002"/>
                  </a:lnTo>
                  <a:lnTo>
                    <a:pt x="38868" y="33365"/>
                  </a:lnTo>
                  <a:lnTo>
                    <a:pt x="3415" y="33365"/>
                  </a:lnTo>
                  <a:lnTo>
                    <a:pt x="3415" y="33365"/>
                  </a:lnTo>
                  <a:lnTo>
                    <a:pt x="2736" y="33365"/>
                  </a:lnTo>
                  <a:lnTo>
                    <a:pt x="2050" y="33792"/>
                  </a:lnTo>
                  <a:lnTo>
                    <a:pt x="1539" y="34664"/>
                  </a:lnTo>
                  <a:lnTo>
                    <a:pt x="1028" y="35962"/>
                  </a:lnTo>
                  <a:lnTo>
                    <a:pt x="517" y="36834"/>
                  </a:lnTo>
                  <a:lnTo>
                    <a:pt x="349" y="38559"/>
                  </a:lnTo>
                  <a:lnTo>
                    <a:pt x="6" y="40302"/>
                  </a:lnTo>
                  <a:lnTo>
                    <a:pt x="6" y="42027"/>
                  </a:lnTo>
                  <a:lnTo>
                    <a:pt x="6" y="102676"/>
                  </a:lnTo>
                  <a:lnTo>
                    <a:pt x="6" y="102676"/>
                  </a:lnTo>
                  <a:lnTo>
                    <a:pt x="174" y="106127"/>
                  </a:lnTo>
                  <a:lnTo>
                    <a:pt x="517" y="109168"/>
                  </a:lnTo>
                  <a:lnTo>
                    <a:pt x="1196" y="112192"/>
                  </a:lnTo>
                  <a:lnTo>
                    <a:pt x="2050" y="114806"/>
                  </a:lnTo>
                  <a:lnTo>
                    <a:pt x="3072" y="116958"/>
                  </a:lnTo>
                  <a:lnTo>
                    <a:pt x="4094" y="118701"/>
                  </a:lnTo>
                  <a:lnTo>
                    <a:pt x="5458" y="119555"/>
                  </a:lnTo>
                  <a:lnTo>
                    <a:pt x="6823" y="120000"/>
                  </a:lnTo>
                  <a:lnTo>
                    <a:pt x="54033" y="120000"/>
                  </a:lnTo>
                  <a:lnTo>
                    <a:pt x="54033" y="109168"/>
                  </a:lnTo>
                  <a:lnTo>
                    <a:pt x="54033" y="109168"/>
                  </a:lnTo>
                  <a:lnTo>
                    <a:pt x="54208" y="107443"/>
                  </a:lnTo>
                  <a:lnTo>
                    <a:pt x="54376" y="106127"/>
                  </a:lnTo>
                  <a:lnTo>
                    <a:pt x="54719" y="104401"/>
                  </a:lnTo>
                  <a:lnTo>
                    <a:pt x="55062" y="103103"/>
                  </a:lnTo>
                  <a:lnTo>
                    <a:pt x="55573" y="102232"/>
                  </a:lnTo>
                  <a:lnTo>
                    <a:pt x="56252" y="101378"/>
                  </a:lnTo>
                  <a:lnTo>
                    <a:pt x="56763" y="100933"/>
                  </a:lnTo>
                  <a:lnTo>
                    <a:pt x="57449" y="100506"/>
                  </a:lnTo>
                  <a:lnTo>
                    <a:pt x="62557" y="100506"/>
                  </a:lnTo>
                  <a:lnTo>
                    <a:pt x="62557" y="100506"/>
                  </a:lnTo>
                  <a:lnTo>
                    <a:pt x="63243" y="100933"/>
                  </a:lnTo>
                  <a:lnTo>
                    <a:pt x="63754" y="101378"/>
                  </a:lnTo>
                  <a:lnTo>
                    <a:pt x="64433" y="102232"/>
                  </a:lnTo>
                  <a:lnTo>
                    <a:pt x="64944" y="103103"/>
                  </a:lnTo>
                  <a:lnTo>
                    <a:pt x="65287" y="104401"/>
                  </a:lnTo>
                  <a:lnTo>
                    <a:pt x="65630" y="106127"/>
                  </a:lnTo>
                  <a:lnTo>
                    <a:pt x="65798" y="107443"/>
                  </a:lnTo>
                  <a:lnTo>
                    <a:pt x="65966" y="109168"/>
                  </a:lnTo>
                  <a:lnTo>
                    <a:pt x="65966" y="120000"/>
                  </a:lnTo>
                  <a:lnTo>
                    <a:pt x="113183" y="120000"/>
                  </a:lnTo>
                  <a:lnTo>
                    <a:pt x="113183" y="120000"/>
                  </a:lnTo>
                  <a:lnTo>
                    <a:pt x="114541" y="119555"/>
                  </a:lnTo>
                  <a:lnTo>
                    <a:pt x="115905" y="118701"/>
                  </a:lnTo>
                  <a:lnTo>
                    <a:pt x="116927" y="116958"/>
                  </a:lnTo>
                  <a:lnTo>
                    <a:pt x="117956" y="114806"/>
                  </a:lnTo>
                  <a:lnTo>
                    <a:pt x="118803" y="112192"/>
                  </a:lnTo>
                  <a:lnTo>
                    <a:pt x="119489" y="109168"/>
                  </a:lnTo>
                  <a:lnTo>
                    <a:pt x="119825" y="106127"/>
                  </a:lnTo>
                  <a:lnTo>
                    <a:pt x="120000" y="102676"/>
                  </a:lnTo>
                  <a:lnTo>
                    <a:pt x="120000" y="42027"/>
                  </a:lnTo>
                  <a:lnTo>
                    <a:pt x="120000" y="42027"/>
                  </a:lnTo>
                  <a:lnTo>
                    <a:pt x="120000" y="40302"/>
                  </a:lnTo>
                  <a:lnTo>
                    <a:pt x="119657" y="38559"/>
                  </a:lnTo>
                  <a:lnTo>
                    <a:pt x="119489" y="36834"/>
                  </a:lnTo>
                  <a:lnTo>
                    <a:pt x="118978" y="35962"/>
                  </a:lnTo>
                  <a:lnTo>
                    <a:pt x="118467" y="34664"/>
                  </a:lnTo>
                  <a:lnTo>
                    <a:pt x="117956" y="33792"/>
                  </a:lnTo>
                  <a:lnTo>
                    <a:pt x="117270" y="33365"/>
                  </a:lnTo>
                  <a:lnTo>
                    <a:pt x="116591" y="33365"/>
                  </a:lnTo>
                  <a:lnTo>
                    <a:pt x="116591" y="33365"/>
                  </a:lnTo>
                  <a:close/>
                  <a:moveTo>
                    <a:pt x="74322" y="33365"/>
                  </a:moveTo>
                  <a:lnTo>
                    <a:pt x="45684" y="33365"/>
                  </a:lnTo>
                  <a:lnTo>
                    <a:pt x="45684" y="26002"/>
                  </a:lnTo>
                  <a:lnTo>
                    <a:pt x="45684" y="26002"/>
                  </a:lnTo>
                  <a:lnTo>
                    <a:pt x="45684" y="24259"/>
                  </a:lnTo>
                  <a:lnTo>
                    <a:pt x="46027" y="22961"/>
                  </a:lnTo>
                  <a:lnTo>
                    <a:pt x="46195" y="21236"/>
                  </a:lnTo>
                  <a:lnTo>
                    <a:pt x="46706" y="19937"/>
                  </a:lnTo>
                  <a:lnTo>
                    <a:pt x="47217" y="19066"/>
                  </a:lnTo>
                  <a:lnTo>
                    <a:pt x="47728" y="18194"/>
                  </a:lnTo>
                  <a:lnTo>
                    <a:pt x="48414" y="17767"/>
                  </a:lnTo>
                  <a:lnTo>
                    <a:pt x="49093" y="17341"/>
                  </a:lnTo>
                  <a:lnTo>
                    <a:pt x="70913" y="17341"/>
                  </a:lnTo>
                  <a:lnTo>
                    <a:pt x="70913" y="17341"/>
                  </a:lnTo>
                  <a:lnTo>
                    <a:pt x="71592" y="17767"/>
                  </a:lnTo>
                  <a:lnTo>
                    <a:pt x="72271" y="18194"/>
                  </a:lnTo>
                  <a:lnTo>
                    <a:pt x="72782" y="19066"/>
                  </a:lnTo>
                  <a:lnTo>
                    <a:pt x="73300" y="19937"/>
                  </a:lnTo>
                  <a:lnTo>
                    <a:pt x="73811" y="21236"/>
                  </a:lnTo>
                  <a:lnTo>
                    <a:pt x="73979" y="22961"/>
                  </a:lnTo>
                  <a:lnTo>
                    <a:pt x="74322" y="24259"/>
                  </a:lnTo>
                  <a:lnTo>
                    <a:pt x="74322" y="26002"/>
                  </a:lnTo>
                  <a:lnTo>
                    <a:pt x="74322" y="33365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2792550" y="3862125"/>
              <a:ext cx="42600" cy="2370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ne" extrusionOk="0">
                  <a:moveTo>
                    <a:pt x="119929" y="126"/>
                  </a:moveTo>
                  <a:lnTo>
                    <a:pt x="119929" y="58422"/>
                  </a:lnTo>
                  <a:lnTo>
                    <a:pt x="119929" y="58422"/>
                  </a:lnTo>
                  <a:lnTo>
                    <a:pt x="118241" y="70788"/>
                  </a:lnTo>
                  <a:lnTo>
                    <a:pt x="116553" y="83028"/>
                  </a:lnTo>
                  <a:lnTo>
                    <a:pt x="113106" y="95394"/>
                  </a:lnTo>
                  <a:lnTo>
                    <a:pt x="109660" y="101451"/>
                  </a:lnTo>
                  <a:lnTo>
                    <a:pt x="104525" y="110662"/>
                  </a:lnTo>
                  <a:lnTo>
                    <a:pt x="97702" y="116845"/>
                  </a:lnTo>
                  <a:lnTo>
                    <a:pt x="92567" y="120000"/>
                  </a:lnTo>
                  <a:lnTo>
                    <a:pt x="85674" y="120000"/>
                  </a:lnTo>
                  <a:lnTo>
                    <a:pt x="34325" y="120000"/>
                  </a:lnTo>
                  <a:lnTo>
                    <a:pt x="34325" y="120000"/>
                  </a:lnTo>
                  <a:lnTo>
                    <a:pt x="27432" y="120000"/>
                  </a:lnTo>
                  <a:lnTo>
                    <a:pt x="22297" y="116845"/>
                  </a:lnTo>
                  <a:lnTo>
                    <a:pt x="15474" y="110662"/>
                  </a:lnTo>
                  <a:lnTo>
                    <a:pt x="10339" y="101451"/>
                  </a:lnTo>
                  <a:lnTo>
                    <a:pt x="6893" y="95394"/>
                  </a:lnTo>
                  <a:lnTo>
                    <a:pt x="3446" y="83028"/>
                  </a:lnTo>
                  <a:lnTo>
                    <a:pt x="1758" y="70788"/>
                  </a:lnTo>
                  <a:lnTo>
                    <a:pt x="0" y="58422"/>
                  </a:lnTo>
                  <a:lnTo>
                    <a:pt x="0" y="126"/>
                  </a:lnTo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2599525" y="3852375"/>
              <a:ext cx="428700" cy="18810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ne" extrusionOk="0">
                  <a:moveTo>
                    <a:pt x="6" y="15"/>
                  </a:moveTo>
                  <a:lnTo>
                    <a:pt x="6" y="112235"/>
                  </a:lnTo>
                  <a:lnTo>
                    <a:pt x="6" y="112235"/>
                  </a:lnTo>
                  <a:lnTo>
                    <a:pt x="6" y="113782"/>
                  </a:lnTo>
                  <a:lnTo>
                    <a:pt x="349" y="114946"/>
                  </a:lnTo>
                  <a:lnTo>
                    <a:pt x="517" y="116492"/>
                  </a:lnTo>
                  <a:lnTo>
                    <a:pt x="1028" y="117672"/>
                  </a:lnTo>
                  <a:lnTo>
                    <a:pt x="1539" y="118437"/>
                  </a:lnTo>
                  <a:lnTo>
                    <a:pt x="2050" y="119218"/>
                  </a:lnTo>
                  <a:lnTo>
                    <a:pt x="2736" y="119601"/>
                  </a:lnTo>
                  <a:lnTo>
                    <a:pt x="3415" y="120000"/>
                  </a:lnTo>
                  <a:lnTo>
                    <a:pt x="116591" y="120000"/>
                  </a:lnTo>
                  <a:lnTo>
                    <a:pt x="116591" y="120000"/>
                  </a:lnTo>
                  <a:lnTo>
                    <a:pt x="117270" y="119601"/>
                  </a:lnTo>
                  <a:lnTo>
                    <a:pt x="117956" y="119218"/>
                  </a:lnTo>
                  <a:lnTo>
                    <a:pt x="118467" y="118437"/>
                  </a:lnTo>
                  <a:lnTo>
                    <a:pt x="118978" y="117672"/>
                  </a:lnTo>
                  <a:lnTo>
                    <a:pt x="119489" y="116492"/>
                  </a:lnTo>
                  <a:lnTo>
                    <a:pt x="119657" y="114946"/>
                  </a:lnTo>
                  <a:lnTo>
                    <a:pt x="120000" y="113782"/>
                  </a:lnTo>
                  <a:lnTo>
                    <a:pt x="120000" y="112235"/>
                  </a:lnTo>
                  <a:lnTo>
                    <a:pt x="120000" y="15"/>
                  </a:lnTo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17"/>
          <p:cNvGrpSpPr/>
          <p:nvPr/>
        </p:nvGrpSpPr>
        <p:grpSpPr>
          <a:xfrm>
            <a:off x="4495680" y="1733444"/>
            <a:ext cx="685886" cy="552139"/>
            <a:chOff x="5247525" y="3007275"/>
            <a:chExt cx="517650" cy="384900"/>
          </a:xfrm>
        </p:grpSpPr>
        <p:sp>
          <p:nvSpPr>
            <p:cNvPr id="157" name="Google Shape;157;p1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ne" extrusionOk="0">
                  <a:moveTo>
                    <a:pt x="114557" y="49630"/>
                  </a:moveTo>
                  <a:lnTo>
                    <a:pt x="101986" y="48374"/>
                  </a:lnTo>
                  <a:lnTo>
                    <a:pt x="101986" y="48374"/>
                  </a:lnTo>
                  <a:lnTo>
                    <a:pt x="101358" y="45864"/>
                  </a:lnTo>
                  <a:lnTo>
                    <a:pt x="100318" y="43353"/>
                  </a:lnTo>
                  <a:lnTo>
                    <a:pt x="99269" y="40842"/>
                  </a:lnTo>
                  <a:lnTo>
                    <a:pt x="98013" y="38538"/>
                  </a:lnTo>
                  <a:lnTo>
                    <a:pt x="105760" y="28693"/>
                  </a:lnTo>
                  <a:lnTo>
                    <a:pt x="105760" y="28693"/>
                  </a:lnTo>
                  <a:lnTo>
                    <a:pt x="106388" y="27858"/>
                  </a:lnTo>
                  <a:lnTo>
                    <a:pt x="106809" y="26809"/>
                  </a:lnTo>
                  <a:lnTo>
                    <a:pt x="107016" y="25760"/>
                  </a:lnTo>
                  <a:lnTo>
                    <a:pt x="107016" y="24505"/>
                  </a:lnTo>
                  <a:lnTo>
                    <a:pt x="106809" y="23456"/>
                  </a:lnTo>
                  <a:lnTo>
                    <a:pt x="106595" y="22407"/>
                  </a:lnTo>
                  <a:lnTo>
                    <a:pt x="105967" y="21367"/>
                  </a:lnTo>
                  <a:lnTo>
                    <a:pt x="105339" y="20524"/>
                  </a:lnTo>
                  <a:lnTo>
                    <a:pt x="99475" y="14660"/>
                  </a:lnTo>
                  <a:lnTo>
                    <a:pt x="99475" y="14660"/>
                  </a:lnTo>
                  <a:lnTo>
                    <a:pt x="98641" y="14032"/>
                  </a:lnTo>
                  <a:lnTo>
                    <a:pt x="97592" y="13404"/>
                  </a:lnTo>
                  <a:lnTo>
                    <a:pt x="96543" y="12983"/>
                  </a:lnTo>
                  <a:lnTo>
                    <a:pt x="95494" y="12983"/>
                  </a:lnTo>
                  <a:lnTo>
                    <a:pt x="94239" y="12983"/>
                  </a:lnTo>
                  <a:lnTo>
                    <a:pt x="93190" y="13198"/>
                  </a:lnTo>
                  <a:lnTo>
                    <a:pt x="92149" y="13611"/>
                  </a:lnTo>
                  <a:lnTo>
                    <a:pt x="91306" y="14239"/>
                  </a:lnTo>
                  <a:lnTo>
                    <a:pt x="81470" y="21994"/>
                  </a:lnTo>
                  <a:lnTo>
                    <a:pt x="81470" y="21994"/>
                  </a:lnTo>
                  <a:lnTo>
                    <a:pt x="79165" y="20730"/>
                  </a:lnTo>
                  <a:lnTo>
                    <a:pt x="76646" y="19690"/>
                  </a:lnTo>
                  <a:lnTo>
                    <a:pt x="74135" y="18641"/>
                  </a:lnTo>
                  <a:lnTo>
                    <a:pt x="71625" y="17798"/>
                  </a:lnTo>
                  <a:lnTo>
                    <a:pt x="70154" y="5451"/>
                  </a:lnTo>
                  <a:lnTo>
                    <a:pt x="70154" y="5451"/>
                  </a:lnTo>
                  <a:lnTo>
                    <a:pt x="69948" y="4402"/>
                  </a:lnTo>
                  <a:lnTo>
                    <a:pt x="69527" y="3353"/>
                  </a:lnTo>
                  <a:lnTo>
                    <a:pt x="68899" y="2519"/>
                  </a:lnTo>
                  <a:lnTo>
                    <a:pt x="68271" y="1676"/>
                  </a:lnTo>
                  <a:lnTo>
                    <a:pt x="67222" y="1049"/>
                  </a:lnTo>
                  <a:lnTo>
                    <a:pt x="66388" y="421"/>
                  </a:lnTo>
                  <a:lnTo>
                    <a:pt x="65133" y="214"/>
                  </a:lnTo>
                  <a:lnTo>
                    <a:pt x="64084" y="0"/>
                  </a:lnTo>
                  <a:lnTo>
                    <a:pt x="55709" y="0"/>
                  </a:lnTo>
                  <a:lnTo>
                    <a:pt x="55709" y="0"/>
                  </a:lnTo>
                  <a:lnTo>
                    <a:pt x="54660" y="214"/>
                  </a:lnTo>
                  <a:lnTo>
                    <a:pt x="53611" y="421"/>
                  </a:lnTo>
                  <a:lnTo>
                    <a:pt x="52570" y="1049"/>
                  </a:lnTo>
                  <a:lnTo>
                    <a:pt x="51728" y="1676"/>
                  </a:lnTo>
                  <a:lnTo>
                    <a:pt x="50894" y="2519"/>
                  </a:lnTo>
                  <a:lnTo>
                    <a:pt x="50266" y="3353"/>
                  </a:lnTo>
                  <a:lnTo>
                    <a:pt x="49845" y="4402"/>
                  </a:lnTo>
                  <a:lnTo>
                    <a:pt x="49638" y="5451"/>
                  </a:lnTo>
                  <a:lnTo>
                    <a:pt x="48168" y="17798"/>
                  </a:lnTo>
                  <a:lnTo>
                    <a:pt x="48168" y="17798"/>
                  </a:lnTo>
                  <a:lnTo>
                    <a:pt x="45657" y="18641"/>
                  </a:lnTo>
                  <a:lnTo>
                    <a:pt x="43147" y="19690"/>
                  </a:lnTo>
                  <a:lnTo>
                    <a:pt x="40842" y="20730"/>
                  </a:lnTo>
                  <a:lnTo>
                    <a:pt x="38538" y="21994"/>
                  </a:lnTo>
                  <a:lnTo>
                    <a:pt x="28693" y="14239"/>
                  </a:lnTo>
                  <a:lnTo>
                    <a:pt x="28693" y="14239"/>
                  </a:lnTo>
                  <a:lnTo>
                    <a:pt x="27644" y="13611"/>
                  </a:lnTo>
                  <a:lnTo>
                    <a:pt x="26603" y="13198"/>
                  </a:lnTo>
                  <a:lnTo>
                    <a:pt x="25554" y="12983"/>
                  </a:lnTo>
                  <a:lnTo>
                    <a:pt x="24505" y="12983"/>
                  </a:lnTo>
                  <a:lnTo>
                    <a:pt x="23456" y="12983"/>
                  </a:lnTo>
                  <a:lnTo>
                    <a:pt x="22201" y="13404"/>
                  </a:lnTo>
                  <a:lnTo>
                    <a:pt x="21367" y="14032"/>
                  </a:lnTo>
                  <a:lnTo>
                    <a:pt x="20524" y="14660"/>
                  </a:lnTo>
                  <a:lnTo>
                    <a:pt x="14660" y="20524"/>
                  </a:lnTo>
                  <a:lnTo>
                    <a:pt x="14660" y="20524"/>
                  </a:lnTo>
                  <a:lnTo>
                    <a:pt x="13826" y="21367"/>
                  </a:lnTo>
                  <a:lnTo>
                    <a:pt x="13404" y="22407"/>
                  </a:lnTo>
                  <a:lnTo>
                    <a:pt x="12992" y="23456"/>
                  </a:lnTo>
                  <a:lnTo>
                    <a:pt x="12777" y="24505"/>
                  </a:lnTo>
                  <a:lnTo>
                    <a:pt x="12777" y="25760"/>
                  </a:lnTo>
                  <a:lnTo>
                    <a:pt x="12992" y="26809"/>
                  </a:lnTo>
                  <a:lnTo>
                    <a:pt x="13404" y="27858"/>
                  </a:lnTo>
                  <a:lnTo>
                    <a:pt x="14032" y="28693"/>
                  </a:lnTo>
                  <a:lnTo>
                    <a:pt x="21779" y="38538"/>
                  </a:lnTo>
                  <a:lnTo>
                    <a:pt x="21779" y="38538"/>
                  </a:lnTo>
                  <a:lnTo>
                    <a:pt x="20524" y="40842"/>
                  </a:lnTo>
                  <a:lnTo>
                    <a:pt x="19484" y="43353"/>
                  </a:lnTo>
                  <a:lnTo>
                    <a:pt x="18641" y="45864"/>
                  </a:lnTo>
                  <a:lnTo>
                    <a:pt x="17807" y="48374"/>
                  </a:lnTo>
                  <a:lnTo>
                    <a:pt x="5451" y="49630"/>
                  </a:lnTo>
                  <a:lnTo>
                    <a:pt x="5451" y="49630"/>
                  </a:lnTo>
                  <a:lnTo>
                    <a:pt x="4402" y="50051"/>
                  </a:lnTo>
                  <a:lnTo>
                    <a:pt x="3353" y="50472"/>
                  </a:lnTo>
                  <a:lnTo>
                    <a:pt x="2304" y="51100"/>
                  </a:lnTo>
                  <a:lnTo>
                    <a:pt x="1470" y="51728"/>
                  </a:lnTo>
                  <a:lnTo>
                    <a:pt x="842" y="52777"/>
                  </a:lnTo>
                  <a:lnTo>
                    <a:pt x="421" y="53611"/>
                  </a:lnTo>
                  <a:lnTo>
                    <a:pt x="8" y="54866"/>
                  </a:lnTo>
                  <a:lnTo>
                    <a:pt x="8" y="55915"/>
                  </a:lnTo>
                  <a:lnTo>
                    <a:pt x="8" y="64084"/>
                  </a:lnTo>
                  <a:lnTo>
                    <a:pt x="8" y="64084"/>
                  </a:lnTo>
                  <a:lnTo>
                    <a:pt x="8" y="65339"/>
                  </a:lnTo>
                  <a:lnTo>
                    <a:pt x="421" y="66388"/>
                  </a:lnTo>
                  <a:lnTo>
                    <a:pt x="842" y="67437"/>
                  </a:lnTo>
                  <a:lnTo>
                    <a:pt x="1470" y="68271"/>
                  </a:lnTo>
                  <a:lnTo>
                    <a:pt x="2304" y="69105"/>
                  </a:lnTo>
                  <a:lnTo>
                    <a:pt x="3353" y="69742"/>
                  </a:lnTo>
                  <a:lnTo>
                    <a:pt x="4402" y="70154"/>
                  </a:lnTo>
                  <a:lnTo>
                    <a:pt x="5451" y="70369"/>
                  </a:lnTo>
                  <a:lnTo>
                    <a:pt x="17807" y="71831"/>
                  </a:lnTo>
                  <a:lnTo>
                    <a:pt x="17807" y="71831"/>
                  </a:lnTo>
                  <a:lnTo>
                    <a:pt x="18641" y="74342"/>
                  </a:lnTo>
                  <a:lnTo>
                    <a:pt x="19484" y="76646"/>
                  </a:lnTo>
                  <a:lnTo>
                    <a:pt x="20524" y="79157"/>
                  </a:lnTo>
                  <a:lnTo>
                    <a:pt x="21779" y="81461"/>
                  </a:lnTo>
                  <a:lnTo>
                    <a:pt x="14032" y="91306"/>
                  </a:lnTo>
                  <a:lnTo>
                    <a:pt x="14032" y="91306"/>
                  </a:lnTo>
                  <a:lnTo>
                    <a:pt x="13404" y="92355"/>
                  </a:lnTo>
                  <a:lnTo>
                    <a:pt x="12992" y="93404"/>
                  </a:lnTo>
                  <a:lnTo>
                    <a:pt x="12777" y="94445"/>
                  </a:lnTo>
                  <a:lnTo>
                    <a:pt x="12777" y="95494"/>
                  </a:lnTo>
                  <a:lnTo>
                    <a:pt x="12992" y="96543"/>
                  </a:lnTo>
                  <a:lnTo>
                    <a:pt x="13404" y="97592"/>
                  </a:lnTo>
                  <a:lnTo>
                    <a:pt x="13826" y="98641"/>
                  </a:lnTo>
                  <a:lnTo>
                    <a:pt x="14660" y="99475"/>
                  </a:lnTo>
                  <a:lnTo>
                    <a:pt x="20524" y="105339"/>
                  </a:lnTo>
                  <a:lnTo>
                    <a:pt x="20524" y="105339"/>
                  </a:lnTo>
                  <a:lnTo>
                    <a:pt x="21367" y="106173"/>
                  </a:lnTo>
                  <a:lnTo>
                    <a:pt x="22201" y="106595"/>
                  </a:lnTo>
                  <a:lnTo>
                    <a:pt x="23456" y="107016"/>
                  </a:lnTo>
                  <a:lnTo>
                    <a:pt x="24505" y="107222"/>
                  </a:lnTo>
                  <a:lnTo>
                    <a:pt x="25554" y="107222"/>
                  </a:lnTo>
                  <a:lnTo>
                    <a:pt x="26603" y="106801"/>
                  </a:lnTo>
                  <a:lnTo>
                    <a:pt x="27644" y="106388"/>
                  </a:lnTo>
                  <a:lnTo>
                    <a:pt x="28693" y="105967"/>
                  </a:lnTo>
                  <a:lnTo>
                    <a:pt x="38538" y="98220"/>
                  </a:lnTo>
                  <a:lnTo>
                    <a:pt x="38538" y="98220"/>
                  </a:lnTo>
                  <a:lnTo>
                    <a:pt x="40842" y="99269"/>
                  </a:lnTo>
                  <a:lnTo>
                    <a:pt x="43147" y="100524"/>
                  </a:lnTo>
                  <a:lnTo>
                    <a:pt x="45657" y="101358"/>
                  </a:lnTo>
                  <a:lnTo>
                    <a:pt x="48168" y="102201"/>
                  </a:lnTo>
                  <a:lnTo>
                    <a:pt x="49638" y="114548"/>
                  </a:lnTo>
                  <a:lnTo>
                    <a:pt x="49638" y="114548"/>
                  </a:lnTo>
                  <a:lnTo>
                    <a:pt x="49845" y="115597"/>
                  </a:lnTo>
                  <a:lnTo>
                    <a:pt x="50266" y="116646"/>
                  </a:lnTo>
                  <a:lnTo>
                    <a:pt x="50894" y="117695"/>
                  </a:lnTo>
                  <a:lnTo>
                    <a:pt x="51728" y="118529"/>
                  </a:lnTo>
                  <a:lnTo>
                    <a:pt x="52570" y="119157"/>
                  </a:lnTo>
                  <a:lnTo>
                    <a:pt x="53611" y="119578"/>
                  </a:lnTo>
                  <a:lnTo>
                    <a:pt x="54660" y="120000"/>
                  </a:lnTo>
                  <a:lnTo>
                    <a:pt x="55709" y="120000"/>
                  </a:lnTo>
                  <a:lnTo>
                    <a:pt x="64084" y="120000"/>
                  </a:lnTo>
                  <a:lnTo>
                    <a:pt x="64084" y="120000"/>
                  </a:lnTo>
                  <a:lnTo>
                    <a:pt x="65133" y="120000"/>
                  </a:lnTo>
                  <a:lnTo>
                    <a:pt x="66388" y="119578"/>
                  </a:lnTo>
                  <a:lnTo>
                    <a:pt x="67222" y="119157"/>
                  </a:lnTo>
                  <a:lnTo>
                    <a:pt x="68271" y="118529"/>
                  </a:lnTo>
                  <a:lnTo>
                    <a:pt x="68899" y="117695"/>
                  </a:lnTo>
                  <a:lnTo>
                    <a:pt x="69527" y="116646"/>
                  </a:lnTo>
                  <a:lnTo>
                    <a:pt x="69948" y="115597"/>
                  </a:lnTo>
                  <a:lnTo>
                    <a:pt x="70154" y="114548"/>
                  </a:lnTo>
                  <a:lnTo>
                    <a:pt x="71625" y="102201"/>
                  </a:lnTo>
                  <a:lnTo>
                    <a:pt x="71625" y="102201"/>
                  </a:lnTo>
                  <a:lnTo>
                    <a:pt x="74135" y="101358"/>
                  </a:lnTo>
                  <a:lnTo>
                    <a:pt x="76646" y="100524"/>
                  </a:lnTo>
                  <a:lnTo>
                    <a:pt x="79165" y="99269"/>
                  </a:lnTo>
                  <a:lnTo>
                    <a:pt x="81470" y="98220"/>
                  </a:lnTo>
                  <a:lnTo>
                    <a:pt x="91306" y="105967"/>
                  </a:lnTo>
                  <a:lnTo>
                    <a:pt x="91306" y="105967"/>
                  </a:lnTo>
                  <a:lnTo>
                    <a:pt x="92149" y="106388"/>
                  </a:lnTo>
                  <a:lnTo>
                    <a:pt x="93190" y="106801"/>
                  </a:lnTo>
                  <a:lnTo>
                    <a:pt x="94239" y="107222"/>
                  </a:lnTo>
                  <a:lnTo>
                    <a:pt x="95494" y="107222"/>
                  </a:lnTo>
                  <a:lnTo>
                    <a:pt x="96543" y="107016"/>
                  </a:lnTo>
                  <a:lnTo>
                    <a:pt x="97592" y="106595"/>
                  </a:lnTo>
                  <a:lnTo>
                    <a:pt x="98641" y="106173"/>
                  </a:lnTo>
                  <a:lnTo>
                    <a:pt x="99475" y="105339"/>
                  </a:lnTo>
                  <a:lnTo>
                    <a:pt x="105339" y="99475"/>
                  </a:lnTo>
                  <a:lnTo>
                    <a:pt x="105339" y="99475"/>
                  </a:lnTo>
                  <a:lnTo>
                    <a:pt x="105967" y="98641"/>
                  </a:lnTo>
                  <a:lnTo>
                    <a:pt x="106595" y="97592"/>
                  </a:lnTo>
                  <a:lnTo>
                    <a:pt x="106809" y="96543"/>
                  </a:lnTo>
                  <a:lnTo>
                    <a:pt x="107016" y="95494"/>
                  </a:lnTo>
                  <a:lnTo>
                    <a:pt x="107016" y="94445"/>
                  </a:lnTo>
                  <a:lnTo>
                    <a:pt x="106809" y="93404"/>
                  </a:lnTo>
                  <a:lnTo>
                    <a:pt x="106388" y="92355"/>
                  </a:lnTo>
                  <a:lnTo>
                    <a:pt x="105760" y="91306"/>
                  </a:lnTo>
                  <a:lnTo>
                    <a:pt x="98013" y="81461"/>
                  </a:lnTo>
                  <a:lnTo>
                    <a:pt x="98013" y="81461"/>
                  </a:lnTo>
                  <a:lnTo>
                    <a:pt x="99269" y="79157"/>
                  </a:lnTo>
                  <a:lnTo>
                    <a:pt x="100318" y="76646"/>
                  </a:lnTo>
                  <a:lnTo>
                    <a:pt x="101358" y="74342"/>
                  </a:lnTo>
                  <a:lnTo>
                    <a:pt x="101986" y="71831"/>
                  </a:lnTo>
                  <a:lnTo>
                    <a:pt x="114557" y="70369"/>
                  </a:lnTo>
                  <a:lnTo>
                    <a:pt x="114557" y="70369"/>
                  </a:lnTo>
                  <a:lnTo>
                    <a:pt x="115597" y="70154"/>
                  </a:lnTo>
                  <a:lnTo>
                    <a:pt x="116646" y="69742"/>
                  </a:lnTo>
                  <a:lnTo>
                    <a:pt x="117489" y="69105"/>
                  </a:lnTo>
                  <a:lnTo>
                    <a:pt x="118323" y="68271"/>
                  </a:lnTo>
                  <a:lnTo>
                    <a:pt x="118950" y="67437"/>
                  </a:lnTo>
                  <a:lnTo>
                    <a:pt x="119578" y="66388"/>
                  </a:lnTo>
                  <a:lnTo>
                    <a:pt x="119793" y="65339"/>
                  </a:lnTo>
                  <a:lnTo>
                    <a:pt x="120000" y="64084"/>
                  </a:lnTo>
                  <a:lnTo>
                    <a:pt x="120000" y="55915"/>
                  </a:lnTo>
                  <a:lnTo>
                    <a:pt x="120000" y="55915"/>
                  </a:lnTo>
                  <a:lnTo>
                    <a:pt x="119793" y="54866"/>
                  </a:lnTo>
                  <a:lnTo>
                    <a:pt x="119578" y="53611"/>
                  </a:lnTo>
                  <a:lnTo>
                    <a:pt x="118950" y="52777"/>
                  </a:lnTo>
                  <a:lnTo>
                    <a:pt x="118323" y="51728"/>
                  </a:lnTo>
                  <a:lnTo>
                    <a:pt x="117489" y="51100"/>
                  </a:lnTo>
                  <a:lnTo>
                    <a:pt x="116646" y="50472"/>
                  </a:lnTo>
                  <a:lnTo>
                    <a:pt x="115597" y="50051"/>
                  </a:lnTo>
                  <a:lnTo>
                    <a:pt x="114557" y="49630"/>
                  </a:lnTo>
                  <a:lnTo>
                    <a:pt x="114557" y="49630"/>
                  </a:lnTo>
                  <a:close/>
                  <a:moveTo>
                    <a:pt x="73714" y="73929"/>
                  </a:moveTo>
                  <a:lnTo>
                    <a:pt x="73714" y="73929"/>
                  </a:lnTo>
                  <a:lnTo>
                    <a:pt x="72252" y="75184"/>
                  </a:lnTo>
                  <a:lnTo>
                    <a:pt x="70782" y="76440"/>
                  </a:lnTo>
                  <a:lnTo>
                    <a:pt x="69114" y="77274"/>
                  </a:lnTo>
                  <a:lnTo>
                    <a:pt x="67222" y="78116"/>
                  </a:lnTo>
                  <a:lnTo>
                    <a:pt x="65554" y="78744"/>
                  </a:lnTo>
                  <a:lnTo>
                    <a:pt x="63662" y="79157"/>
                  </a:lnTo>
                  <a:lnTo>
                    <a:pt x="61779" y="79372"/>
                  </a:lnTo>
                  <a:lnTo>
                    <a:pt x="59896" y="79578"/>
                  </a:lnTo>
                  <a:lnTo>
                    <a:pt x="58013" y="79372"/>
                  </a:lnTo>
                  <a:lnTo>
                    <a:pt x="56130" y="79157"/>
                  </a:lnTo>
                  <a:lnTo>
                    <a:pt x="54453" y="78744"/>
                  </a:lnTo>
                  <a:lnTo>
                    <a:pt x="52570" y="78116"/>
                  </a:lnTo>
                  <a:lnTo>
                    <a:pt x="50894" y="77274"/>
                  </a:lnTo>
                  <a:lnTo>
                    <a:pt x="49217" y="76440"/>
                  </a:lnTo>
                  <a:lnTo>
                    <a:pt x="47540" y="75184"/>
                  </a:lnTo>
                  <a:lnTo>
                    <a:pt x="46079" y="73929"/>
                  </a:lnTo>
                  <a:lnTo>
                    <a:pt x="46079" y="73929"/>
                  </a:lnTo>
                  <a:lnTo>
                    <a:pt x="44815" y="72459"/>
                  </a:lnTo>
                  <a:lnTo>
                    <a:pt x="43559" y="70782"/>
                  </a:lnTo>
                  <a:lnTo>
                    <a:pt x="42725" y="69105"/>
                  </a:lnTo>
                  <a:lnTo>
                    <a:pt x="41883" y="67437"/>
                  </a:lnTo>
                  <a:lnTo>
                    <a:pt x="41255" y="65546"/>
                  </a:lnTo>
                  <a:lnTo>
                    <a:pt x="40842" y="63662"/>
                  </a:lnTo>
                  <a:lnTo>
                    <a:pt x="40421" y="61986"/>
                  </a:lnTo>
                  <a:lnTo>
                    <a:pt x="40421" y="60103"/>
                  </a:lnTo>
                  <a:lnTo>
                    <a:pt x="40421" y="58220"/>
                  </a:lnTo>
                  <a:lnTo>
                    <a:pt x="40842" y="56337"/>
                  </a:lnTo>
                  <a:lnTo>
                    <a:pt x="41255" y="54453"/>
                  </a:lnTo>
                  <a:lnTo>
                    <a:pt x="41883" y="52777"/>
                  </a:lnTo>
                  <a:lnTo>
                    <a:pt x="42725" y="50894"/>
                  </a:lnTo>
                  <a:lnTo>
                    <a:pt x="43559" y="49217"/>
                  </a:lnTo>
                  <a:lnTo>
                    <a:pt x="44815" y="47747"/>
                  </a:lnTo>
                  <a:lnTo>
                    <a:pt x="46079" y="46285"/>
                  </a:lnTo>
                  <a:lnTo>
                    <a:pt x="46079" y="46285"/>
                  </a:lnTo>
                  <a:lnTo>
                    <a:pt x="47540" y="44815"/>
                  </a:lnTo>
                  <a:lnTo>
                    <a:pt x="49217" y="43774"/>
                  </a:lnTo>
                  <a:lnTo>
                    <a:pt x="50894" y="42725"/>
                  </a:lnTo>
                  <a:lnTo>
                    <a:pt x="52570" y="41883"/>
                  </a:lnTo>
                  <a:lnTo>
                    <a:pt x="54453" y="41255"/>
                  </a:lnTo>
                  <a:lnTo>
                    <a:pt x="56130" y="40842"/>
                  </a:lnTo>
                  <a:lnTo>
                    <a:pt x="58013" y="40627"/>
                  </a:lnTo>
                  <a:lnTo>
                    <a:pt x="59896" y="40421"/>
                  </a:lnTo>
                  <a:lnTo>
                    <a:pt x="61779" y="40627"/>
                  </a:lnTo>
                  <a:lnTo>
                    <a:pt x="63662" y="40842"/>
                  </a:lnTo>
                  <a:lnTo>
                    <a:pt x="65554" y="41255"/>
                  </a:lnTo>
                  <a:lnTo>
                    <a:pt x="67222" y="41883"/>
                  </a:lnTo>
                  <a:lnTo>
                    <a:pt x="69114" y="42725"/>
                  </a:lnTo>
                  <a:lnTo>
                    <a:pt x="70782" y="43774"/>
                  </a:lnTo>
                  <a:lnTo>
                    <a:pt x="72252" y="44815"/>
                  </a:lnTo>
                  <a:lnTo>
                    <a:pt x="73714" y="46285"/>
                  </a:lnTo>
                  <a:lnTo>
                    <a:pt x="73714" y="46285"/>
                  </a:lnTo>
                  <a:lnTo>
                    <a:pt x="75184" y="47747"/>
                  </a:lnTo>
                  <a:lnTo>
                    <a:pt x="76233" y="49217"/>
                  </a:lnTo>
                  <a:lnTo>
                    <a:pt x="77274" y="50894"/>
                  </a:lnTo>
                  <a:lnTo>
                    <a:pt x="78116" y="52777"/>
                  </a:lnTo>
                  <a:lnTo>
                    <a:pt x="78744" y="54453"/>
                  </a:lnTo>
                  <a:lnTo>
                    <a:pt x="79165" y="56337"/>
                  </a:lnTo>
                  <a:lnTo>
                    <a:pt x="79372" y="58220"/>
                  </a:lnTo>
                  <a:lnTo>
                    <a:pt x="79372" y="60103"/>
                  </a:lnTo>
                  <a:lnTo>
                    <a:pt x="79372" y="61986"/>
                  </a:lnTo>
                  <a:lnTo>
                    <a:pt x="79165" y="63662"/>
                  </a:lnTo>
                  <a:lnTo>
                    <a:pt x="78744" y="65546"/>
                  </a:lnTo>
                  <a:lnTo>
                    <a:pt x="78116" y="67437"/>
                  </a:lnTo>
                  <a:lnTo>
                    <a:pt x="77274" y="69105"/>
                  </a:lnTo>
                  <a:lnTo>
                    <a:pt x="76233" y="70782"/>
                  </a:lnTo>
                  <a:lnTo>
                    <a:pt x="75184" y="72459"/>
                  </a:lnTo>
                  <a:lnTo>
                    <a:pt x="73714" y="73929"/>
                  </a:lnTo>
                  <a:lnTo>
                    <a:pt x="73714" y="73929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5566575" y="3193575"/>
              <a:ext cx="198600" cy="19860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ne" extrusionOk="0">
                  <a:moveTo>
                    <a:pt x="109678" y="32398"/>
                  </a:moveTo>
                  <a:lnTo>
                    <a:pt x="92754" y="36086"/>
                  </a:lnTo>
                  <a:lnTo>
                    <a:pt x="92754" y="36086"/>
                  </a:lnTo>
                  <a:lnTo>
                    <a:pt x="90910" y="33502"/>
                  </a:lnTo>
                  <a:lnTo>
                    <a:pt x="88704" y="31295"/>
                  </a:lnTo>
                  <a:lnTo>
                    <a:pt x="94597" y="14733"/>
                  </a:lnTo>
                  <a:lnTo>
                    <a:pt x="94597" y="14733"/>
                  </a:lnTo>
                  <a:lnTo>
                    <a:pt x="94960" y="13630"/>
                  </a:lnTo>
                  <a:lnTo>
                    <a:pt x="94960" y="12527"/>
                  </a:lnTo>
                  <a:lnTo>
                    <a:pt x="94597" y="10321"/>
                  </a:lnTo>
                  <a:lnTo>
                    <a:pt x="93116" y="8477"/>
                  </a:lnTo>
                  <a:lnTo>
                    <a:pt x="92391" y="7374"/>
                  </a:lnTo>
                  <a:lnTo>
                    <a:pt x="91650" y="7011"/>
                  </a:lnTo>
                  <a:lnTo>
                    <a:pt x="83913" y="2961"/>
                  </a:lnTo>
                  <a:lnTo>
                    <a:pt x="83913" y="2961"/>
                  </a:lnTo>
                  <a:lnTo>
                    <a:pt x="82810" y="2584"/>
                  </a:lnTo>
                  <a:lnTo>
                    <a:pt x="81707" y="2584"/>
                  </a:lnTo>
                  <a:lnTo>
                    <a:pt x="79501" y="2584"/>
                  </a:lnTo>
                  <a:lnTo>
                    <a:pt x="77295" y="3687"/>
                  </a:lnTo>
                  <a:lnTo>
                    <a:pt x="76554" y="4427"/>
                  </a:lnTo>
                  <a:lnTo>
                    <a:pt x="75829" y="5168"/>
                  </a:lnTo>
                  <a:lnTo>
                    <a:pt x="66248" y="19886"/>
                  </a:lnTo>
                  <a:lnTo>
                    <a:pt x="66248" y="19886"/>
                  </a:lnTo>
                  <a:lnTo>
                    <a:pt x="62939" y="19523"/>
                  </a:lnTo>
                  <a:lnTo>
                    <a:pt x="59992" y="19523"/>
                  </a:lnTo>
                  <a:lnTo>
                    <a:pt x="52633" y="3687"/>
                  </a:lnTo>
                  <a:lnTo>
                    <a:pt x="52633" y="3687"/>
                  </a:lnTo>
                  <a:lnTo>
                    <a:pt x="51907" y="2584"/>
                  </a:lnTo>
                  <a:lnTo>
                    <a:pt x="51167" y="1858"/>
                  </a:lnTo>
                  <a:lnTo>
                    <a:pt x="49323" y="755"/>
                  </a:lnTo>
                  <a:lnTo>
                    <a:pt x="47117" y="15"/>
                  </a:lnTo>
                  <a:lnTo>
                    <a:pt x="46014" y="15"/>
                  </a:lnTo>
                  <a:lnTo>
                    <a:pt x="44911" y="377"/>
                  </a:lnTo>
                  <a:lnTo>
                    <a:pt x="36811" y="2961"/>
                  </a:lnTo>
                  <a:lnTo>
                    <a:pt x="36811" y="2961"/>
                  </a:lnTo>
                  <a:lnTo>
                    <a:pt x="35708" y="3324"/>
                  </a:lnTo>
                  <a:lnTo>
                    <a:pt x="34605" y="4064"/>
                  </a:lnTo>
                  <a:lnTo>
                    <a:pt x="33124" y="5908"/>
                  </a:lnTo>
                  <a:lnTo>
                    <a:pt x="32398" y="8114"/>
                  </a:lnTo>
                  <a:lnTo>
                    <a:pt x="32398" y="9217"/>
                  </a:lnTo>
                  <a:lnTo>
                    <a:pt x="32398" y="10321"/>
                  </a:lnTo>
                  <a:lnTo>
                    <a:pt x="36071" y="27623"/>
                  </a:lnTo>
                  <a:lnTo>
                    <a:pt x="36071" y="27623"/>
                  </a:lnTo>
                  <a:lnTo>
                    <a:pt x="33502" y="29452"/>
                  </a:lnTo>
                  <a:lnTo>
                    <a:pt x="31295" y="31658"/>
                  </a:lnTo>
                  <a:lnTo>
                    <a:pt x="15096" y="25402"/>
                  </a:lnTo>
                  <a:lnTo>
                    <a:pt x="15096" y="25402"/>
                  </a:lnTo>
                  <a:lnTo>
                    <a:pt x="13993" y="25402"/>
                  </a:lnTo>
                  <a:lnTo>
                    <a:pt x="12527" y="25039"/>
                  </a:lnTo>
                  <a:lnTo>
                    <a:pt x="10306" y="25780"/>
                  </a:lnTo>
                  <a:lnTo>
                    <a:pt x="8477" y="26883"/>
                  </a:lnTo>
                  <a:lnTo>
                    <a:pt x="7737" y="27623"/>
                  </a:lnTo>
                  <a:lnTo>
                    <a:pt x="6996" y="28726"/>
                  </a:lnTo>
                  <a:lnTo>
                    <a:pt x="3324" y="36086"/>
                  </a:lnTo>
                  <a:lnTo>
                    <a:pt x="3324" y="36086"/>
                  </a:lnTo>
                  <a:lnTo>
                    <a:pt x="2946" y="37189"/>
                  </a:lnTo>
                  <a:lnTo>
                    <a:pt x="2584" y="38292"/>
                  </a:lnTo>
                  <a:lnTo>
                    <a:pt x="2946" y="40861"/>
                  </a:lnTo>
                  <a:lnTo>
                    <a:pt x="3687" y="42704"/>
                  </a:lnTo>
                  <a:lnTo>
                    <a:pt x="4427" y="43808"/>
                  </a:lnTo>
                  <a:lnTo>
                    <a:pt x="5530" y="44548"/>
                  </a:lnTo>
                  <a:lnTo>
                    <a:pt x="20249" y="54114"/>
                  </a:lnTo>
                  <a:lnTo>
                    <a:pt x="20249" y="54114"/>
                  </a:lnTo>
                  <a:lnTo>
                    <a:pt x="19886" y="57060"/>
                  </a:lnTo>
                  <a:lnTo>
                    <a:pt x="19508" y="60370"/>
                  </a:lnTo>
                  <a:lnTo>
                    <a:pt x="3687" y="67729"/>
                  </a:lnTo>
                  <a:lnTo>
                    <a:pt x="3687" y="67729"/>
                  </a:lnTo>
                  <a:lnTo>
                    <a:pt x="2946" y="68107"/>
                  </a:lnTo>
                  <a:lnTo>
                    <a:pt x="1843" y="68832"/>
                  </a:lnTo>
                  <a:lnTo>
                    <a:pt x="740" y="71038"/>
                  </a:lnTo>
                  <a:lnTo>
                    <a:pt x="0" y="73260"/>
                  </a:lnTo>
                  <a:lnTo>
                    <a:pt x="377" y="74363"/>
                  </a:lnTo>
                  <a:lnTo>
                    <a:pt x="377" y="75466"/>
                  </a:lnTo>
                  <a:lnTo>
                    <a:pt x="3324" y="83566"/>
                  </a:lnTo>
                  <a:lnTo>
                    <a:pt x="3324" y="83566"/>
                  </a:lnTo>
                  <a:lnTo>
                    <a:pt x="3687" y="84291"/>
                  </a:lnTo>
                  <a:lnTo>
                    <a:pt x="4427" y="85394"/>
                  </a:lnTo>
                  <a:lnTo>
                    <a:pt x="5893" y="86875"/>
                  </a:lnTo>
                  <a:lnTo>
                    <a:pt x="8099" y="87601"/>
                  </a:lnTo>
                  <a:lnTo>
                    <a:pt x="9202" y="87601"/>
                  </a:lnTo>
                  <a:lnTo>
                    <a:pt x="10306" y="87601"/>
                  </a:lnTo>
                  <a:lnTo>
                    <a:pt x="27608" y="83928"/>
                  </a:lnTo>
                  <a:lnTo>
                    <a:pt x="27608" y="83928"/>
                  </a:lnTo>
                  <a:lnTo>
                    <a:pt x="29452" y="86497"/>
                  </a:lnTo>
                  <a:lnTo>
                    <a:pt x="31658" y="88704"/>
                  </a:lnTo>
                  <a:lnTo>
                    <a:pt x="25765" y="105266"/>
                  </a:lnTo>
                  <a:lnTo>
                    <a:pt x="25765" y="105266"/>
                  </a:lnTo>
                  <a:lnTo>
                    <a:pt x="25402" y="106384"/>
                  </a:lnTo>
                  <a:lnTo>
                    <a:pt x="25402" y="107487"/>
                  </a:lnTo>
                  <a:lnTo>
                    <a:pt x="25765" y="109693"/>
                  </a:lnTo>
                  <a:lnTo>
                    <a:pt x="26868" y="111522"/>
                  </a:lnTo>
                  <a:lnTo>
                    <a:pt x="27971" y="112262"/>
                  </a:lnTo>
                  <a:lnTo>
                    <a:pt x="28711" y="113003"/>
                  </a:lnTo>
                  <a:lnTo>
                    <a:pt x="36448" y="116675"/>
                  </a:lnTo>
                  <a:lnTo>
                    <a:pt x="36448" y="116675"/>
                  </a:lnTo>
                  <a:lnTo>
                    <a:pt x="37551" y="117415"/>
                  </a:lnTo>
                  <a:lnTo>
                    <a:pt x="38655" y="117415"/>
                  </a:lnTo>
                  <a:lnTo>
                    <a:pt x="40861" y="117415"/>
                  </a:lnTo>
                  <a:lnTo>
                    <a:pt x="43067" y="116312"/>
                  </a:lnTo>
                  <a:lnTo>
                    <a:pt x="43808" y="115572"/>
                  </a:lnTo>
                  <a:lnTo>
                    <a:pt x="44533" y="114846"/>
                  </a:lnTo>
                  <a:lnTo>
                    <a:pt x="54114" y="100113"/>
                  </a:lnTo>
                  <a:lnTo>
                    <a:pt x="54114" y="100113"/>
                  </a:lnTo>
                  <a:lnTo>
                    <a:pt x="57423" y="100491"/>
                  </a:lnTo>
                  <a:lnTo>
                    <a:pt x="60370" y="100491"/>
                  </a:lnTo>
                  <a:lnTo>
                    <a:pt x="67729" y="116312"/>
                  </a:lnTo>
                  <a:lnTo>
                    <a:pt x="67729" y="116312"/>
                  </a:lnTo>
                  <a:lnTo>
                    <a:pt x="68469" y="117415"/>
                  </a:lnTo>
                  <a:lnTo>
                    <a:pt x="69195" y="118156"/>
                  </a:lnTo>
                  <a:lnTo>
                    <a:pt x="71038" y="119259"/>
                  </a:lnTo>
                  <a:lnTo>
                    <a:pt x="73245" y="120000"/>
                  </a:lnTo>
                  <a:lnTo>
                    <a:pt x="74348" y="120000"/>
                  </a:lnTo>
                  <a:lnTo>
                    <a:pt x="75451" y="119622"/>
                  </a:lnTo>
                  <a:lnTo>
                    <a:pt x="83551" y="117053"/>
                  </a:lnTo>
                  <a:lnTo>
                    <a:pt x="83551" y="117053"/>
                  </a:lnTo>
                  <a:lnTo>
                    <a:pt x="84654" y="116675"/>
                  </a:lnTo>
                  <a:lnTo>
                    <a:pt x="85394" y="115950"/>
                  </a:lnTo>
                  <a:lnTo>
                    <a:pt x="86860" y="114106"/>
                  </a:lnTo>
                  <a:lnTo>
                    <a:pt x="87963" y="111900"/>
                  </a:lnTo>
                  <a:lnTo>
                    <a:pt x="87963" y="110797"/>
                  </a:lnTo>
                  <a:lnTo>
                    <a:pt x="87963" y="109693"/>
                  </a:lnTo>
                  <a:lnTo>
                    <a:pt x="84291" y="92391"/>
                  </a:lnTo>
                  <a:lnTo>
                    <a:pt x="84291" y="92391"/>
                  </a:lnTo>
                  <a:lnTo>
                    <a:pt x="86497" y="90547"/>
                  </a:lnTo>
                  <a:lnTo>
                    <a:pt x="89066" y="88341"/>
                  </a:lnTo>
                  <a:lnTo>
                    <a:pt x="105266" y="94597"/>
                  </a:lnTo>
                  <a:lnTo>
                    <a:pt x="105266" y="94597"/>
                  </a:lnTo>
                  <a:lnTo>
                    <a:pt x="106369" y="94597"/>
                  </a:lnTo>
                  <a:lnTo>
                    <a:pt x="107472" y="94975"/>
                  </a:lnTo>
                  <a:lnTo>
                    <a:pt x="109678" y="94234"/>
                  </a:lnTo>
                  <a:lnTo>
                    <a:pt x="111885" y="93131"/>
                  </a:lnTo>
                  <a:lnTo>
                    <a:pt x="112625" y="92391"/>
                  </a:lnTo>
                  <a:lnTo>
                    <a:pt x="113366" y="91288"/>
                  </a:lnTo>
                  <a:lnTo>
                    <a:pt x="117038" y="83566"/>
                  </a:lnTo>
                  <a:lnTo>
                    <a:pt x="117038" y="83566"/>
                  </a:lnTo>
                  <a:lnTo>
                    <a:pt x="117415" y="82825"/>
                  </a:lnTo>
                  <a:lnTo>
                    <a:pt x="117778" y="81344"/>
                  </a:lnTo>
                  <a:lnTo>
                    <a:pt x="117415" y="79138"/>
                  </a:lnTo>
                  <a:lnTo>
                    <a:pt x="116312" y="77295"/>
                  </a:lnTo>
                  <a:lnTo>
                    <a:pt x="115572" y="76191"/>
                  </a:lnTo>
                  <a:lnTo>
                    <a:pt x="114831" y="75466"/>
                  </a:lnTo>
                  <a:lnTo>
                    <a:pt x="100113" y="65885"/>
                  </a:lnTo>
                  <a:lnTo>
                    <a:pt x="100113" y="65885"/>
                  </a:lnTo>
                  <a:lnTo>
                    <a:pt x="100476" y="62954"/>
                  </a:lnTo>
                  <a:lnTo>
                    <a:pt x="100476" y="59629"/>
                  </a:lnTo>
                  <a:lnTo>
                    <a:pt x="116312" y="52270"/>
                  </a:lnTo>
                  <a:lnTo>
                    <a:pt x="116312" y="52270"/>
                  </a:lnTo>
                  <a:lnTo>
                    <a:pt x="117415" y="51907"/>
                  </a:lnTo>
                  <a:lnTo>
                    <a:pt x="118519" y="51167"/>
                  </a:lnTo>
                  <a:lnTo>
                    <a:pt x="119622" y="48961"/>
                  </a:lnTo>
                  <a:lnTo>
                    <a:pt x="119984" y="46754"/>
                  </a:lnTo>
                  <a:lnTo>
                    <a:pt x="119984" y="45651"/>
                  </a:lnTo>
                  <a:lnTo>
                    <a:pt x="119984" y="44548"/>
                  </a:lnTo>
                  <a:lnTo>
                    <a:pt x="117038" y="36448"/>
                  </a:lnTo>
                  <a:lnTo>
                    <a:pt x="117038" y="36448"/>
                  </a:lnTo>
                  <a:lnTo>
                    <a:pt x="116675" y="35345"/>
                  </a:lnTo>
                  <a:lnTo>
                    <a:pt x="115935" y="34605"/>
                  </a:lnTo>
                  <a:lnTo>
                    <a:pt x="114106" y="33139"/>
                  </a:lnTo>
                  <a:lnTo>
                    <a:pt x="112262" y="32398"/>
                  </a:lnTo>
                  <a:lnTo>
                    <a:pt x="111159" y="32398"/>
                  </a:lnTo>
                  <a:lnTo>
                    <a:pt x="109678" y="32398"/>
                  </a:lnTo>
                  <a:lnTo>
                    <a:pt x="109678" y="32398"/>
                  </a:lnTo>
                  <a:close/>
                  <a:moveTo>
                    <a:pt x="82810" y="71416"/>
                  </a:moveTo>
                  <a:lnTo>
                    <a:pt x="82810" y="71416"/>
                  </a:lnTo>
                  <a:lnTo>
                    <a:pt x="81344" y="73622"/>
                  </a:lnTo>
                  <a:lnTo>
                    <a:pt x="79879" y="75466"/>
                  </a:lnTo>
                  <a:lnTo>
                    <a:pt x="78398" y="77672"/>
                  </a:lnTo>
                  <a:lnTo>
                    <a:pt x="76554" y="79138"/>
                  </a:lnTo>
                  <a:lnTo>
                    <a:pt x="74726" y="80619"/>
                  </a:lnTo>
                  <a:lnTo>
                    <a:pt x="72504" y="82085"/>
                  </a:lnTo>
                  <a:lnTo>
                    <a:pt x="70298" y="83188"/>
                  </a:lnTo>
                  <a:lnTo>
                    <a:pt x="68092" y="83928"/>
                  </a:lnTo>
                  <a:lnTo>
                    <a:pt x="65885" y="84669"/>
                  </a:lnTo>
                  <a:lnTo>
                    <a:pt x="63316" y="85032"/>
                  </a:lnTo>
                  <a:lnTo>
                    <a:pt x="61095" y="85394"/>
                  </a:lnTo>
                  <a:lnTo>
                    <a:pt x="58526" y="85032"/>
                  </a:lnTo>
                  <a:lnTo>
                    <a:pt x="55942" y="85032"/>
                  </a:lnTo>
                  <a:lnTo>
                    <a:pt x="53736" y="84291"/>
                  </a:lnTo>
                  <a:lnTo>
                    <a:pt x="51167" y="83566"/>
                  </a:lnTo>
                  <a:lnTo>
                    <a:pt x="48961" y="82448"/>
                  </a:lnTo>
                  <a:lnTo>
                    <a:pt x="48961" y="82448"/>
                  </a:lnTo>
                  <a:lnTo>
                    <a:pt x="46754" y="81344"/>
                  </a:lnTo>
                  <a:lnTo>
                    <a:pt x="44533" y="79879"/>
                  </a:lnTo>
                  <a:lnTo>
                    <a:pt x="42704" y="78035"/>
                  </a:lnTo>
                  <a:lnTo>
                    <a:pt x="40861" y="76569"/>
                  </a:lnTo>
                  <a:lnTo>
                    <a:pt x="39380" y="74363"/>
                  </a:lnTo>
                  <a:lnTo>
                    <a:pt x="38277" y="72519"/>
                  </a:lnTo>
                  <a:lnTo>
                    <a:pt x="37174" y="70313"/>
                  </a:lnTo>
                  <a:lnTo>
                    <a:pt x="36071" y="68107"/>
                  </a:lnTo>
                  <a:lnTo>
                    <a:pt x="35708" y="65523"/>
                  </a:lnTo>
                  <a:lnTo>
                    <a:pt x="34967" y="63316"/>
                  </a:lnTo>
                  <a:lnTo>
                    <a:pt x="34967" y="60748"/>
                  </a:lnTo>
                  <a:lnTo>
                    <a:pt x="34967" y="58526"/>
                  </a:lnTo>
                  <a:lnTo>
                    <a:pt x="35345" y="55957"/>
                  </a:lnTo>
                  <a:lnTo>
                    <a:pt x="35708" y="53373"/>
                  </a:lnTo>
                  <a:lnTo>
                    <a:pt x="36448" y="51167"/>
                  </a:lnTo>
                  <a:lnTo>
                    <a:pt x="37551" y="48598"/>
                  </a:lnTo>
                  <a:lnTo>
                    <a:pt x="37551" y="48598"/>
                  </a:lnTo>
                  <a:lnTo>
                    <a:pt x="39017" y="46392"/>
                  </a:lnTo>
                  <a:lnTo>
                    <a:pt x="40498" y="44548"/>
                  </a:lnTo>
                  <a:lnTo>
                    <a:pt x="41964" y="42342"/>
                  </a:lnTo>
                  <a:lnTo>
                    <a:pt x="43808" y="40861"/>
                  </a:lnTo>
                  <a:lnTo>
                    <a:pt x="45636" y="39395"/>
                  </a:lnTo>
                  <a:lnTo>
                    <a:pt x="47857" y="37914"/>
                  </a:lnTo>
                  <a:lnTo>
                    <a:pt x="50064" y="36811"/>
                  </a:lnTo>
                  <a:lnTo>
                    <a:pt x="52270" y="36086"/>
                  </a:lnTo>
                  <a:lnTo>
                    <a:pt x="54476" y="35345"/>
                  </a:lnTo>
                  <a:lnTo>
                    <a:pt x="57045" y="34982"/>
                  </a:lnTo>
                  <a:lnTo>
                    <a:pt x="59267" y="34605"/>
                  </a:lnTo>
                  <a:lnTo>
                    <a:pt x="61836" y="34982"/>
                  </a:lnTo>
                  <a:lnTo>
                    <a:pt x="64420" y="34982"/>
                  </a:lnTo>
                  <a:lnTo>
                    <a:pt x="66626" y="35708"/>
                  </a:lnTo>
                  <a:lnTo>
                    <a:pt x="69195" y="36448"/>
                  </a:lnTo>
                  <a:lnTo>
                    <a:pt x="71401" y="37551"/>
                  </a:lnTo>
                  <a:lnTo>
                    <a:pt x="71401" y="37551"/>
                  </a:lnTo>
                  <a:lnTo>
                    <a:pt x="73607" y="38655"/>
                  </a:lnTo>
                  <a:lnTo>
                    <a:pt x="75829" y="40136"/>
                  </a:lnTo>
                  <a:lnTo>
                    <a:pt x="77657" y="41964"/>
                  </a:lnTo>
                  <a:lnTo>
                    <a:pt x="79501" y="43445"/>
                  </a:lnTo>
                  <a:lnTo>
                    <a:pt x="80982" y="45651"/>
                  </a:lnTo>
                  <a:lnTo>
                    <a:pt x="82085" y="47495"/>
                  </a:lnTo>
                  <a:lnTo>
                    <a:pt x="83188" y="49701"/>
                  </a:lnTo>
                  <a:lnTo>
                    <a:pt x="84291" y="51907"/>
                  </a:lnTo>
                  <a:lnTo>
                    <a:pt x="84654" y="54476"/>
                  </a:lnTo>
                  <a:lnTo>
                    <a:pt x="85017" y="56698"/>
                  </a:lnTo>
                  <a:lnTo>
                    <a:pt x="85394" y="59267"/>
                  </a:lnTo>
                  <a:lnTo>
                    <a:pt x="85394" y="61473"/>
                  </a:lnTo>
                  <a:lnTo>
                    <a:pt x="85017" y="64057"/>
                  </a:lnTo>
                  <a:lnTo>
                    <a:pt x="84654" y="66626"/>
                  </a:lnTo>
                  <a:lnTo>
                    <a:pt x="83913" y="68832"/>
                  </a:lnTo>
                  <a:lnTo>
                    <a:pt x="82810" y="71416"/>
                  </a:lnTo>
                  <a:lnTo>
                    <a:pt x="82810" y="71416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17"/>
          <p:cNvGrpSpPr/>
          <p:nvPr/>
        </p:nvGrpSpPr>
        <p:grpSpPr>
          <a:xfrm>
            <a:off x="4876781" y="2724242"/>
            <a:ext cx="457315" cy="533449"/>
            <a:chOff x="616425" y="2329600"/>
            <a:chExt cx="361800" cy="388500"/>
          </a:xfrm>
        </p:grpSpPr>
        <p:sp>
          <p:nvSpPr>
            <p:cNvPr id="160" name="Google Shape;160;p17"/>
            <p:cNvSpPr/>
            <p:nvPr/>
          </p:nvSpPr>
          <p:spPr>
            <a:xfrm>
              <a:off x="616425" y="2329600"/>
              <a:ext cx="361800" cy="38850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ne" extrusionOk="0">
                  <a:moveTo>
                    <a:pt x="118382" y="100624"/>
                  </a:moveTo>
                  <a:lnTo>
                    <a:pt x="79798" y="50034"/>
                  </a:lnTo>
                  <a:lnTo>
                    <a:pt x="79798" y="18055"/>
                  </a:lnTo>
                  <a:lnTo>
                    <a:pt x="85454" y="12788"/>
                  </a:lnTo>
                  <a:lnTo>
                    <a:pt x="85454" y="12788"/>
                  </a:lnTo>
                  <a:lnTo>
                    <a:pt x="86259" y="12039"/>
                  </a:lnTo>
                  <a:lnTo>
                    <a:pt x="86873" y="11097"/>
                  </a:lnTo>
                  <a:lnTo>
                    <a:pt x="87271" y="9969"/>
                  </a:lnTo>
                  <a:lnTo>
                    <a:pt x="87677" y="9027"/>
                  </a:lnTo>
                  <a:lnTo>
                    <a:pt x="87677" y="7900"/>
                  </a:lnTo>
                  <a:lnTo>
                    <a:pt x="87677" y="6772"/>
                  </a:lnTo>
                  <a:lnTo>
                    <a:pt x="87478" y="5645"/>
                  </a:lnTo>
                  <a:lnTo>
                    <a:pt x="87072" y="4703"/>
                  </a:lnTo>
                  <a:lnTo>
                    <a:pt x="87072" y="4703"/>
                  </a:lnTo>
                  <a:lnTo>
                    <a:pt x="86665" y="3575"/>
                  </a:lnTo>
                  <a:lnTo>
                    <a:pt x="85861" y="2826"/>
                  </a:lnTo>
                  <a:lnTo>
                    <a:pt x="85048" y="1884"/>
                  </a:lnTo>
                  <a:lnTo>
                    <a:pt x="84243" y="1320"/>
                  </a:lnTo>
                  <a:lnTo>
                    <a:pt x="83231" y="756"/>
                  </a:lnTo>
                  <a:lnTo>
                    <a:pt x="82021" y="378"/>
                  </a:lnTo>
                  <a:lnTo>
                    <a:pt x="81009" y="193"/>
                  </a:lnTo>
                  <a:lnTo>
                    <a:pt x="79798" y="0"/>
                  </a:lnTo>
                  <a:lnTo>
                    <a:pt x="40210" y="0"/>
                  </a:lnTo>
                  <a:lnTo>
                    <a:pt x="40210" y="0"/>
                  </a:lnTo>
                  <a:lnTo>
                    <a:pt x="38990" y="193"/>
                  </a:lnTo>
                  <a:lnTo>
                    <a:pt x="37987" y="378"/>
                  </a:lnTo>
                  <a:lnTo>
                    <a:pt x="36768" y="756"/>
                  </a:lnTo>
                  <a:lnTo>
                    <a:pt x="35764" y="1320"/>
                  </a:lnTo>
                  <a:lnTo>
                    <a:pt x="34951" y="1884"/>
                  </a:lnTo>
                  <a:lnTo>
                    <a:pt x="34147" y="2826"/>
                  </a:lnTo>
                  <a:lnTo>
                    <a:pt x="33334" y="3575"/>
                  </a:lnTo>
                  <a:lnTo>
                    <a:pt x="32936" y="4703"/>
                  </a:lnTo>
                  <a:lnTo>
                    <a:pt x="32936" y="4703"/>
                  </a:lnTo>
                  <a:lnTo>
                    <a:pt x="32529" y="5645"/>
                  </a:lnTo>
                  <a:lnTo>
                    <a:pt x="32330" y="6772"/>
                  </a:lnTo>
                  <a:lnTo>
                    <a:pt x="32330" y="7900"/>
                  </a:lnTo>
                  <a:lnTo>
                    <a:pt x="32330" y="9027"/>
                  </a:lnTo>
                  <a:lnTo>
                    <a:pt x="32728" y="9969"/>
                  </a:lnTo>
                  <a:lnTo>
                    <a:pt x="33135" y="11097"/>
                  </a:lnTo>
                  <a:lnTo>
                    <a:pt x="33740" y="12039"/>
                  </a:lnTo>
                  <a:lnTo>
                    <a:pt x="34553" y="12788"/>
                  </a:lnTo>
                  <a:lnTo>
                    <a:pt x="40210" y="18055"/>
                  </a:lnTo>
                  <a:lnTo>
                    <a:pt x="40210" y="50034"/>
                  </a:lnTo>
                  <a:lnTo>
                    <a:pt x="1625" y="100624"/>
                  </a:lnTo>
                  <a:lnTo>
                    <a:pt x="1625" y="100624"/>
                  </a:lnTo>
                  <a:lnTo>
                    <a:pt x="1020" y="101566"/>
                  </a:lnTo>
                  <a:lnTo>
                    <a:pt x="414" y="102508"/>
                  </a:lnTo>
                  <a:lnTo>
                    <a:pt x="207" y="103442"/>
                  </a:lnTo>
                  <a:lnTo>
                    <a:pt x="8" y="104385"/>
                  </a:lnTo>
                  <a:lnTo>
                    <a:pt x="8" y="105327"/>
                  </a:lnTo>
                  <a:lnTo>
                    <a:pt x="207" y="106454"/>
                  </a:lnTo>
                  <a:lnTo>
                    <a:pt x="414" y="107396"/>
                  </a:lnTo>
                  <a:lnTo>
                    <a:pt x="812" y="108339"/>
                  </a:lnTo>
                  <a:lnTo>
                    <a:pt x="4852" y="115860"/>
                  </a:lnTo>
                  <a:lnTo>
                    <a:pt x="4852" y="115860"/>
                  </a:lnTo>
                  <a:lnTo>
                    <a:pt x="5457" y="116802"/>
                  </a:lnTo>
                  <a:lnTo>
                    <a:pt x="6270" y="117551"/>
                  </a:lnTo>
                  <a:lnTo>
                    <a:pt x="6875" y="118308"/>
                  </a:lnTo>
                  <a:lnTo>
                    <a:pt x="7887" y="118872"/>
                  </a:lnTo>
                  <a:lnTo>
                    <a:pt x="8899" y="119243"/>
                  </a:lnTo>
                  <a:lnTo>
                    <a:pt x="9903" y="119621"/>
                  </a:lnTo>
                  <a:lnTo>
                    <a:pt x="10915" y="120000"/>
                  </a:lnTo>
                  <a:lnTo>
                    <a:pt x="12126" y="120000"/>
                  </a:lnTo>
                  <a:lnTo>
                    <a:pt x="107873" y="120000"/>
                  </a:lnTo>
                  <a:lnTo>
                    <a:pt x="107873" y="120000"/>
                  </a:lnTo>
                  <a:lnTo>
                    <a:pt x="109093" y="120000"/>
                  </a:lnTo>
                  <a:lnTo>
                    <a:pt x="110096" y="119621"/>
                  </a:lnTo>
                  <a:lnTo>
                    <a:pt x="111108" y="119243"/>
                  </a:lnTo>
                  <a:lnTo>
                    <a:pt x="112120" y="118872"/>
                  </a:lnTo>
                  <a:lnTo>
                    <a:pt x="113132" y="118308"/>
                  </a:lnTo>
                  <a:lnTo>
                    <a:pt x="113737" y="117551"/>
                  </a:lnTo>
                  <a:lnTo>
                    <a:pt x="114542" y="116802"/>
                  </a:lnTo>
                  <a:lnTo>
                    <a:pt x="115147" y="115860"/>
                  </a:lnTo>
                  <a:lnTo>
                    <a:pt x="119187" y="108339"/>
                  </a:lnTo>
                  <a:lnTo>
                    <a:pt x="119187" y="108339"/>
                  </a:lnTo>
                  <a:lnTo>
                    <a:pt x="119593" y="107396"/>
                  </a:lnTo>
                  <a:lnTo>
                    <a:pt x="119792" y="106454"/>
                  </a:lnTo>
                  <a:lnTo>
                    <a:pt x="120000" y="105327"/>
                  </a:lnTo>
                  <a:lnTo>
                    <a:pt x="120000" y="104385"/>
                  </a:lnTo>
                  <a:lnTo>
                    <a:pt x="119792" y="103442"/>
                  </a:lnTo>
                  <a:lnTo>
                    <a:pt x="119593" y="102508"/>
                  </a:lnTo>
                  <a:lnTo>
                    <a:pt x="118988" y="101566"/>
                  </a:lnTo>
                  <a:lnTo>
                    <a:pt x="118382" y="100624"/>
                  </a:lnTo>
                  <a:lnTo>
                    <a:pt x="118382" y="100624"/>
                  </a:lnTo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704725" y="2545750"/>
              <a:ext cx="1851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ne" extrusionOk="0">
                  <a:moveTo>
                    <a:pt x="119983" y="0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811875" y="2626125"/>
              <a:ext cx="31200" cy="3120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ne" extrusionOk="0">
                  <a:moveTo>
                    <a:pt x="96" y="61110"/>
                  </a:moveTo>
                  <a:lnTo>
                    <a:pt x="96" y="61110"/>
                  </a:lnTo>
                  <a:lnTo>
                    <a:pt x="2413" y="47015"/>
                  </a:lnTo>
                  <a:lnTo>
                    <a:pt x="4827" y="37650"/>
                  </a:lnTo>
                  <a:lnTo>
                    <a:pt x="9460" y="25872"/>
                  </a:lnTo>
                  <a:lnTo>
                    <a:pt x="16508" y="16508"/>
                  </a:lnTo>
                  <a:lnTo>
                    <a:pt x="25969" y="9460"/>
                  </a:lnTo>
                  <a:lnTo>
                    <a:pt x="37650" y="4730"/>
                  </a:lnTo>
                  <a:lnTo>
                    <a:pt x="47111" y="2316"/>
                  </a:lnTo>
                  <a:lnTo>
                    <a:pt x="61206" y="0"/>
                  </a:lnTo>
                  <a:lnTo>
                    <a:pt x="61206" y="0"/>
                  </a:lnTo>
                  <a:lnTo>
                    <a:pt x="72984" y="2316"/>
                  </a:lnTo>
                  <a:lnTo>
                    <a:pt x="82349" y="4730"/>
                  </a:lnTo>
                  <a:lnTo>
                    <a:pt x="94127" y="9460"/>
                  </a:lnTo>
                  <a:lnTo>
                    <a:pt x="103491" y="16508"/>
                  </a:lnTo>
                  <a:lnTo>
                    <a:pt x="110635" y="25872"/>
                  </a:lnTo>
                  <a:lnTo>
                    <a:pt x="115269" y="37650"/>
                  </a:lnTo>
                  <a:lnTo>
                    <a:pt x="119999" y="47015"/>
                  </a:lnTo>
                  <a:lnTo>
                    <a:pt x="119999" y="61110"/>
                  </a:lnTo>
                  <a:lnTo>
                    <a:pt x="119999" y="61110"/>
                  </a:lnTo>
                  <a:lnTo>
                    <a:pt x="119999" y="72888"/>
                  </a:lnTo>
                  <a:lnTo>
                    <a:pt x="115269" y="82349"/>
                  </a:lnTo>
                  <a:lnTo>
                    <a:pt x="110635" y="94030"/>
                  </a:lnTo>
                  <a:lnTo>
                    <a:pt x="103491" y="103491"/>
                  </a:lnTo>
                  <a:lnTo>
                    <a:pt x="94127" y="110539"/>
                  </a:lnTo>
                  <a:lnTo>
                    <a:pt x="82349" y="115269"/>
                  </a:lnTo>
                  <a:lnTo>
                    <a:pt x="72984" y="119903"/>
                  </a:lnTo>
                  <a:lnTo>
                    <a:pt x="61206" y="119903"/>
                  </a:lnTo>
                  <a:lnTo>
                    <a:pt x="61206" y="119903"/>
                  </a:lnTo>
                  <a:lnTo>
                    <a:pt x="47111" y="119903"/>
                  </a:lnTo>
                  <a:lnTo>
                    <a:pt x="37650" y="115269"/>
                  </a:lnTo>
                  <a:lnTo>
                    <a:pt x="25969" y="110539"/>
                  </a:lnTo>
                  <a:lnTo>
                    <a:pt x="16508" y="103491"/>
                  </a:lnTo>
                  <a:lnTo>
                    <a:pt x="9460" y="94030"/>
                  </a:lnTo>
                  <a:lnTo>
                    <a:pt x="4827" y="82349"/>
                  </a:lnTo>
                  <a:lnTo>
                    <a:pt x="2413" y="72888"/>
                  </a:lnTo>
                  <a:lnTo>
                    <a:pt x="96" y="61110"/>
                  </a:lnTo>
                  <a:lnTo>
                    <a:pt x="96" y="61110"/>
                  </a:lnTo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751000" y="2568275"/>
              <a:ext cx="54300" cy="5370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ne" extrusionOk="0">
                  <a:moveTo>
                    <a:pt x="60664" y="120000"/>
                  </a:moveTo>
                  <a:lnTo>
                    <a:pt x="60664" y="120000"/>
                  </a:lnTo>
                  <a:lnTo>
                    <a:pt x="48542" y="118600"/>
                  </a:lnTo>
                  <a:lnTo>
                    <a:pt x="36420" y="115914"/>
                  </a:lnTo>
                  <a:lnTo>
                    <a:pt x="26955" y="110429"/>
                  </a:lnTo>
                  <a:lnTo>
                    <a:pt x="17546" y="102257"/>
                  </a:lnTo>
                  <a:lnTo>
                    <a:pt x="10793" y="94085"/>
                  </a:lnTo>
                  <a:lnTo>
                    <a:pt x="5424" y="83171"/>
                  </a:lnTo>
                  <a:lnTo>
                    <a:pt x="1383" y="72257"/>
                  </a:lnTo>
                  <a:lnTo>
                    <a:pt x="0" y="60000"/>
                  </a:lnTo>
                  <a:lnTo>
                    <a:pt x="0" y="60000"/>
                  </a:lnTo>
                  <a:lnTo>
                    <a:pt x="1383" y="47742"/>
                  </a:lnTo>
                  <a:lnTo>
                    <a:pt x="5424" y="36828"/>
                  </a:lnTo>
                  <a:lnTo>
                    <a:pt x="10793" y="25914"/>
                  </a:lnTo>
                  <a:lnTo>
                    <a:pt x="17546" y="17742"/>
                  </a:lnTo>
                  <a:lnTo>
                    <a:pt x="26955" y="9570"/>
                  </a:lnTo>
                  <a:lnTo>
                    <a:pt x="36420" y="4085"/>
                  </a:lnTo>
                  <a:lnTo>
                    <a:pt x="48542" y="0"/>
                  </a:lnTo>
                  <a:lnTo>
                    <a:pt x="60664" y="0"/>
                  </a:lnTo>
                  <a:lnTo>
                    <a:pt x="60664" y="0"/>
                  </a:lnTo>
                  <a:lnTo>
                    <a:pt x="72785" y="0"/>
                  </a:lnTo>
                  <a:lnTo>
                    <a:pt x="83579" y="4085"/>
                  </a:lnTo>
                  <a:lnTo>
                    <a:pt x="93044" y="9570"/>
                  </a:lnTo>
                  <a:lnTo>
                    <a:pt x="102453" y="17742"/>
                  </a:lnTo>
                  <a:lnTo>
                    <a:pt x="109206" y="25914"/>
                  </a:lnTo>
                  <a:lnTo>
                    <a:pt x="114575" y="36828"/>
                  </a:lnTo>
                  <a:lnTo>
                    <a:pt x="118671" y="47742"/>
                  </a:lnTo>
                  <a:lnTo>
                    <a:pt x="120000" y="60000"/>
                  </a:lnTo>
                  <a:lnTo>
                    <a:pt x="120000" y="60000"/>
                  </a:lnTo>
                  <a:lnTo>
                    <a:pt x="118671" y="72257"/>
                  </a:lnTo>
                  <a:lnTo>
                    <a:pt x="114575" y="83171"/>
                  </a:lnTo>
                  <a:lnTo>
                    <a:pt x="109206" y="94085"/>
                  </a:lnTo>
                  <a:lnTo>
                    <a:pt x="102453" y="102257"/>
                  </a:lnTo>
                  <a:lnTo>
                    <a:pt x="93044" y="110429"/>
                  </a:lnTo>
                  <a:lnTo>
                    <a:pt x="83579" y="115914"/>
                  </a:lnTo>
                  <a:lnTo>
                    <a:pt x="72785" y="118600"/>
                  </a:lnTo>
                  <a:lnTo>
                    <a:pt x="60664" y="120000"/>
                  </a:lnTo>
                  <a:lnTo>
                    <a:pt x="60664" y="120000"/>
                  </a:lnTo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769875" y="2662650"/>
              <a:ext cx="23700" cy="2370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ne" extrusionOk="0">
                  <a:moveTo>
                    <a:pt x="0" y="58422"/>
                  </a:moveTo>
                  <a:lnTo>
                    <a:pt x="0" y="58422"/>
                  </a:lnTo>
                  <a:lnTo>
                    <a:pt x="0" y="46182"/>
                  </a:lnTo>
                  <a:lnTo>
                    <a:pt x="3154" y="36971"/>
                  </a:lnTo>
                  <a:lnTo>
                    <a:pt x="9211" y="24605"/>
                  </a:lnTo>
                  <a:lnTo>
                    <a:pt x="18422" y="15394"/>
                  </a:lnTo>
                  <a:lnTo>
                    <a:pt x="27760" y="9211"/>
                  </a:lnTo>
                  <a:lnTo>
                    <a:pt x="36971" y="3154"/>
                  </a:lnTo>
                  <a:lnTo>
                    <a:pt x="49211" y="0"/>
                  </a:lnTo>
                  <a:lnTo>
                    <a:pt x="61451" y="0"/>
                  </a:lnTo>
                  <a:lnTo>
                    <a:pt x="61451" y="0"/>
                  </a:lnTo>
                  <a:lnTo>
                    <a:pt x="73817" y="0"/>
                  </a:lnTo>
                  <a:lnTo>
                    <a:pt x="83028" y="3154"/>
                  </a:lnTo>
                  <a:lnTo>
                    <a:pt x="95268" y="9211"/>
                  </a:lnTo>
                  <a:lnTo>
                    <a:pt x="104479" y="15394"/>
                  </a:lnTo>
                  <a:lnTo>
                    <a:pt x="110662" y="24605"/>
                  </a:lnTo>
                  <a:lnTo>
                    <a:pt x="116845" y="36971"/>
                  </a:lnTo>
                  <a:lnTo>
                    <a:pt x="119873" y="46182"/>
                  </a:lnTo>
                  <a:lnTo>
                    <a:pt x="119873" y="58422"/>
                  </a:lnTo>
                  <a:lnTo>
                    <a:pt x="119873" y="58422"/>
                  </a:lnTo>
                  <a:lnTo>
                    <a:pt x="119873" y="70788"/>
                  </a:lnTo>
                  <a:lnTo>
                    <a:pt x="116845" y="83028"/>
                  </a:lnTo>
                  <a:lnTo>
                    <a:pt x="110662" y="95268"/>
                  </a:lnTo>
                  <a:lnTo>
                    <a:pt x="104479" y="101451"/>
                  </a:lnTo>
                  <a:lnTo>
                    <a:pt x="95268" y="110662"/>
                  </a:lnTo>
                  <a:lnTo>
                    <a:pt x="83028" y="116845"/>
                  </a:lnTo>
                  <a:lnTo>
                    <a:pt x="73817" y="119873"/>
                  </a:lnTo>
                  <a:lnTo>
                    <a:pt x="61451" y="119873"/>
                  </a:lnTo>
                  <a:lnTo>
                    <a:pt x="61451" y="119873"/>
                  </a:lnTo>
                  <a:lnTo>
                    <a:pt x="49211" y="119873"/>
                  </a:lnTo>
                  <a:lnTo>
                    <a:pt x="36971" y="116845"/>
                  </a:lnTo>
                  <a:lnTo>
                    <a:pt x="27760" y="110662"/>
                  </a:lnTo>
                  <a:lnTo>
                    <a:pt x="18422" y="101451"/>
                  </a:lnTo>
                  <a:lnTo>
                    <a:pt x="9211" y="95268"/>
                  </a:lnTo>
                  <a:lnTo>
                    <a:pt x="3154" y="83028"/>
                  </a:lnTo>
                  <a:lnTo>
                    <a:pt x="0" y="70788"/>
                  </a:lnTo>
                  <a:lnTo>
                    <a:pt x="0" y="58422"/>
                  </a:lnTo>
                  <a:lnTo>
                    <a:pt x="0" y="58422"/>
                  </a:lnTo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799700" y="2503125"/>
              <a:ext cx="24300" cy="2370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ne" extrusionOk="0">
                  <a:moveTo>
                    <a:pt x="123" y="58422"/>
                  </a:moveTo>
                  <a:lnTo>
                    <a:pt x="123" y="58422"/>
                  </a:lnTo>
                  <a:lnTo>
                    <a:pt x="3076" y="46182"/>
                  </a:lnTo>
                  <a:lnTo>
                    <a:pt x="6030" y="36971"/>
                  </a:lnTo>
                  <a:lnTo>
                    <a:pt x="12061" y="24605"/>
                  </a:lnTo>
                  <a:lnTo>
                    <a:pt x="18092" y="15394"/>
                  </a:lnTo>
                  <a:lnTo>
                    <a:pt x="27076" y="9211"/>
                  </a:lnTo>
                  <a:lnTo>
                    <a:pt x="36061" y="3154"/>
                  </a:lnTo>
                  <a:lnTo>
                    <a:pt x="48000" y="0"/>
                  </a:lnTo>
                  <a:lnTo>
                    <a:pt x="60061" y="0"/>
                  </a:lnTo>
                  <a:lnTo>
                    <a:pt x="60061" y="0"/>
                  </a:lnTo>
                  <a:lnTo>
                    <a:pt x="72000" y="0"/>
                  </a:lnTo>
                  <a:lnTo>
                    <a:pt x="84061" y="3154"/>
                  </a:lnTo>
                  <a:lnTo>
                    <a:pt x="93046" y="9211"/>
                  </a:lnTo>
                  <a:lnTo>
                    <a:pt x="102030" y="15394"/>
                  </a:lnTo>
                  <a:lnTo>
                    <a:pt x="107938" y="24605"/>
                  </a:lnTo>
                  <a:lnTo>
                    <a:pt x="113969" y="36971"/>
                  </a:lnTo>
                  <a:lnTo>
                    <a:pt x="117046" y="46182"/>
                  </a:lnTo>
                  <a:lnTo>
                    <a:pt x="120000" y="58422"/>
                  </a:lnTo>
                  <a:lnTo>
                    <a:pt x="120000" y="58422"/>
                  </a:lnTo>
                  <a:lnTo>
                    <a:pt x="117046" y="70788"/>
                  </a:lnTo>
                  <a:lnTo>
                    <a:pt x="113969" y="83028"/>
                  </a:lnTo>
                  <a:lnTo>
                    <a:pt x="107938" y="92239"/>
                  </a:lnTo>
                  <a:lnTo>
                    <a:pt x="102030" y="101451"/>
                  </a:lnTo>
                  <a:lnTo>
                    <a:pt x="93046" y="110662"/>
                  </a:lnTo>
                  <a:lnTo>
                    <a:pt x="84061" y="113817"/>
                  </a:lnTo>
                  <a:lnTo>
                    <a:pt x="72000" y="119873"/>
                  </a:lnTo>
                  <a:lnTo>
                    <a:pt x="60061" y="119873"/>
                  </a:lnTo>
                  <a:lnTo>
                    <a:pt x="60061" y="119873"/>
                  </a:lnTo>
                  <a:lnTo>
                    <a:pt x="48000" y="119873"/>
                  </a:lnTo>
                  <a:lnTo>
                    <a:pt x="36061" y="113817"/>
                  </a:lnTo>
                  <a:lnTo>
                    <a:pt x="27076" y="110662"/>
                  </a:lnTo>
                  <a:lnTo>
                    <a:pt x="18092" y="101451"/>
                  </a:lnTo>
                  <a:lnTo>
                    <a:pt x="12061" y="92239"/>
                  </a:lnTo>
                  <a:lnTo>
                    <a:pt x="6030" y="83028"/>
                  </a:lnTo>
                  <a:lnTo>
                    <a:pt x="3076" y="70788"/>
                  </a:lnTo>
                  <a:lnTo>
                    <a:pt x="123" y="58422"/>
                  </a:lnTo>
                  <a:lnTo>
                    <a:pt x="123" y="58422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766825" y="2388050"/>
              <a:ext cx="609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ne" extrusionOk="0">
                  <a:moveTo>
                    <a:pt x="119950" y="0"/>
                  </a:moveTo>
                  <a:lnTo>
                    <a:pt x="49" y="0"/>
                  </a:lnTo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769875" y="2456250"/>
              <a:ext cx="31200" cy="3120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ne" extrusionOk="0">
                  <a:moveTo>
                    <a:pt x="0" y="61110"/>
                  </a:moveTo>
                  <a:lnTo>
                    <a:pt x="0" y="61110"/>
                  </a:lnTo>
                  <a:lnTo>
                    <a:pt x="0" y="49428"/>
                  </a:lnTo>
                  <a:lnTo>
                    <a:pt x="4730" y="37650"/>
                  </a:lnTo>
                  <a:lnTo>
                    <a:pt x="9460" y="25872"/>
                  </a:lnTo>
                  <a:lnTo>
                    <a:pt x="16508" y="18825"/>
                  </a:lnTo>
                  <a:lnTo>
                    <a:pt x="25872" y="11777"/>
                  </a:lnTo>
                  <a:lnTo>
                    <a:pt x="35333" y="4730"/>
                  </a:lnTo>
                  <a:lnTo>
                    <a:pt x="47015" y="2316"/>
                  </a:lnTo>
                  <a:lnTo>
                    <a:pt x="58793" y="0"/>
                  </a:lnTo>
                  <a:lnTo>
                    <a:pt x="58793" y="0"/>
                  </a:lnTo>
                  <a:lnTo>
                    <a:pt x="70571" y="2316"/>
                  </a:lnTo>
                  <a:lnTo>
                    <a:pt x="82349" y="4730"/>
                  </a:lnTo>
                  <a:lnTo>
                    <a:pt x="94127" y="11777"/>
                  </a:lnTo>
                  <a:lnTo>
                    <a:pt x="101174" y="18825"/>
                  </a:lnTo>
                  <a:lnTo>
                    <a:pt x="110539" y="25872"/>
                  </a:lnTo>
                  <a:lnTo>
                    <a:pt x="115269" y="37650"/>
                  </a:lnTo>
                  <a:lnTo>
                    <a:pt x="117586" y="49428"/>
                  </a:lnTo>
                  <a:lnTo>
                    <a:pt x="119903" y="61110"/>
                  </a:lnTo>
                  <a:lnTo>
                    <a:pt x="119903" y="61110"/>
                  </a:lnTo>
                  <a:lnTo>
                    <a:pt x="117586" y="72888"/>
                  </a:lnTo>
                  <a:lnTo>
                    <a:pt x="115269" y="84666"/>
                  </a:lnTo>
                  <a:lnTo>
                    <a:pt x="110539" y="94030"/>
                  </a:lnTo>
                  <a:lnTo>
                    <a:pt x="101174" y="103491"/>
                  </a:lnTo>
                  <a:lnTo>
                    <a:pt x="94127" y="110539"/>
                  </a:lnTo>
                  <a:lnTo>
                    <a:pt x="82349" y="115172"/>
                  </a:lnTo>
                  <a:lnTo>
                    <a:pt x="70571" y="119903"/>
                  </a:lnTo>
                  <a:lnTo>
                    <a:pt x="58793" y="119903"/>
                  </a:lnTo>
                  <a:lnTo>
                    <a:pt x="58793" y="119903"/>
                  </a:lnTo>
                  <a:lnTo>
                    <a:pt x="47015" y="119903"/>
                  </a:lnTo>
                  <a:lnTo>
                    <a:pt x="35333" y="115172"/>
                  </a:lnTo>
                  <a:lnTo>
                    <a:pt x="25872" y="110539"/>
                  </a:lnTo>
                  <a:lnTo>
                    <a:pt x="16508" y="103491"/>
                  </a:lnTo>
                  <a:lnTo>
                    <a:pt x="9460" y="94030"/>
                  </a:lnTo>
                  <a:lnTo>
                    <a:pt x="4730" y="84666"/>
                  </a:lnTo>
                  <a:lnTo>
                    <a:pt x="0" y="72888"/>
                  </a:lnTo>
                  <a:lnTo>
                    <a:pt x="0" y="61110"/>
                  </a:lnTo>
                  <a:lnTo>
                    <a:pt x="0" y="6111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17"/>
          <p:cNvSpPr/>
          <p:nvPr/>
        </p:nvSpPr>
        <p:spPr>
          <a:xfrm>
            <a:off x="5257800" y="3664826"/>
            <a:ext cx="248700" cy="430800"/>
          </a:xfrm>
          <a:custGeom>
            <a:avLst/>
            <a:gdLst/>
            <a:ahLst/>
            <a:cxnLst/>
            <a:rect l="l" t="t" r="r" b="b"/>
            <a:pathLst>
              <a:path w="120000" h="120000" fill="none" extrusionOk="0">
                <a:moveTo>
                  <a:pt x="106913" y="5"/>
                </a:moveTo>
                <a:lnTo>
                  <a:pt x="13096" y="5"/>
                </a:lnTo>
                <a:lnTo>
                  <a:pt x="13096" y="5"/>
                </a:lnTo>
                <a:lnTo>
                  <a:pt x="10380" y="146"/>
                </a:lnTo>
                <a:lnTo>
                  <a:pt x="7906" y="573"/>
                </a:lnTo>
                <a:lnTo>
                  <a:pt x="5686" y="1287"/>
                </a:lnTo>
                <a:lnTo>
                  <a:pt x="3710" y="2141"/>
                </a:lnTo>
                <a:lnTo>
                  <a:pt x="2230" y="3282"/>
                </a:lnTo>
                <a:lnTo>
                  <a:pt x="993" y="4564"/>
                </a:lnTo>
                <a:lnTo>
                  <a:pt x="253" y="5991"/>
                </a:lnTo>
                <a:lnTo>
                  <a:pt x="10" y="7559"/>
                </a:lnTo>
                <a:lnTo>
                  <a:pt x="10" y="112445"/>
                </a:lnTo>
                <a:lnTo>
                  <a:pt x="10" y="112445"/>
                </a:lnTo>
                <a:lnTo>
                  <a:pt x="253" y="114014"/>
                </a:lnTo>
                <a:lnTo>
                  <a:pt x="993" y="115435"/>
                </a:lnTo>
                <a:lnTo>
                  <a:pt x="2230" y="116723"/>
                </a:lnTo>
                <a:lnTo>
                  <a:pt x="3710" y="117858"/>
                </a:lnTo>
                <a:lnTo>
                  <a:pt x="5686" y="118718"/>
                </a:lnTo>
                <a:lnTo>
                  <a:pt x="7906" y="119426"/>
                </a:lnTo>
                <a:lnTo>
                  <a:pt x="10380" y="119853"/>
                </a:lnTo>
                <a:lnTo>
                  <a:pt x="13096" y="120000"/>
                </a:lnTo>
                <a:lnTo>
                  <a:pt x="106913" y="120000"/>
                </a:lnTo>
                <a:lnTo>
                  <a:pt x="106913" y="120000"/>
                </a:lnTo>
                <a:lnTo>
                  <a:pt x="109619" y="119853"/>
                </a:lnTo>
                <a:lnTo>
                  <a:pt x="112093" y="119426"/>
                </a:lnTo>
                <a:lnTo>
                  <a:pt x="114313" y="118718"/>
                </a:lnTo>
                <a:lnTo>
                  <a:pt x="116289" y="117858"/>
                </a:lnTo>
                <a:lnTo>
                  <a:pt x="117769" y="116723"/>
                </a:lnTo>
                <a:lnTo>
                  <a:pt x="119006" y="115435"/>
                </a:lnTo>
                <a:lnTo>
                  <a:pt x="119746" y="114014"/>
                </a:lnTo>
                <a:lnTo>
                  <a:pt x="119989" y="112445"/>
                </a:lnTo>
                <a:lnTo>
                  <a:pt x="119989" y="7559"/>
                </a:lnTo>
                <a:lnTo>
                  <a:pt x="119989" y="7559"/>
                </a:lnTo>
                <a:lnTo>
                  <a:pt x="119746" y="5991"/>
                </a:lnTo>
                <a:lnTo>
                  <a:pt x="119006" y="4564"/>
                </a:lnTo>
                <a:lnTo>
                  <a:pt x="117769" y="3282"/>
                </a:lnTo>
                <a:lnTo>
                  <a:pt x="116289" y="2141"/>
                </a:lnTo>
                <a:lnTo>
                  <a:pt x="114313" y="1287"/>
                </a:lnTo>
                <a:lnTo>
                  <a:pt x="112093" y="573"/>
                </a:lnTo>
                <a:lnTo>
                  <a:pt x="109619" y="146"/>
                </a:lnTo>
                <a:lnTo>
                  <a:pt x="106913" y="5"/>
                </a:lnTo>
                <a:lnTo>
                  <a:pt x="106913" y="5"/>
                </a:lnTo>
                <a:close/>
                <a:moveTo>
                  <a:pt x="56300" y="5705"/>
                </a:moveTo>
                <a:lnTo>
                  <a:pt x="63699" y="5705"/>
                </a:lnTo>
                <a:lnTo>
                  <a:pt x="63699" y="5705"/>
                </a:lnTo>
                <a:lnTo>
                  <a:pt x="64936" y="5845"/>
                </a:lnTo>
                <a:lnTo>
                  <a:pt x="65676" y="6278"/>
                </a:lnTo>
                <a:lnTo>
                  <a:pt x="66416" y="6705"/>
                </a:lnTo>
                <a:lnTo>
                  <a:pt x="66670" y="7413"/>
                </a:lnTo>
                <a:lnTo>
                  <a:pt x="66670" y="7413"/>
                </a:lnTo>
                <a:lnTo>
                  <a:pt x="66416" y="7987"/>
                </a:lnTo>
                <a:lnTo>
                  <a:pt x="65676" y="8554"/>
                </a:lnTo>
                <a:lnTo>
                  <a:pt x="64936" y="8841"/>
                </a:lnTo>
                <a:lnTo>
                  <a:pt x="63699" y="8981"/>
                </a:lnTo>
                <a:lnTo>
                  <a:pt x="56300" y="8981"/>
                </a:lnTo>
                <a:lnTo>
                  <a:pt x="56300" y="8981"/>
                </a:lnTo>
                <a:lnTo>
                  <a:pt x="55063" y="8841"/>
                </a:lnTo>
                <a:lnTo>
                  <a:pt x="54323" y="8554"/>
                </a:lnTo>
                <a:lnTo>
                  <a:pt x="53583" y="7987"/>
                </a:lnTo>
                <a:lnTo>
                  <a:pt x="53340" y="7413"/>
                </a:lnTo>
                <a:lnTo>
                  <a:pt x="53340" y="7413"/>
                </a:lnTo>
                <a:lnTo>
                  <a:pt x="53583" y="6705"/>
                </a:lnTo>
                <a:lnTo>
                  <a:pt x="54323" y="6278"/>
                </a:lnTo>
                <a:lnTo>
                  <a:pt x="55063" y="5845"/>
                </a:lnTo>
                <a:lnTo>
                  <a:pt x="56300" y="5705"/>
                </a:lnTo>
                <a:lnTo>
                  <a:pt x="56300" y="5705"/>
                </a:lnTo>
                <a:close/>
                <a:moveTo>
                  <a:pt x="59999" y="113727"/>
                </a:moveTo>
                <a:lnTo>
                  <a:pt x="59999" y="113727"/>
                </a:lnTo>
                <a:lnTo>
                  <a:pt x="58276" y="113586"/>
                </a:lnTo>
                <a:lnTo>
                  <a:pt x="56543" y="113300"/>
                </a:lnTo>
                <a:lnTo>
                  <a:pt x="55063" y="112873"/>
                </a:lnTo>
                <a:lnTo>
                  <a:pt x="53826" y="112305"/>
                </a:lnTo>
                <a:lnTo>
                  <a:pt x="52843" y="111591"/>
                </a:lnTo>
                <a:lnTo>
                  <a:pt x="52103" y="110737"/>
                </a:lnTo>
                <a:lnTo>
                  <a:pt x="51606" y="109736"/>
                </a:lnTo>
                <a:lnTo>
                  <a:pt x="51363" y="108741"/>
                </a:lnTo>
                <a:lnTo>
                  <a:pt x="51363" y="108741"/>
                </a:lnTo>
                <a:lnTo>
                  <a:pt x="51606" y="107741"/>
                </a:lnTo>
                <a:lnTo>
                  <a:pt x="52103" y="106746"/>
                </a:lnTo>
                <a:lnTo>
                  <a:pt x="52843" y="105892"/>
                </a:lnTo>
                <a:lnTo>
                  <a:pt x="53826" y="105178"/>
                </a:lnTo>
                <a:lnTo>
                  <a:pt x="55063" y="104605"/>
                </a:lnTo>
                <a:lnTo>
                  <a:pt x="56543" y="104177"/>
                </a:lnTo>
                <a:lnTo>
                  <a:pt x="58276" y="103897"/>
                </a:lnTo>
                <a:lnTo>
                  <a:pt x="59999" y="103750"/>
                </a:lnTo>
                <a:lnTo>
                  <a:pt x="59999" y="103750"/>
                </a:lnTo>
                <a:lnTo>
                  <a:pt x="61733" y="103897"/>
                </a:lnTo>
                <a:lnTo>
                  <a:pt x="63456" y="104177"/>
                </a:lnTo>
                <a:lnTo>
                  <a:pt x="64936" y="104605"/>
                </a:lnTo>
                <a:lnTo>
                  <a:pt x="66173" y="105178"/>
                </a:lnTo>
                <a:lnTo>
                  <a:pt x="67156" y="105892"/>
                </a:lnTo>
                <a:lnTo>
                  <a:pt x="67906" y="106746"/>
                </a:lnTo>
                <a:lnTo>
                  <a:pt x="68393" y="107741"/>
                </a:lnTo>
                <a:lnTo>
                  <a:pt x="68646" y="108741"/>
                </a:lnTo>
                <a:lnTo>
                  <a:pt x="68646" y="108741"/>
                </a:lnTo>
                <a:lnTo>
                  <a:pt x="68393" y="109736"/>
                </a:lnTo>
                <a:lnTo>
                  <a:pt x="67906" y="110737"/>
                </a:lnTo>
                <a:lnTo>
                  <a:pt x="67156" y="111591"/>
                </a:lnTo>
                <a:lnTo>
                  <a:pt x="66173" y="112305"/>
                </a:lnTo>
                <a:lnTo>
                  <a:pt x="64936" y="112873"/>
                </a:lnTo>
                <a:lnTo>
                  <a:pt x="63456" y="113300"/>
                </a:lnTo>
                <a:lnTo>
                  <a:pt x="61733" y="113586"/>
                </a:lnTo>
                <a:lnTo>
                  <a:pt x="59999" y="113727"/>
                </a:lnTo>
                <a:lnTo>
                  <a:pt x="59999" y="113727"/>
                </a:lnTo>
                <a:close/>
                <a:moveTo>
                  <a:pt x="106913" y="97483"/>
                </a:moveTo>
                <a:lnTo>
                  <a:pt x="13096" y="97483"/>
                </a:lnTo>
                <a:lnTo>
                  <a:pt x="13096" y="14967"/>
                </a:lnTo>
                <a:lnTo>
                  <a:pt x="106913" y="14967"/>
                </a:lnTo>
                <a:lnTo>
                  <a:pt x="106913" y="9748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17"/>
          <p:cNvGrpSpPr/>
          <p:nvPr/>
        </p:nvGrpSpPr>
        <p:grpSpPr>
          <a:xfrm>
            <a:off x="5410202" y="4414105"/>
            <a:ext cx="387807" cy="367544"/>
            <a:chOff x="2583100" y="2973783"/>
            <a:chExt cx="461400" cy="437292"/>
          </a:xfrm>
        </p:grpSpPr>
        <p:sp>
          <p:nvSpPr>
            <p:cNvPr id="170" name="Google Shape;170;p17"/>
            <p:cNvSpPr/>
            <p:nvPr/>
          </p:nvSpPr>
          <p:spPr>
            <a:xfrm>
              <a:off x="2701225" y="3315975"/>
              <a:ext cx="225300" cy="9510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ne" extrusionOk="0">
                  <a:moveTo>
                    <a:pt x="39241" y="0"/>
                  </a:moveTo>
                  <a:lnTo>
                    <a:pt x="39241" y="93063"/>
                  </a:lnTo>
                  <a:lnTo>
                    <a:pt x="11358" y="93063"/>
                  </a:lnTo>
                  <a:lnTo>
                    <a:pt x="11358" y="93063"/>
                  </a:lnTo>
                  <a:lnTo>
                    <a:pt x="9081" y="93063"/>
                  </a:lnTo>
                  <a:lnTo>
                    <a:pt x="6817" y="94610"/>
                  </a:lnTo>
                  <a:lnTo>
                    <a:pt x="4860" y="97673"/>
                  </a:lnTo>
                  <a:lnTo>
                    <a:pt x="3249" y="100768"/>
                  </a:lnTo>
                  <a:lnTo>
                    <a:pt x="1944" y="104621"/>
                  </a:lnTo>
                  <a:lnTo>
                    <a:pt x="652" y="109231"/>
                  </a:lnTo>
                  <a:lnTo>
                    <a:pt x="0" y="114600"/>
                  </a:lnTo>
                  <a:lnTo>
                    <a:pt x="0" y="120000"/>
                  </a:lnTo>
                  <a:lnTo>
                    <a:pt x="119986" y="120000"/>
                  </a:lnTo>
                  <a:lnTo>
                    <a:pt x="119986" y="120000"/>
                  </a:lnTo>
                  <a:lnTo>
                    <a:pt x="119986" y="114600"/>
                  </a:lnTo>
                  <a:lnTo>
                    <a:pt x="119347" y="109231"/>
                  </a:lnTo>
                  <a:lnTo>
                    <a:pt x="118042" y="104621"/>
                  </a:lnTo>
                  <a:lnTo>
                    <a:pt x="116750" y="100768"/>
                  </a:lnTo>
                  <a:lnTo>
                    <a:pt x="115126" y="97673"/>
                  </a:lnTo>
                  <a:lnTo>
                    <a:pt x="113182" y="94610"/>
                  </a:lnTo>
                  <a:lnTo>
                    <a:pt x="110918" y="93063"/>
                  </a:lnTo>
                  <a:lnTo>
                    <a:pt x="108641" y="93063"/>
                  </a:lnTo>
                  <a:lnTo>
                    <a:pt x="80758" y="93063"/>
                  </a:lnTo>
                  <a:lnTo>
                    <a:pt x="8075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2583100" y="2973783"/>
              <a:ext cx="461400" cy="33600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ne" extrusionOk="0">
                  <a:moveTo>
                    <a:pt x="116828" y="8"/>
                  </a:moveTo>
                  <a:lnTo>
                    <a:pt x="3165" y="8"/>
                  </a:lnTo>
                  <a:lnTo>
                    <a:pt x="3165" y="8"/>
                  </a:lnTo>
                  <a:lnTo>
                    <a:pt x="2534" y="8"/>
                  </a:lnTo>
                  <a:lnTo>
                    <a:pt x="2060" y="446"/>
                  </a:lnTo>
                  <a:lnTo>
                    <a:pt x="1429" y="660"/>
                  </a:lnTo>
                  <a:lnTo>
                    <a:pt x="948" y="1312"/>
                  </a:lnTo>
                  <a:lnTo>
                    <a:pt x="636" y="1963"/>
                  </a:lnTo>
                  <a:lnTo>
                    <a:pt x="318" y="2615"/>
                  </a:lnTo>
                  <a:lnTo>
                    <a:pt x="162" y="3480"/>
                  </a:lnTo>
                  <a:lnTo>
                    <a:pt x="0" y="4355"/>
                  </a:lnTo>
                  <a:lnTo>
                    <a:pt x="0" y="115653"/>
                  </a:lnTo>
                  <a:lnTo>
                    <a:pt x="0" y="115653"/>
                  </a:lnTo>
                  <a:lnTo>
                    <a:pt x="162" y="116519"/>
                  </a:lnTo>
                  <a:lnTo>
                    <a:pt x="318" y="117384"/>
                  </a:lnTo>
                  <a:lnTo>
                    <a:pt x="636" y="118045"/>
                  </a:lnTo>
                  <a:lnTo>
                    <a:pt x="948" y="118696"/>
                  </a:lnTo>
                  <a:lnTo>
                    <a:pt x="1429" y="119348"/>
                  </a:lnTo>
                  <a:lnTo>
                    <a:pt x="2060" y="119562"/>
                  </a:lnTo>
                  <a:lnTo>
                    <a:pt x="2534" y="119999"/>
                  </a:lnTo>
                  <a:lnTo>
                    <a:pt x="3165" y="119999"/>
                  </a:lnTo>
                  <a:lnTo>
                    <a:pt x="116828" y="119999"/>
                  </a:lnTo>
                  <a:lnTo>
                    <a:pt x="116828" y="119999"/>
                  </a:lnTo>
                  <a:lnTo>
                    <a:pt x="117465" y="119999"/>
                  </a:lnTo>
                  <a:lnTo>
                    <a:pt x="117939" y="119562"/>
                  </a:lnTo>
                  <a:lnTo>
                    <a:pt x="118570" y="119348"/>
                  </a:lnTo>
                  <a:lnTo>
                    <a:pt x="119044" y="118696"/>
                  </a:lnTo>
                  <a:lnTo>
                    <a:pt x="119363" y="118045"/>
                  </a:lnTo>
                  <a:lnTo>
                    <a:pt x="119681" y="117384"/>
                  </a:lnTo>
                  <a:lnTo>
                    <a:pt x="119837" y="116519"/>
                  </a:lnTo>
                  <a:lnTo>
                    <a:pt x="119993" y="115653"/>
                  </a:lnTo>
                  <a:lnTo>
                    <a:pt x="119993" y="4355"/>
                  </a:lnTo>
                  <a:lnTo>
                    <a:pt x="119993" y="4355"/>
                  </a:lnTo>
                  <a:lnTo>
                    <a:pt x="119837" y="3480"/>
                  </a:lnTo>
                  <a:lnTo>
                    <a:pt x="119681" y="2615"/>
                  </a:lnTo>
                  <a:lnTo>
                    <a:pt x="119363" y="1963"/>
                  </a:lnTo>
                  <a:lnTo>
                    <a:pt x="119044" y="1312"/>
                  </a:lnTo>
                  <a:lnTo>
                    <a:pt x="118570" y="660"/>
                  </a:lnTo>
                  <a:lnTo>
                    <a:pt x="117939" y="446"/>
                  </a:lnTo>
                  <a:lnTo>
                    <a:pt x="117465" y="8"/>
                  </a:lnTo>
                  <a:lnTo>
                    <a:pt x="116828" y="8"/>
                  </a:lnTo>
                  <a:lnTo>
                    <a:pt x="116828" y="8"/>
                  </a:lnTo>
                  <a:close/>
                  <a:moveTo>
                    <a:pt x="110497" y="106951"/>
                  </a:moveTo>
                  <a:lnTo>
                    <a:pt x="9502" y="106951"/>
                  </a:lnTo>
                  <a:lnTo>
                    <a:pt x="9502" y="13048"/>
                  </a:lnTo>
                  <a:lnTo>
                    <a:pt x="110497" y="13048"/>
                  </a:lnTo>
                  <a:lnTo>
                    <a:pt x="110497" y="10695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17"/>
          <p:cNvSpPr txBox="1"/>
          <p:nvPr/>
        </p:nvSpPr>
        <p:spPr>
          <a:xfrm>
            <a:off x="5791200" y="3757196"/>
            <a:ext cx="30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+91 761 4022215, 9300626212</a:t>
            </a:r>
            <a:endParaRPr/>
          </a:p>
        </p:txBody>
      </p:sp>
      <p:sp>
        <p:nvSpPr>
          <p:cNvPr id="173" name="Google Shape;173;p17"/>
          <p:cNvSpPr txBox="1"/>
          <p:nvPr/>
        </p:nvSpPr>
        <p:spPr>
          <a:xfrm>
            <a:off x="6058298" y="4442996"/>
            <a:ext cx="2552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www.nipaniindustries.com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8"/>
          <p:cNvSpPr/>
          <p:nvPr/>
        </p:nvSpPr>
        <p:spPr>
          <a:xfrm>
            <a:off x="381000" y="-171450"/>
            <a:ext cx="3474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598" name="Google Shape;598;p58"/>
          <p:cNvSpPr/>
          <p:nvPr/>
        </p:nvSpPr>
        <p:spPr>
          <a:xfrm>
            <a:off x="6477000" y="2115562"/>
            <a:ext cx="3510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pic>
        <p:nvPicPr>
          <p:cNvPr id="599" name="Google Shape;599;p58" descr="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33350"/>
            <a:ext cx="5334000" cy="246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8" descr="1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647950"/>
            <a:ext cx="5486400" cy="2291024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8"/>
          <p:cNvSpPr txBox="1"/>
          <p:nvPr/>
        </p:nvSpPr>
        <p:spPr>
          <a:xfrm>
            <a:off x="1828800" y="57150"/>
            <a:ext cx="29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Madhya Pradesh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9"/>
          <p:cNvSpPr/>
          <p:nvPr/>
        </p:nvSpPr>
        <p:spPr>
          <a:xfrm>
            <a:off x="381000" y="-171450"/>
            <a:ext cx="3474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607" name="Google Shape;607;p59"/>
          <p:cNvSpPr/>
          <p:nvPr/>
        </p:nvSpPr>
        <p:spPr>
          <a:xfrm>
            <a:off x="6477000" y="2115562"/>
            <a:ext cx="3510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pic>
        <p:nvPicPr>
          <p:cNvPr id="608" name="Google Shape;608;p59" descr="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999" y="133350"/>
            <a:ext cx="5715002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59" descr="1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2571750"/>
            <a:ext cx="5943600" cy="245097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59"/>
          <p:cNvSpPr txBox="1"/>
          <p:nvPr/>
        </p:nvSpPr>
        <p:spPr>
          <a:xfrm>
            <a:off x="1828800" y="57150"/>
            <a:ext cx="29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Madhya Pradesh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60" descr="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1200150"/>
            <a:ext cx="594360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60" descr="2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33350"/>
            <a:ext cx="3733800" cy="3202699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60"/>
          <p:cNvSpPr txBox="1"/>
          <p:nvPr/>
        </p:nvSpPr>
        <p:spPr>
          <a:xfrm>
            <a:off x="4191000" y="438150"/>
            <a:ext cx="198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Mandi - HP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1"/>
          <p:cNvSpPr/>
          <p:nvPr/>
        </p:nvSpPr>
        <p:spPr>
          <a:xfrm>
            <a:off x="1905000" y="209550"/>
            <a:ext cx="302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Palakkad - Kerala</a:t>
            </a:r>
            <a:endParaRPr/>
          </a:p>
        </p:txBody>
      </p:sp>
      <p:pic>
        <p:nvPicPr>
          <p:cNvPr id="623" name="Google Shape;623;p61" descr="WhatsApp Image 2018-02-10 at 3.33.14 PM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666750"/>
            <a:ext cx="3657600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8600" y="2876550"/>
            <a:ext cx="3541123" cy="2080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2"/>
          <p:cNvSpPr/>
          <p:nvPr/>
        </p:nvSpPr>
        <p:spPr>
          <a:xfrm>
            <a:off x="1905000" y="209550"/>
            <a:ext cx="302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Palakkad - Kerala</a:t>
            </a:r>
            <a:endParaRPr/>
          </a:p>
        </p:txBody>
      </p:sp>
      <p:pic>
        <p:nvPicPr>
          <p:cNvPr id="630" name="Google Shape;630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047750"/>
            <a:ext cx="54864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9550"/>
            <a:ext cx="4801499" cy="409500"/>
          </a:xfrm>
        </p:spPr>
        <p:txBody>
          <a:bodyPr/>
          <a:lstStyle/>
          <a:p>
            <a:r>
              <a:rPr lang="en-US" dirty="0" smtClean="0"/>
              <a:t>For Further Update You may Visit us @</a:t>
            </a:r>
            <a:endParaRPr lang="en-IN" dirty="0"/>
          </a:p>
        </p:txBody>
      </p:sp>
      <p:pic>
        <p:nvPicPr>
          <p:cNvPr id="96258" name="Picture 2" descr="Related ima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666750"/>
            <a:ext cx="1728413" cy="97155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19400" y="97155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www.nipaniindustries.com</a:t>
            </a:r>
            <a:endParaRPr kumimoji="0" lang="en-IN" sz="20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260" name="Picture 4" descr="Related ima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1809750"/>
            <a:ext cx="990600" cy="990601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895600" y="203835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@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nipaniindustries</a:t>
            </a:r>
            <a:endParaRPr kumimoji="0" lang="en-IN" sz="2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264" name="Picture 8" descr="C:\Users\somu\Desktop\fix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4600" y="1885950"/>
            <a:ext cx="1115419" cy="895350"/>
          </a:xfrm>
          <a:prstGeom prst="rect">
            <a:avLst/>
          </a:prstGeom>
          <a:noFill/>
        </p:spPr>
      </p:pic>
      <p:pic>
        <p:nvPicPr>
          <p:cNvPr id="96266" name="Picture 10" descr="Image result for youtub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90600" y="2952750"/>
            <a:ext cx="990600" cy="990600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971800" y="318135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Nipani Industries</a:t>
            </a:r>
            <a:endParaRPr kumimoji="0" lang="en-IN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268" name="Picture 12" descr="Image result for linked.in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2000" y="4002823"/>
            <a:ext cx="1600200" cy="975732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048000" y="409575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Nipani Industries</a:t>
            </a:r>
            <a:endParaRPr kumimoji="0" lang="en-IN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C:\Users\Om\Desktop\Pics for ppt\1549350049_images.jpg"/>
          <p:cNvPicPr>
            <a:picLocks noChangeAspect="1" noChangeArrowheads="1"/>
          </p:cNvPicPr>
          <p:nvPr/>
        </p:nvPicPr>
        <p:blipFill>
          <a:blip r:embed="rId3"/>
          <a:srcRect r="12656"/>
          <a:stretch>
            <a:fillRect/>
          </a:stretch>
        </p:blipFill>
        <p:spPr bwMode="auto">
          <a:xfrm>
            <a:off x="-2" y="0"/>
            <a:ext cx="6831725" cy="4324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60579" y="3140655"/>
            <a:ext cx="28903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4800" dirty="0" smtClean="0">
                <a:solidFill>
                  <a:srgbClr val="FF0000"/>
                </a:solidFill>
              </a:rPr>
              <a:t>Thanks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Now Open for Questions.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0023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SLIDES </a:t>
            </a: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FOR QUESTION AND ANSWERS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"/>
          <p:cNvSpPr txBox="1"/>
          <p:nvPr/>
        </p:nvSpPr>
        <p:spPr>
          <a:xfrm>
            <a:off x="838200" y="851796"/>
            <a:ext cx="67056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 Dead weight -  More than 60% reduction.</a:t>
            </a:r>
            <a:endParaRPr/>
          </a:p>
          <a:p>
            <a:pPr marL="2286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 Suitability for high seismic zones  (Zone IV - V)</a:t>
            </a:r>
            <a:endParaRPr/>
          </a:p>
          <a:p>
            <a:pPr marL="2286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 Construction Time – reduced up to 60 %</a:t>
            </a:r>
            <a:endParaRPr/>
          </a:p>
          <a:p>
            <a:pPr marL="2286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 ROI - Early Operations for Hotels, Hospitals, Malls etc.</a:t>
            </a:r>
            <a:endParaRPr/>
          </a:p>
          <a:p>
            <a:pPr marL="2286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 Flexibility in design – large spans and architecturally pleasing </a:t>
            </a:r>
            <a:endParaRPr sz="1400" b="0" i="0" u="none" strike="noStrike" cap="none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marL="2286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 Savings in Carpet Area is saved due to slender steel sections</a:t>
            </a:r>
            <a:endParaRPr/>
          </a:p>
          <a:p>
            <a:pPr marL="2286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 Less space required for material storage and preparation</a:t>
            </a:r>
            <a:endParaRPr/>
          </a:p>
          <a:p>
            <a:pPr marL="2286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 Tidy premises – Safe for workers</a:t>
            </a:r>
            <a:endParaRPr/>
          </a:p>
        </p:txBody>
      </p:sp>
      <p:sp>
        <p:nvSpPr>
          <p:cNvPr id="349" name="Google Shape;349;p33"/>
          <p:cNvSpPr txBox="1"/>
          <p:nvPr/>
        </p:nvSpPr>
        <p:spPr>
          <a:xfrm>
            <a:off x="533400" y="95250"/>
            <a:ext cx="5410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355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Font typeface="Montserrat"/>
              <a:buNone/>
            </a:pPr>
            <a:r>
              <a:rPr lang="en-US" sz="24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Merits of Steel Based Building</a:t>
            </a:r>
            <a:endParaRPr sz="2400" b="1" i="0" u="none" strike="noStrike" cap="none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50" name="Google Shape;350;p33"/>
          <p:cNvGrpSpPr/>
          <p:nvPr/>
        </p:nvGrpSpPr>
        <p:grpSpPr>
          <a:xfrm>
            <a:off x="7619971" y="742916"/>
            <a:ext cx="1142991" cy="1066794"/>
            <a:chOff x="1278900" y="2333250"/>
            <a:chExt cx="381175" cy="381175"/>
          </a:xfrm>
        </p:grpSpPr>
        <p:sp>
          <p:nvSpPr>
            <p:cNvPr id="351" name="Google Shape;351;p33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3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4"/>
          <p:cNvSpPr txBox="1"/>
          <p:nvPr/>
        </p:nvSpPr>
        <p:spPr>
          <a:xfrm>
            <a:off x="1676400" y="2038350"/>
            <a:ext cx="525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55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Montserrat"/>
              <a:buNone/>
            </a:pPr>
            <a:endParaRPr sz="3200" b="1" i="0" u="none" strike="noStrike" cap="none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5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200"/>
              <a:buFont typeface="Montserrat"/>
              <a:buNone/>
            </a:pPr>
            <a:r>
              <a:rPr lang="en-US" sz="3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Life Cycle Cost</a:t>
            </a:r>
            <a:endParaRPr sz="3200" b="1" i="0" u="none" strike="noStrike" cap="none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>
            <a:spLocks noGrp="1"/>
          </p:cNvSpPr>
          <p:nvPr>
            <p:ph type="subTitle" idx="1"/>
          </p:nvPr>
        </p:nvSpPr>
        <p:spPr>
          <a:xfrm>
            <a:off x="3342290" y="136634"/>
            <a:ext cx="3962399" cy="47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</a:pPr>
            <a:r>
              <a:rPr lang="en-US" sz="3200" dirty="0">
                <a:solidFill>
                  <a:srgbClr val="FF0000"/>
                </a:solidFill>
              </a:rPr>
              <a:t>OUR PRESENCE</a:t>
            </a:r>
            <a:endParaRPr sz="1400" dirty="0"/>
          </a:p>
        </p:txBody>
      </p:sp>
      <p:pic>
        <p:nvPicPr>
          <p:cNvPr id="190" name="Google Shape;190;p20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742950"/>
            <a:ext cx="6705600" cy="408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4" name="Google Shape;364;p35"/>
          <p:cNvGraphicFramePr/>
          <p:nvPr/>
        </p:nvGraphicFramePr>
        <p:xfrm>
          <a:off x="304800" y="361950"/>
          <a:ext cx="6553200" cy="4380280"/>
        </p:xfrm>
        <a:graphic>
          <a:graphicData uri="http://schemas.openxmlformats.org/drawingml/2006/table">
            <a:tbl>
              <a:tblPr>
                <a:noFill/>
                <a:tableStyleId>{9641B045-3E03-4DB5-82DB-7929BCD2A920}</a:tableStyleId>
              </a:tblPr>
              <a:tblGrid>
                <a:gridCol w="1066800"/>
                <a:gridCol w="1600200"/>
                <a:gridCol w="990600"/>
                <a:gridCol w="984775"/>
                <a:gridCol w="1910825"/>
              </a:tblGrid>
              <a:tr h="2629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Case Study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</a:tr>
              <a:tr h="24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Built  up Area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21000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SQFT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</a:tr>
              <a:tr h="17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Dwelling Unit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81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Nos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</a:tr>
              <a:tr h="17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Rent Per Day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300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Rs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</a:tr>
              <a:tr h="26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</a:tr>
              <a:tr h="156450">
                <a:tc rowSpan="3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Completion Time in days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ctr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Value In Rupees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REMARKS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ctr"/>
                </a:tc>
              </a:tr>
              <a:tr h="1564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RCC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LGSF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64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365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120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245 days early Finish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</a:tr>
              <a:tr h="243575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Life 50 Years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 Installation Cost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100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125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Taking LGSF 25% Higher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</a:tr>
              <a:tr h="348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 Early Return on                                                      Investment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-25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</a:tr>
              <a:tr h="518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 Maintenance of Services every 3 Years @ 7%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112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112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16 Times Maintenance in span of 50 years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</a:tr>
              <a:tr h="3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   Dismantling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7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10 % in case of RCC and 7 % incase of LGSF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</a:tr>
              <a:tr h="3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   Recycle Value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-5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-50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Considering steel salvage value at par after 50 years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</a:tr>
              <a:tr h="29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Total Life Cycle Cost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217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169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>
                          <a:solidFill>
                            <a:srgbClr val="FF0000"/>
                          </a:solidFill>
                        </a:rPr>
                        <a:t>22%</a:t>
                      </a:r>
                      <a:endParaRPr sz="3000" b="0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</a:tr>
              <a:tr h="10422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This make LGSF Nearly 22 % Cheaper in terms of </a:t>
                      </a:r>
                      <a:r>
                        <a:rPr lang="en-US" sz="1200" b="1" u="none" strike="noStrike" cap="none">
                          <a:solidFill>
                            <a:srgbClr val="FF0000"/>
                          </a:solidFill>
                        </a:rPr>
                        <a:t>Life Cycle Cost</a:t>
                      </a:r>
                      <a:endParaRPr sz="1200" b="1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875" marR="7875" marT="787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37395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External Insulation Finish System (EIFS)</a:t>
            </a:r>
            <a:endParaRPr sz="1800"/>
          </a:p>
        </p:txBody>
      </p:sp>
      <p:pic>
        <p:nvPicPr>
          <p:cNvPr id="653" name="Google Shape;65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808486"/>
            <a:ext cx="8229600" cy="382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742950"/>
            <a:ext cx="6754675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47"/>
          <p:cNvSpPr txBox="1">
            <a:spLocks noGrp="1"/>
          </p:cNvSpPr>
          <p:nvPr>
            <p:ph type="title"/>
          </p:nvPr>
        </p:nvSpPr>
        <p:spPr>
          <a:xfrm>
            <a:off x="841000" y="361950"/>
            <a:ext cx="4801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Cold formed steel Designing elements</a:t>
            </a:r>
            <a:endParaRPr sz="1800"/>
          </a:p>
        </p:txBody>
      </p:sp>
      <p:sp>
        <p:nvSpPr>
          <p:cNvPr id="524" name="Google Shape;524;p47"/>
          <p:cNvSpPr txBox="1">
            <a:spLocks noGrp="1"/>
          </p:cNvSpPr>
          <p:nvPr>
            <p:ph type="body" idx="1"/>
          </p:nvPr>
        </p:nvSpPr>
        <p:spPr>
          <a:xfrm>
            <a:off x="609600" y="971550"/>
            <a:ext cx="2971800" cy="24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>
                <a:solidFill>
                  <a:srgbClr val="702627"/>
                </a:solidFill>
              </a:rPr>
              <a:t> Design Criteria</a:t>
            </a:r>
            <a:endParaRPr/>
          </a:p>
          <a:p>
            <a:pPr marL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>
                <a:solidFill>
                  <a:srgbClr val="702627"/>
                </a:solidFill>
              </a:rPr>
              <a:t> Building Codes</a:t>
            </a:r>
            <a:endParaRPr/>
          </a:p>
          <a:p>
            <a:pPr marL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>
                <a:solidFill>
                  <a:srgbClr val="702627"/>
                </a:solidFill>
              </a:rPr>
              <a:t> Standard CFS codes</a:t>
            </a:r>
            <a:endParaRPr/>
          </a:p>
          <a:p>
            <a:pPr marL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>
                <a:solidFill>
                  <a:srgbClr val="702627"/>
                </a:solidFill>
              </a:rPr>
              <a:t> Indian Codes and Standards</a:t>
            </a:r>
            <a:endParaRPr/>
          </a:p>
          <a:p>
            <a:pPr marL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>
                <a:solidFill>
                  <a:srgbClr val="702627"/>
                </a:solidFill>
              </a:rPr>
              <a:t> Certification</a:t>
            </a:r>
            <a:endParaRPr/>
          </a:p>
          <a:p>
            <a:pPr marL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>
                <a:solidFill>
                  <a:srgbClr val="702627"/>
                </a:solidFill>
              </a:rPr>
              <a:t> Usage of CFS Framing</a:t>
            </a:r>
            <a:endParaRPr>
              <a:solidFill>
                <a:srgbClr val="702627"/>
              </a:solidFill>
            </a:endParaRPr>
          </a:p>
        </p:txBody>
      </p:sp>
      <p:sp>
        <p:nvSpPr>
          <p:cNvPr id="525" name="Google Shape;525;p47"/>
          <p:cNvSpPr txBox="1">
            <a:spLocks noGrp="1"/>
          </p:cNvSpPr>
          <p:nvPr>
            <p:ph type="body" idx="3"/>
          </p:nvPr>
        </p:nvSpPr>
        <p:spPr>
          <a:xfrm>
            <a:off x="4191000" y="3181350"/>
            <a:ext cx="3810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712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B633"/>
              </a:buClr>
              <a:buSzPts val="1800"/>
              <a:buChar char="•"/>
            </a:pPr>
            <a:r>
              <a:rPr lang="en-US" sz="1200" b="1">
                <a:solidFill>
                  <a:srgbClr val="D07375"/>
                </a:solidFill>
                <a:latin typeface="Karla"/>
                <a:ea typeface="Karla"/>
                <a:cs typeface="Karla"/>
                <a:sym typeface="Karla"/>
              </a:rPr>
              <a:t>IS 875: Part 1 to 5</a:t>
            </a:r>
            <a:r>
              <a:rPr lang="en-US" sz="1200">
                <a:solidFill>
                  <a:srgbClr val="D07375"/>
                </a:solidFill>
                <a:latin typeface="Karla"/>
                <a:ea typeface="Karla"/>
                <a:cs typeface="Karla"/>
                <a:sym typeface="Karla"/>
              </a:rPr>
              <a:t> – Loads on Structure</a:t>
            </a:r>
            <a:endParaRPr sz="1200">
              <a:solidFill>
                <a:srgbClr val="D07375"/>
              </a:solidFill>
              <a:latin typeface="Karla"/>
              <a:ea typeface="Karla"/>
              <a:cs typeface="Karla"/>
              <a:sym typeface="Karla"/>
            </a:endParaRPr>
          </a:p>
          <a:p>
            <a:pPr marL="112712" lvl="1" indent="-1143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2B633"/>
              </a:buClr>
              <a:buSzPts val="1800"/>
              <a:buChar char="•"/>
            </a:pPr>
            <a:r>
              <a:rPr lang="en-US" sz="1200" b="1">
                <a:solidFill>
                  <a:srgbClr val="D07375"/>
                </a:solidFill>
                <a:latin typeface="Karla"/>
                <a:ea typeface="Karla"/>
                <a:cs typeface="Karla"/>
                <a:sym typeface="Karla"/>
              </a:rPr>
              <a:t>IS 800: 2007</a:t>
            </a:r>
            <a:r>
              <a:rPr lang="en-US" sz="1200">
                <a:solidFill>
                  <a:srgbClr val="D07375"/>
                </a:solidFill>
                <a:latin typeface="Karla"/>
                <a:ea typeface="Karla"/>
                <a:cs typeface="Karla"/>
                <a:sym typeface="Karla"/>
              </a:rPr>
              <a:t> – Design of Steel Structures</a:t>
            </a:r>
            <a:endParaRPr sz="1200">
              <a:solidFill>
                <a:srgbClr val="D07375"/>
              </a:solidFill>
              <a:latin typeface="Karla"/>
              <a:ea typeface="Karla"/>
              <a:cs typeface="Karla"/>
              <a:sym typeface="Karla"/>
            </a:endParaRPr>
          </a:p>
          <a:p>
            <a:pPr marL="284162" lvl="1" indent="-28416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2B633"/>
              </a:buClr>
              <a:buSzPts val="1800"/>
              <a:buChar char="•"/>
            </a:pPr>
            <a:r>
              <a:rPr lang="en-US" sz="1200" b="1">
                <a:solidFill>
                  <a:srgbClr val="D07375"/>
                </a:solidFill>
                <a:latin typeface="Karla"/>
                <a:ea typeface="Karla"/>
                <a:cs typeface="Karla"/>
                <a:sym typeface="Karla"/>
              </a:rPr>
              <a:t>IS 801: 1975 &amp; AS/NZS 4600:2005</a:t>
            </a:r>
            <a:r>
              <a:rPr lang="en-US" sz="1200">
                <a:solidFill>
                  <a:srgbClr val="D07375"/>
                </a:solidFill>
                <a:latin typeface="Karla"/>
                <a:ea typeface="Karla"/>
                <a:cs typeface="Karla"/>
                <a:sym typeface="Karla"/>
              </a:rPr>
              <a:t> – Design of Cold-Formed Steel</a:t>
            </a:r>
            <a:endParaRPr sz="1200">
              <a:solidFill>
                <a:srgbClr val="D07375"/>
              </a:solidFill>
              <a:latin typeface="Karla"/>
              <a:ea typeface="Karla"/>
              <a:cs typeface="Karla"/>
              <a:sym typeface="Karla"/>
            </a:endParaRPr>
          </a:p>
          <a:p>
            <a:pPr marL="112712" lvl="1" indent="-1143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2B633"/>
              </a:buClr>
              <a:buSzPts val="1800"/>
              <a:buChar char="•"/>
            </a:pPr>
            <a:r>
              <a:rPr lang="en-US" sz="1200" b="1">
                <a:solidFill>
                  <a:srgbClr val="D07375"/>
                </a:solidFill>
                <a:latin typeface="Karla"/>
                <a:ea typeface="Karla"/>
                <a:cs typeface="Karla"/>
                <a:sym typeface="Karla"/>
              </a:rPr>
              <a:t>IS 456: 2000</a:t>
            </a:r>
            <a:r>
              <a:rPr lang="en-US" sz="1200">
                <a:solidFill>
                  <a:srgbClr val="D07375"/>
                </a:solidFill>
                <a:latin typeface="Karla"/>
                <a:ea typeface="Karla"/>
                <a:cs typeface="Karla"/>
                <a:sym typeface="Karla"/>
              </a:rPr>
              <a:t> – Design of Concrete</a:t>
            </a:r>
            <a:endParaRPr sz="1200">
              <a:solidFill>
                <a:srgbClr val="D07375"/>
              </a:solidFill>
              <a:latin typeface="Karla"/>
              <a:ea typeface="Karla"/>
              <a:cs typeface="Karla"/>
              <a:sym typeface="Karla"/>
            </a:endParaRPr>
          </a:p>
          <a:p>
            <a:pPr marL="112712" lvl="1" indent="-1143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2B633"/>
              </a:buClr>
              <a:buSzPts val="1800"/>
              <a:buChar char="•"/>
            </a:pPr>
            <a:r>
              <a:rPr lang="en-US" sz="1200" b="1">
                <a:solidFill>
                  <a:srgbClr val="D07375"/>
                </a:solidFill>
                <a:latin typeface="Karla"/>
                <a:ea typeface="Karla"/>
                <a:cs typeface="Karla"/>
                <a:sym typeface="Karla"/>
              </a:rPr>
              <a:t>IS 1893: 2002</a:t>
            </a:r>
            <a:r>
              <a:rPr lang="en-US" sz="1200">
                <a:solidFill>
                  <a:srgbClr val="D07375"/>
                </a:solidFill>
                <a:latin typeface="Karla"/>
                <a:ea typeface="Karla"/>
                <a:cs typeface="Karla"/>
                <a:sym typeface="Karla"/>
              </a:rPr>
              <a:t> – Earthquake Resistant Design</a:t>
            </a:r>
            <a:endParaRPr sz="1200" b="1">
              <a:solidFill>
                <a:srgbClr val="D07375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48" descr="IC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978" y="2800350"/>
            <a:ext cx="1907822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48"/>
          <p:cNvSpPr txBox="1"/>
          <p:nvPr/>
        </p:nvSpPr>
        <p:spPr>
          <a:xfrm>
            <a:off x="841000" y="361950"/>
            <a:ext cx="4801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Montserrat"/>
              <a:buNone/>
            </a:pPr>
            <a:r>
              <a:rPr lang="en-US" sz="18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Cold formed steel </a:t>
            </a:r>
            <a:r>
              <a:rPr lang="en-US" sz="18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Certifications</a:t>
            </a:r>
            <a:endParaRPr sz="1800" b="1" i="0" u="none" strike="noStrike" cap="non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2" name="Google Shape;532;p48"/>
          <p:cNvSpPr txBox="1"/>
          <p:nvPr/>
        </p:nvSpPr>
        <p:spPr>
          <a:xfrm>
            <a:off x="47888" y="742950"/>
            <a:ext cx="5133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B633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ICC ES Certification in the US (ESR-2361)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2B633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ATI Certification in the US (CCRR-1030)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2B633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CE Certification in Europe (1224-CPD-0200)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2B633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Certification in Poland (AT-15-8394/2010)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2B633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SASFA Accreditation in South Africa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2B633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NZ and AUS certification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2B633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Approved in Iran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2B633"/>
              </a:buClr>
              <a:buSzPts val="21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Approved in Afghanistan</a:t>
            </a:r>
            <a:endParaRPr/>
          </a:p>
        </p:txBody>
      </p:sp>
      <p:pic>
        <p:nvPicPr>
          <p:cNvPr id="533" name="Google Shape;533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860" y="2800350"/>
            <a:ext cx="170894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1800" y="2800350"/>
            <a:ext cx="1694777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1B6E4"/>
            </a:gs>
            <a:gs pos="50000">
              <a:srgbClr val="BDD0EB"/>
            </a:gs>
            <a:gs pos="100000">
              <a:srgbClr val="DEE8F5"/>
            </a:gs>
          </a:gsLst>
          <a:lin ang="5400012" scaled="0"/>
        </a:gra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Om\Desktop\Pics for ppt\banne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74676" y="2921876"/>
            <a:ext cx="2869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Thanks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Now Open for Questions.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1"/>
          <p:cNvGrpSpPr/>
          <p:nvPr/>
        </p:nvGrpSpPr>
        <p:grpSpPr>
          <a:xfrm>
            <a:off x="365895" y="523016"/>
            <a:ext cx="3927950" cy="3877816"/>
            <a:chOff x="2906713" y="1266825"/>
            <a:chExt cx="4948287" cy="5402363"/>
          </a:xfrm>
        </p:grpSpPr>
        <p:sp>
          <p:nvSpPr>
            <p:cNvPr id="196" name="Google Shape;196;p21"/>
            <p:cNvSpPr/>
            <p:nvPr/>
          </p:nvSpPr>
          <p:spPr>
            <a:xfrm>
              <a:off x="3848100" y="1266825"/>
              <a:ext cx="1214400" cy="9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612"/>
                  </a:moveTo>
                  <a:lnTo>
                    <a:pt x="882" y="24331"/>
                  </a:lnTo>
                  <a:lnTo>
                    <a:pt x="7499" y="26543"/>
                  </a:lnTo>
                  <a:lnTo>
                    <a:pt x="11029" y="29308"/>
                  </a:lnTo>
                  <a:lnTo>
                    <a:pt x="14999" y="35944"/>
                  </a:lnTo>
                  <a:lnTo>
                    <a:pt x="18088" y="37050"/>
                  </a:lnTo>
                  <a:lnTo>
                    <a:pt x="20735" y="43133"/>
                  </a:lnTo>
                  <a:lnTo>
                    <a:pt x="20735" y="48663"/>
                  </a:lnTo>
                  <a:lnTo>
                    <a:pt x="12794" y="58617"/>
                  </a:lnTo>
                  <a:lnTo>
                    <a:pt x="11470" y="62488"/>
                  </a:lnTo>
                  <a:cubicBezTo>
                    <a:pt x="11617" y="71520"/>
                    <a:pt x="11764" y="80553"/>
                    <a:pt x="11911" y="89585"/>
                  </a:cubicBezTo>
                  <a:lnTo>
                    <a:pt x="15441" y="94562"/>
                  </a:lnTo>
                  <a:lnTo>
                    <a:pt x="19852" y="95668"/>
                  </a:lnTo>
                  <a:lnTo>
                    <a:pt x="21617" y="99539"/>
                  </a:lnTo>
                  <a:lnTo>
                    <a:pt x="24264" y="99539"/>
                  </a:lnTo>
                  <a:lnTo>
                    <a:pt x="28235" y="106728"/>
                  </a:lnTo>
                  <a:lnTo>
                    <a:pt x="35294" y="106728"/>
                  </a:lnTo>
                  <a:lnTo>
                    <a:pt x="35294" y="112811"/>
                  </a:lnTo>
                  <a:lnTo>
                    <a:pt x="42794" y="112258"/>
                  </a:lnTo>
                  <a:lnTo>
                    <a:pt x="44558" y="111152"/>
                  </a:lnTo>
                  <a:lnTo>
                    <a:pt x="45000" y="101751"/>
                  </a:lnTo>
                  <a:lnTo>
                    <a:pt x="47647" y="97327"/>
                  </a:lnTo>
                  <a:lnTo>
                    <a:pt x="49411" y="92903"/>
                  </a:lnTo>
                  <a:lnTo>
                    <a:pt x="53823" y="91797"/>
                  </a:lnTo>
                  <a:lnTo>
                    <a:pt x="59117" y="91797"/>
                  </a:lnTo>
                  <a:lnTo>
                    <a:pt x="61764" y="97327"/>
                  </a:lnTo>
                  <a:lnTo>
                    <a:pt x="64411" y="99539"/>
                  </a:lnTo>
                  <a:lnTo>
                    <a:pt x="70146" y="102304"/>
                  </a:lnTo>
                  <a:lnTo>
                    <a:pt x="76323" y="101198"/>
                  </a:lnTo>
                  <a:lnTo>
                    <a:pt x="77647" y="105622"/>
                  </a:lnTo>
                  <a:lnTo>
                    <a:pt x="79852" y="107834"/>
                  </a:lnTo>
                  <a:lnTo>
                    <a:pt x="85588" y="112258"/>
                  </a:lnTo>
                  <a:lnTo>
                    <a:pt x="92205" y="108940"/>
                  </a:lnTo>
                  <a:lnTo>
                    <a:pt x="93529" y="108387"/>
                  </a:lnTo>
                  <a:lnTo>
                    <a:pt x="92646" y="113917"/>
                  </a:lnTo>
                  <a:lnTo>
                    <a:pt x="93529" y="118894"/>
                  </a:lnTo>
                  <a:lnTo>
                    <a:pt x="98823" y="120000"/>
                  </a:lnTo>
                  <a:lnTo>
                    <a:pt x="99705" y="116129"/>
                  </a:lnTo>
                  <a:lnTo>
                    <a:pt x="100588" y="111705"/>
                  </a:lnTo>
                  <a:lnTo>
                    <a:pt x="104117" y="110599"/>
                  </a:lnTo>
                  <a:lnTo>
                    <a:pt x="106323" y="108940"/>
                  </a:lnTo>
                  <a:lnTo>
                    <a:pt x="104999" y="104516"/>
                  </a:lnTo>
                  <a:lnTo>
                    <a:pt x="102352" y="100092"/>
                  </a:lnTo>
                  <a:lnTo>
                    <a:pt x="103235" y="94562"/>
                  </a:lnTo>
                  <a:lnTo>
                    <a:pt x="99705" y="94009"/>
                  </a:lnTo>
                  <a:lnTo>
                    <a:pt x="96176" y="86267"/>
                  </a:lnTo>
                  <a:lnTo>
                    <a:pt x="97499" y="82396"/>
                  </a:lnTo>
                  <a:lnTo>
                    <a:pt x="98382" y="80184"/>
                  </a:lnTo>
                  <a:lnTo>
                    <a:pt x="97941" y="76313"/>
                  </a:lnTo>
                  <a:lnTo>
                    <a:pt x="99264" y="75207"/>
                  </a:lnTo>
                  <a:lnTo>
                    <a:pt x="102352" y="77419"/>
                  </a:lnTo>
                  <a:lnTo>
                    <a:pt x="105441" y="72995"/>
                  </a:lnTo>
                  <a:lnTo>
                    <a:pt x="106323" y="70783"/>
                  </a:lnTo>
                  <a:lnTo>
                    <a:pt x="106323" y="68571"/>
                  </a:lnTo>
                  <a:lnTo>
                    <a:pt x="108088" y="65806"/>
                  </a:lnTo>
                  <a:lnTo>
                    <a:pt x="114705" y="64147"/>
                  </a:lnTo>
                  <a:lnTo>
                    <a:pt x="115588" y="58064"/>
                  </a:lnTo>
                  <a:lnTo>
                    <a:pt x="117794" y="54193"/>
                  </a:lnTo>
                  <a:lnTo>
                    <a:pt x="118235" y="47004"/>
                  </a:lnTo>
                  <a:lnTo>
                    <a:pt x="120000" y="40368"/>
                  </a:lnTo>
                  <a:lnTo>
                    <a:pt x="119117" y="34838"/>
                  </a:lnTo>
                  <a:lnTo>
                    <a:pt x="114264" y="33732"/>
                  </a:lnTo>
                  <a:lnTo>
                    <a:pt x="109852" y="34838"/>
                  </a:lnTo>
                  <a:lnTo>
                    <a:pt x="101911" y="28202"/>
                  </a:lnTo>
                  <a:lnTo>
                    <a:pt x="99264" y="28755"/>
                  </a:lnTo>
                  <a:lnTo>
                    <a:pt x="97499" y="35391"/>
                  </a:lnTo>
                  <a:lnTo>
                    <a:pt x="95735" y="35944"/>
                  </a:lnTo>
                  <a:lnTo>
                    <a:pt x="88676" y="34838"/>
                  </a:lnTo>
                  <a:lnTo>
                    <a:pt x="86911" y="40368"/>
                  </a:lnTo>
                  <a:lnTo>
                    <a:pt x="84705" y="40368"/>
                  </a:lnTo>
                  <a:lnTo>
                    <a:pt x="79411" y="38156"/>
                  </a:lnTo>
                  <a:lnTo>
                    <a:pt x="74999" y="39815"/>
                  </a:lnTo>
                  <a:lnTo>
                    <a:pt x="67058" y="33732"/>
                  </a:lnTo>
                  <a:lnTo>
                    <a:pt x="66176" y="25437"/>
                  </a:lnTo>
                  <a:lnTo>
                    <a:pt x="65735" y="22672"/>
                  </a:lnTo>
                  <a:lnTo>
                    <a:pt x="61323" y="21566"/>
                  </a:lnTo>
                  <a:lnTo>
                    <a:pt x="59117" y="15483"/>
                  </a:lnTo>
                  <a:lnTo>
                    <a:pt x="52058" y="14930"/>
                  </a:lnTo>
                  <a:lnTo>
                    <a:pt x="49852" y="7189"/>
                  </a:lnTo>
                  <a:lnTo>
                    <a:pt x="45000" y="1105"/>
                  </a:lnTo>
                  <a:lnTo>
                    <a:pt x="41470" y="0"/>
                  </a:lnTo>
                  <a:lnTo>
                    <a:pt x="39705" y="2765"/>
                  </a:lnTo>
                  <a:lnTo>
                    <a:pt x="35735" y="553"/>
                  </a:lnTo>
                  <a:lnTo>
                    <a:pt x="33970" y="1659"/>
                  </a:lnTo>
                  <a:lnTo>
                    <a:pt x="31764" y="3871"/>
                  </a:lnTo>
                  <a:lnTo>
                    <a:pt x="27794" y="2765"/>
                  </a:lnTo>
                  <a:lnTo>
                    <a:pt x="24705" y="4977"/>
                  </a:lnTo>
                  <a:lnTo>
                    <a:pt x="16323" y="4977"/>
                  </a:lnTo>
                  <a:lnTo>
                    <a:pt x="13235" y="4423"/>
                  </a:lnTo>
                  <a:lnTo>
                    <a:pt x="13235" y="4423"/>
                  </a:lnTo>
                  <a:lnTo>
                    <a:pt x="9705" y="9401"/>
                  </a:lnTo>
                  <a:lnTo>
                    <a:pt x="9705" y="16036"/>
                  </a:lnTo>
                  <a:lnTo>
                    <a:pt x="8382" y="16036"/>
                  </a:lnTo>
                  <a:lnTo>
                    <a:pt x="0" y="11612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4276725" y="2001838"/>
              <a:ext cx="482700" cy="53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1111" y="0"/>
                  </a:moveTo>
                  <a:lnTo>
                    <a:pt x="18888" y="1983"/>
                  </a:lnTo>
                  <a:lnTo>
                    <a:pt x="7777" y="17851"/>
                  </a:lnTo>
                  <a:lnTo>
                    <a:pt x="5555" y="35702"/>
                  </a:lnTo>
                  <a:lnTo>
                    <a:pt x="0" y="39669"/>
                  </a:lnTo>
                  <a:lnTo>
                    <a:pt x="0" y="49586"/>
                  </a:lnTo>
                  <a:lnTo>
                    <a:pt x="8888" y="57520"/>
                  </a:lnTo>
                  <a:lnTo>
                    <a:pt x="15555" y="75371"/>
                  </a:lnTo>
                  <a:lnTo>
                    <a:pt x="26666" y="79338"/>
                  </a:lnTo>
                  <a:lnTo>
                    <a:pt x="33333" y="92231"/>
                  </a:lnTo>
                  <a:lnTo>
                    <a:pt x="53333" y="97190"/>
                  </a:lnTo>
                  <a:lnTo>
                    <a:pt x="55555" y="108099"/>
                  </a:lnTo>
                  <a:lnTo>
                    <a:pt x="62222" y="108099"/>
                  </a:lnTo>
                  <a:lnTo>
                    <a:pt x="69999" y="120000"/>
                  </a:lnTo>
                  <a:lnTo>
                    <a:pt x="82222" y="105124"/>
                  </a:lnTo>
                  <a:lnTo>
                    <a:pt x="80000" y="92231"/>
                  </a:lnTo>
                  <a:lnTo>
                    <a:pt x="96666" y="84297"/>
                  </a:lnTo>
                  <a:lnTo>
                    <a:pt x="108889" y="87272"/>
                  </a:lnTo>
                  <a:lnTo>
                    <a:pt x="108889" y="87272"/>
                  </a:lnTo>
                  <a:lnTo>
                    <a:pt x="120000" y="85289"/>
                  </a:lnTo>
                  <a:lnTo>
                    <a:pt x="116666" y="77355"/>
                  </a:lnTo>
                  <a:lnTo>
                    <a:pt x="116666" y="66446"/>
                  </a:lnTo>
                  <a:lnTo>
                    <a:pt x="120000" y="58512"/>
                  </a:lnTo>
                  <a:lnTo>
                    <a:pt x="114444" y="51570"/>
                  </a:lnTo>
                  <a:lnTo>
                    <a:pt x="108889" y="38677"/>
                  </a:lnTo>
                  <a:lnTo>
                    <a:pt x="90000" y="26776"/>
                  </a:lnTo>
                  <a:lnTo>
                    <a:pt x="84444" y="16859"/>
                  </a:lnTo>
                  <a:lnTo>
                    <a:pt x="69999" y="19834"/>
                  </a:lnTo>
                  <a:lnTo>
                    <a:pt x="52222" y="13884"/>
                  </a:lnTo>
                  <a:lnTo>
                    <a:pt x="41111" y="0"/>
                  </a:lnTo>
                  <a:close/>
                </a:path>
              </a:pathLst>
            </a:custGeom>
            <a:solidFill>
              <a:srgbClr val="01FF74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3935413" y="2174875"/>
              <a:ext cx="522300" cy="46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475" y="0"/>
                  </a:moveTo>
                  <a:lnTo>
                    <a:pt x="62330" y="652"/>
                  </a:lnTo>
                  <a:lnTo>
                    <a:pt x="54757" y="12391"/>
                  </a:lnTo>
                  <a:lnTo>
                    <a:pt x="46019" y="15652"/>
                  </a:lnTo>
                  <a:lnTo>
                    <a:pt x="30291" y="25434"/>
                  </a:lnTo>
                  <a:lnTo>
                    <a:pt x="30291" y="34565"/>
                  </a:lnTo>
                  <a:lnTo>
                    <a:pt x="34951" y="44999"/>
                  </a:lnTo>
                  <a:lnTo>
                    <a:pt x="36699" y="53478"/>
                  </a:lnTo>
                  <a:lnTo>
                    <a:pt x="39029" y="57391"/>
                  </a:lnTo>
                  <a:lnTo>
                    <a:pt x="32621" y="60652"/>
                  </a:lnTo>
                  <a:lnTo>
                    <a:pt x="12232" y="67826"/>
                  </a:lnTo>
                  <a:lnTo>
                    <a:pt x="5242" y="82826"/>
                  </a:lnTo>
                  <a:lnTo>
                    <a:pt x="0" y="87391"/>
                  </a:lnTo>
                  <a:lnTo>
                    <a:pt x="1747" y="95217"/>
                  </a:lnTo>
                  <a:lnTo>
                    <a:pt x="4660" y="102391"/>
                  </a:lnTo>
                  <a:lnTo>
                    <a:pt x="26213" y="103695"/>
                  </a:lnTo>
                  <a:lnTo>
                    <a:pt x="30873" y="100434"/>
                  </a:lnTo>
                  <a:lnTo>
                    <a:pt x="37281" y="99782"/>
                  </a:lnTo>
                  <a:lnTo>
                    <a:pt x="43689" y="104347"/>
                  </a:lnTo>
                  <a:lnTo>
                    <a:pt x="55922" y="120000"/>
                  </a:lnTo>
                  <a:lnTo>
                    <a:pt x="66407" y="110869"/>
                  </a:lnTo>
                  <a:lnTo>
                    <a:pt x="82718" y="111521"/>
                  </a:lnTo>
                  <a:lnTo>
                    <a:pt x="89708" y="104347"/>
                  </a:lnTo>
                  <a:lnTo>
                    <a:pt x="97281" y="92608"/>
                  </a:lnTo>
                  <a:lnTo>
                    <a:pt x="107184" y="88043"/>
                  </a:lnTo>
                  <a:lnTo>
                    <a:pt x="112427" y="85434"/>
                  </a:lnTo>
                  <a:lnTo>
                    <a:pt x="120000" y="88695"/>
                  </a:lnTo>
                  <a:lnTo>
                    <a:pt x="119417" y="82826"/>
                  </a:lnTo>
                  <a:lnTo>
                    <a:pt x="115339" y="76304"/>
                  </a:lnTo>
                  <a:lnTo>
                    <a:pt x="118834" y="65217"/>
                  </a:lnTo>
                  <a:lnTo>
                    <a:pt x="109514" y="61956"/>
                  </a:lnTo>
                  <a:lnTo>
                    <a:pt x="103106" y="49565"/>
                  </a:lnTo>
                  <a:lnTo>
                    <a:pt x="94368" y="43043"/>
                  </a:lnTo>
                  <a:lnTo>
                    <a:pt x="87378" y="22825"/>
                  </a:lnTo>
                  <a:lnTo>
                    <a:pt x="80388" y="13695"/>
                  </a:lnTo>
                  <a:lnTo>
                    <a:pt x="77475" y="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4019550" y="2430463"/>
              <a:ext cx="543000" cy="56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046" y="31351"/>
                  </a:moveTo>
                  <a:lnTo>
                    <a:pt x="0" y="43783"/>
                  </a:lnTo>
                  <a:lnTo>
                    <a:pt x="12336" y="52432"/>
                  </a:lnTo>
                  <a:lnTo>
                    <a:pt x="21308" y="68648"/>
                  </a:lnTo>
                  <a:lnTo>
                    <a:pt x="34766" y="74054"/>
                  </a:lnTo>
                  <a:lnTo>
                    <a:pt x="33644" y="85405"/>
                  </a:lnTo>
                  <a:lnTo>
                    <a:pt x="36448" y="88648"/>
                  </a:lnTo>
                  <a:lnTo>
                    <a:pt x="36448" y="93513"/>
                  </a:lnTo>
                  <a:lnTo>
                    <a:pt x="36448" y="107027"/>
                  </a:lnTo>
                  <a:lnTo>
                    <a:pt x="43738" y="117837"/>
                  </a:lnTo>
                  <a:lnTo>
                    <a:pt x="54953" y="118918"/>
                  </a:lnTo>
                  <a:lnTo>
                    <a:pt x="66168" y="112432"/>
                  </a:lnTo>
                  <a:lnTo>
                    <a:pt x="68971" y="112432"/>
                  </a:lnTo>
                  <a:lnTo>
                    <a:pt x="71775" y="118918"/>
                  </a:lnTo>
                  <a:lnTo>
                    <a:pt x="85794" y="120000"/>
                  </a:lnTo>
                  <a:lnTo>
                    <a:pt x="97570" y="116216"/>
                  </a:lnTo>
                  <a:lnTo>
                    <a:pt x="106542" y="104864"/>
                  </a:lnTo>
                  <a:lnTo>
                    <a:pt x="108224" y="95675"/>
                  </a:lnTo>
                  <a:lnTo>
                    <a:pt x="103177" y="92432"/>
                  </a:lnTo>
                  <a:lnTo>
                    <a:pt x="100373" y="96756"/>
                  </a:lnTo>
                  <a:lnTo>
                    <a:pt x="97009" y="97837"/>
                  </a:lnTo>
                  <a:lnTo>
                    <a:pt x="89158" y="94054"/>
                  </a:lnTo>
                  <a:lnTo>
                    <a:pt x="84672" y="91351"/>
                  </a:lnTo>
                  <a:lnTo>
                    <a:pt x="87476" y="87026"/>
                  </a:lnTo>
                  <a:lnTo>
                    <a:pt x="85794" y="84864"/>
                  </a:lnTo>
                  <a:lnTo>
                    <a:pt x="90280" y="76756"/>
                  </a:lnTo>
                  <a:lnTo>
                    <a:pt x="98691" y="77297"/>
                  </a:lnTo>
                  <a:lnTo>
                    <a:pt x="103738" y="75675"/>
                  </a:lnTo>
                  <a:lnTo>
                    <a:pt x="109345" y="67567"/>
                  </a:lnTo>
                  <a:lnTo>
                    <a:pt x="108785" y="62702"/>
                  </a:lnTo>
                  <a:lnTo>
                    <a:pt x="102056" y="56216"/>
                  </a:lnTo>
                  <a:lnTo>
                    <a:pt x="106542" y="47027"/>
                  </a:lnTo>
                  <a:lnTo>
                    <a:pt x="107102" y="43783"/>
                  </a:lnTo>
                  <a:lnTo>
                    <a:pt x="105420" y="36216"/>
                  </a:lnTo>
                  <a:lnTo>
                    <a:pt x="108785" y="30810"/>
                  </a:lnTo>
                  <a:lnTo>
                    <a:pt x="120000" y="24324"/>
                  </a:lnTo>
                  <a:lnTo>
                    <a:pt x="112149" y="12432"/>
                  </a:lnTo>
                  <a:lnTo>
                    <a:pt x="104299" y="12972"/>
                  </a:lnTo>
                  <a:lnTo>
                    <a:pt x="103177" y="4324"/>
                  </a:lnTo>
                  <a:lnTo>
                    <a:pt x="103177" y="2702"/>
                  </a:lnTo>
                  <a:lnTo>
                    <a:pt x="95887" y="0"/>
                  </a:lnTo>
                  <a:lnTo>
                    <a:pt x="93084" y="9729"/>
                  </a:lnTo>
                  <a:lnTo>
                    <a:pt x="96448" y="14594"/>
                  </a:lnTo>
                  <a:lnTo>
                    <a:pt x="96448" y="19459"/>
                  </a:lnTo>
                  <a:lnTo>
                    <a:pt x="90280" y="17297"/>
                  </a:lnTo>
                  <a:lnTo>
                    <a:pt x="76261" y="21081"/>
                  </a:lnTo>
                  <a:lnTo>
                    <a:pt x="61682" y="37297"/>
                  </a:lnTo>
                  <a:lnTo>
                    <a:pt x="46542" y="38918"/>
                  </a:lnTo>
                  <a:lnTo>
                    <a:pt x="35887" y="44864"/>
                  </a:lnTo>
                  <a:lnTo>
                    <a:pt x="19626" y="29189"/>
                  </a:lnTo>
                  <a:lnTo>
                    <a:pt x="5046" y="31351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4405313" y="2782888"/>
              <a:ext cx="82500" cy="10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817" y="13427"/>
                  </a:moveTo>
                  <a:lnTo>
                    <a:pt x="30483" y="0"/>
                  </a:lnTo>
                  <a:lnTo>
                    <a:pt x="10909" y="50871"/>
                  </a:lnTo>
                  <a:lnTo>
                    <a:pt x="14545" y="65273"/>
                  </a:lnTo>
                  <a:lnTo>
                    <a:pt x="0" y="88316"/>
                  </a:lnTo>
                  <a:lnTo>
                    <a:pt x="83637" y="119999"/>
                  </a:lnTo>
                  <a:lnTo>
                    <a:pt x="105454" y="114240"/>
                  </a:lnTo>
                  <a:lnTo>
                    <a:pt x="120000" y="94077"/>
                  </a:lnTo>
                  <a:lnTo>
                    <a:pt x="101817" y="13427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4564063" y="2368550"/>
              <a:ext cx="509700" cy="51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42222"/>
                  </a:moveTo>
                  <a:lnTo>
                    <a:pt x="12897" y="61666"/>
                  </a:lnTo>
                  <a:lnTo>
                    <a:pt x="19065" y="63333"/>
                  </a:lnTo>
                  <a:lnTo>
                    <a:pt x="20747" y="76111"/>
                  </a:lnTo>
                  <a:lnTo>
                    <a:pt x="15700" y="99444"/>
                  </a:lnTo>
                  <a:lnTo>
                    <a:pt x="26355" y="101111"/>
                  </a:lnTo>
                  <a:lnTo>
                    <a:pt x="42056" y="96666"/>
                  </a:lnTo>
                  <a:lnTo>
                    <a:pt x="52149" y="101111"/>
                  </a:lnTo>
                  <a:lnTo>
                    <a:pt x="77943" y="118889"/>
                  </a:lnTo>
                  <a:lnTo>
                    <a:pt x="93084" y="120000"/>
                  </a:lnTo>
                  <a:lnTo>
                    <a:pt x="97570" y="115555"/>
                  </a:lnTo>
                  <a:lnTo>
                    <a:pt x="90841" y="110555"/>
                  </a:lnTo>
                  <a:lnTo>
                    <a:pt x="90841" y="102777"/>
                  </a:lnTo>
                  <a:lnTo>
                    <a:pt x="99813" y="97777"/>
                  </a:lnTo>
                  <a:lnTo>
                    <a:pt x="101495" y="87777"/>
                  </a:lnTo>
                  <a:lnTo>
                    <a:pt x="102616" y="78333"/>
                  </a:lnTo>
                  <a:lnTo>
                    <a:pt x="117196" y="64999"/>
                  </a:lnTo>
                  <a:lnTo>
                    <a:pt x="120000" y="46666"/>
                  </a:lnTo>
                  <a:lnTo>
                    <a:pt x="91962" y="22222"/>
                  </a:lnTo>
                  <a:lnTo>
                    <a:pt x="76261" y="23333"/>
                  </a:lnTo>
                  <a:lnTo>
                    <a:pt x="69532" y="17777"/>
                  </a:lnTo>
                  <a:lnTo>
                    <a:pt x="66728" y="10000"/>
                  </a:lnTo>
                  <a:lnTo>
                    <a:pt x="62803" y="3888"/>
                  </a:lnTo>
                  <a:lnTo>
                    <a:pt x="45420" y="0"/>
                  </a:lnTo>
                  <a:lnTo>
                    <a:pt x="45981" y="4999"/>
                  </a:lnTo>
                  <a:lnTo>
                    <a:pt x="37570" y="7777"/>
                  </a:lnTo>
                  <a:lnTo>
                    <a:pt x="23551" y="3888"/>
                  </a:lnTo>
                  <a:lnTo>
                    <a:pt x="8971" y="12222"/>
                  </a:lnTo>
                  <a:lnTo>
                    <a:pt x="10093" y="25555"/>
                  </a:lnTo>
                  <a:lnTo>
                    <a:pt x="0" y="42222"/>
                  </a:lnTo>
                  <a:close/>
                </a:path>
              </a:pathLst>
            </a:custGeom>
            <a:solidFill>
              <a:srgbClr val="01FF74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4416425" y="2552700"/>
              <a:ext cx="1225500" cy="120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45148"/>
                  </a:moveTo>
                  <a:lnTo>
                    <a:pt x="2796" y="52514"/>
                  </a:lnTo>
                  <a:lnTo>
                    <a:pt x="7223" y="56316"/>
                  </a:lnTo>
                  <a:lnTo>
                    <a:pt x="10718" y="65584"/>
                  </a:lnTo>
                  <a:lnTo>
                    <a:pt x="12582" y="68435"/>
                  </a:lnTo>
                  <a:lnTo>
                    <a:pt x="13980" y="66534"/>
                  </a:lnTo>
                  <a:lnTo>
                    <a:pt x="13980" y="63207"/>
                  </a:lnTo>
                  <a:lnTo>
                    <a:pt x="17708" y="66534"/>
                  </a:lnTo>
                  <a:lnTo>
                    <a:pt x="23533" y="67247"/>
                  </a:lnTo>
                  <a:lnTo>
                    <a:pt x="26563" y="70099"/>
                  </a:lnTo>
                  <a:lnTo>
                    <a:pt x="31922" y="72000"/>
                  </a:lnTo>
                  <a:lnTo>
                    <a:pt x="33087" y="76039"/>
                  </a:lnTo>
                  <a:lnTo>
                    <a:pt x="31456" y="77940"/>
                  </a:lnTo>
                  <a:lnTo>
                    <a:pt x="30524" y="80554"/>
                  </a:lnTo>
                  <a:lnTo>
                    <a:pt x="26097" y="82455"/>
                  </a:lnTo>
                  <a:lnTo>
                    <a:pt x="21436" y="89821"/>
                  </a:lnTo>
                  <a:lnTo>
                    <a:pt x="20038" y="90772"/>
                  </a:lnTo>
                  <a:lnTo>
                    <a:pt x="18873" y="97188"/>
                  </a:lnTo>
                  <a:lnTo>
                    <a:pt x="14912" y="104079"/>
                  </a:lnTo>
                  <a:lnTo>
                    <a:pt x="15378" y="106930"/>
                  </a:lnTo>
                  <a:lnTo>
                    <a:pt x="20038" y="108118"/>
                  </a:lnTo>
                  <a:lnTo>
                    <a:pt x="22834" y="113108"/>
                  </a:lnTo>
                  <a:lnTo>
                    <a:pt x="24233" y="113108"/>
                  </a:lnTo>
                  <a:lnTo>
                    <a:pt x="26097" y="110019"/>
                  </a:lnTo>
                  <a:lnTo>
                    <a:pt x="25165" y="107881"/>
                  </a:lnTo>
                  <a:lnTo>
                    <a:pt x="22601" y="107405"/>
                  </a:lnTo>
                  <a:lnTo>
                    <a:pt x="22601" y="105029"/>
                  </a:lnTo>
                  <a:lnTo>
                    <a:pt x="22368" y="100752"/>
                  </a:lnTo>
                  <a:lnTo>
                    <a:pt x="21203" y="97425"/>
                  </a:lnTo>
                  <a:lnTo>
                    <a:pt x="21902" y="93861"/>
                  </a:lnTo>
                  <a:lnTo>
                    <a:pt x="26097" y="89821"/>
                  </a:lnTo>
                  <a:lnTo>
                    <a:pt x="27262" y="89584"/>
                  </a:lnTo>
                  <a:lnTo>
                    <a:pt x="28427" y="93623"/>
                  </a:lnTo>
                  <a:lnTo>
                    <a:pt x="29592" y="93623"/>
                  </a:lnTo>
                  <a:lnTo>
                    <a:pt x="31456" y="96000"/>
                  </a:lnTo>
                  <a:lnTo>
                    <a:pt x="33087" y="95524"/>
                  </a:lnTo>
                  <a:lnTo>
                    <a:pt x="35184" y="94099"/>
                  </a:lnTo>
                  <a:lnTo>
                    <a:pt x="47300" y="95287"/>
                  </a:lnTo>
                  <a:lnTo>
                    <a:pt x="50563" y="94574"/>
                  </a:lnTo>
                  <a:lnTo>
                    <a:pt x="53359" y="96237"/>
                  </a:lnTo>
                  <a:lnTo>
                    <a:pt x="54990" y="97663"/>
                  </a:lnTo>
                  <a:lnTo>
                    <a:pt x="59184" y="97901"/>
                  </a:lnTo>
                  <a:lnTo>
                    <a:pt x="62679" y="101940"/>
                  </a:lnTo>
                  <a:lnTo>
                    <a:pt x="64543" y="101702"/>
                  </a:lnTo>
                  <a:lnTo>
                    <a:pt x="68737" y="97425"/>
                  </a:lnTo>
                  <a:lnTo>
                    <a:pt x="71999" y="99802"/>
                  </a:lnTo>
                  <a:lnTo>
                    <a:pt x="73631" y="102178"/>
                  </a:lnTo>
                  <a:lnTo>
                    <a:pt x="76893" y="101940"/>
                  </a:lnTo>
                  <a:lnTo>
                    <a:pt x="80155" y="104079"/>
                  </a:lnTo>
                  <a:lnTo>
                    <a:pt x="80621" y="106217"/>
                  </a:lnTo>
                  <a:lnTo>
                    <a:pt x="82485" y="106455"/>
                  </a:lnTo>
                  <a:lnTo>
                    <a:pt x="88543" y="107168"/>
                  </a:lnTo>
                  <a:lnTo>
                    <a:pt x="91339" y="110970"/>
                  </a:lnTo>
                  <a:lnTo>
                    <a:pt x="91805" y="113821"/>
                  </a:lnTo>
                  <a:lnTo>
                    <a:pt x="92038" y="115009"/>
                  </a:lnTo>
                  <a:lnTo>
                    <a:pt x="93436" y="119762"/>
                  </a:lnTo>
                  <a:lnTo>
                    <a:pt x="96931" y="120000"/>
                  </a:lnTo>
                  <a:lnTo>
                    <a:pt x="102058" y="114772"/>
                  </a:lnTo>
                  <a:lnTo>
                    <a:pt x="104854" y="106693"/>
                  </a:lnTo>
                  <a:lnTo>
                    <a:pt x="103922" y="104316"/>
                  </a:lnTo>
                  <a:lnTo>
                    <a:pt x="103689" y="100990"/>
                  </a:lnTo>
                  <a:lnTo>
                    <a:pt x="104388" y="99089"/>
                  </a:lnTo>
                  <a:lnTo>
                    <a:pt x="106019" y="97188"/>
                  </a:lnTo>
                  <a:lnTo>
                    <a:pt x="108349" y="96237"/>
                  </a:lnTo>
                  <a:lnTo>
                    <a:pt x="110912" y="91960"/>
                  </a:lnTo>
                  <a:lnTo>
                    <a:pt x="112543" y="91960"/>
                  </a:lnTo>
                  <a:lnTo>
                    <a:pt x="117203" y="93861"/>
                  </a:lnTo>
                  <a:lnTo>
                    <a:pt x="120000" y="90297"/>
                  </a:lnTo>
                  <a:lnTo>
                    <a:pt x="116970" y="85069"/>
                  </a:lnTo>
                  <a:lnTo>
                    <a:pt x="113475" y="80316"/>
                  </a:lnTo>
                  <a:lnTo>
                    <a:pt x="113708" y="76039"/>
                  </a:lnTo>
                  <a:lnTo>
                    <a:pt x="119067" y="70099"/>
                  </a:lnTo>
                  <a:lnTo>
                    <a:pt x="119300" y="67485"/>
                  </a:lnTo>
                  <a:lnTo>
                    <a:pt x="115572" y="66059"/>
                  </a:lnTo>
                  <a:lnTo>
                    <a:pt x="112543" y="63445"/>
                  </a:lnTo>
                  <a:lnTo>
                    <a:pt x="110912" y="60118"/>
                  </a:lnTo>
                  <a:lnTo>
                    <a:pt x="106019" y="60356"/>
                  </a:lnTo>
                  <a:lnTo>
                    <a:pt x="101126" y="60356"/>
                  </a:lnTo>
                  <a:lnTo>
                    <a:pt x="99262" y="58217"/>
                  </a:lnTo>
                  <a:lnTo>
                    <a:pt x="92970" y="57742"/>
                  </a:lnTo>
                  <a:lnTo>
                    <a:pt x="91339" y="56079"/>
                  </a:lnTo>
                  <a:lnTo>
                    <a:pt x="91339" y="54653"/>
                  </a:lnTo>
                  <a:lnTo>
                    <a:pt x="84116" y="51089"/>
                  </a:lnTo>
                  <a:lnTo>
                    <a:pt x="83184" y="49188"/>
                  </a:lnTo>
                  <a:lnTo>
                    <a:pt x="81087" y="47524"/>
                  </a:lnTo>
                  <a:lnTo>
                    <a:pt x="77825" y="47762"/>
                  </a:lnTo>
                  <a:lnTo>
                    <a:pt x="75728" y="47049"/>
                  </a:lnTo>
                  <a:lnTo>
                    <a:pt x="71300" y="42772"/>
                  </a:lnTo>
                  <a:lnTo>
                    <a:pt x="68504" y="42059"/>
                  </a:lnTo>
                  <a:lnTo>
                    <a:pt x="65242" y="38257"/>
                  </a:lnTo>
                  <a:lnTo>
                    <a:pt x="61281" y="36831"/>
                  </a:lnTo>
                  <a:lnTo>
                    <a:pt x="57320" y="33505"/>
                  </a:lnTo>
                  <a:lnTo>
                    <a:pt x="55223" y="31128"/>
                  </a:lnTo>
                  <a:lnTo>
                    <a:pt x="53825" y="33029"/>
                  </a:lnTo>
                  <a:lnTo>
                    <a:pt x="46834" y="32792"/>
                  </a:lnTo>
                  <a:lnTo>
                    <a:pt x="32388" y="23049"/>
                  </a:lnTo>
                  <a:lnTo>
                    <a:pt x="25398" y="25425"/>
                  </a:lnTo>
                  <a:lnTo>
                    <a:pt x="21669" y="24475"/>
                  </a:lnTo>
                  <a:lnTo>
                    <a:pt x="23300" y="14970"/>
                  </a:lnTo>
                  <a:lnTo>
                    <a:pt x="22368" y="9504"/>
                  </a:lnTo>
                  <a:lnTo>
                    <a:pt x="19339" y="7841"/>
                  </a:lnTo>
                  <a:lnTo>
                    <a:pt x="14213" y="0"/>
                  </a:lnTo>
                  <a:lnTo>
                    <a:pt x="8621" y="3089"/>
                  </a:lnTo>
                  <a:lnTo>
                    <a:pt x="8155" y="5465"/>
                  </a:lnTo>
                  <a:lnTo>
                    <a:pt x="8854" y="9980"/>
                  </a:lnTo>
                  <a:lnTo>
                    <a:pt x="6990" y="13544"/>
                  </a:lnTo>
                  <a:lnTo>
                    <a:pt x="6524" y="14495"/>
                  </a:lnTo>
                  <a:lnTo>
                    <a:pt x="9553" y="18534"/>
                  </a:lnTo>
                  <a:lnTo>
                    <a:pt x="8155" y="22336"/>
                  </a:lnTo>
                  <a:lnTo>
                    <a:pt x="5825" y="24000"/>
                  </a:lnTo>
                  <a:lnTo>
                    <a:pt x="6757" y="30891"/>
                  </a:lnTo>
                  <a:lnTo>
                    <a:pt x="9087" y="32079"/>
                  </a:lnTo>
                  <a:lnTo>
                    <a:pt x="8388" y="36831"/>
                  </a:lnTo>
                  <a:lnTo>
                    <a:pt x="4194" y="42059"/>
                  </a:lnTo>
                  <a:lnTo>
                    <a:pt x="0" y="45148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3163888" y="2563813"/>
              <a:ext cx="1377900" cy="128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8186" y="0"/>
                  </a:moveTo>
                  <a:lnTo>
                    <a:pt x="64248" y="2439"/>
                  </a:lnTo>
                  <a:lnTo>
                    <a:pt x="59689" y="2661"/>
                  </a:lnTo>
                  <a:lnTo>
                    <a:pt x="55336" y="6876"/>
                  </a:lnTo>
                  <a:lnTo>
                    <a:pt x="55129" y="10646"/>
                  </a:lnTo>
                  <a:lnTo>
                    <a:pt x="48911" y="17744"/>
                  </a:lnTo>
                  <a:lnTo>
                    <a:pt x="45181" y="19963"/>
                  </a:lnTo>
                  <a:lnTo>
                    <a:pt x="42279" y="23511"/>
                  </a:lnTo>
                  <a:lnTo>
                    <a:pt x="40207" y="25508"/>
                  </a:lnTo>
                  <a:lnTo>
                    <a:pt x="36891" y="31053"/>
                  </a:lnTo>
                  <a:lnTo>
                    <a:pt x="32953" y="33271"/>
                  </a:lnTo>
                  <a:lnTo>
                    <a:pt x="25492" y="35046"/>
                  </a:lnTo>
                  <a:lnTo>
                    <a:pt x="23005" y="34824"/>
                  </a:lnTo>
                  <a:lnTo>
                    <a:pt x="20932" y="33493"/>
                  </a:lnTo>
                  <a:lnTo>
                    <a:pt x="19689" y="31497"/>
                  </a:lnTo>
                  <a:lnTo>
                    <a:pt x="19067" y="29057"/>
                  </a:lnTo>
                  <a:lnTo>
                    <a:pt x="17823" y="28835"/>
                  </a:lnTo>
                  <a:lnTo>
                    <a:pt x="16373" y="28391"/>
                  </a:lnTo>
                  <a:lnTo>
                    <a:pt x="15129" y="28170"/>
                  </a:lnTo>
                  <a:lnTo>
                    <a:pt x="11191" y="32828"/>
                  </a:lnTo>
                  <a:lnTo>
                    <a:pt x="8497" y="34602"/>
                  </a:lnTo>
                  <a:lnTo>
                    <a:pt x="7046" y="36377"/>
                  </a:lnTo>
                  <a:lnTo>
                    <a:pt x="5803" y="40591"/>
                  </a:lnTo>
                  <a:lnTo>
                    <a:pt x="4766" y="41700"/>
                  </a:lnTo>
                  <a:lnTo>
                    <a:pt x="829" y="43475"/>
                  </a:lnTo>
                  <a:lnTo>
                    <a:pt x="207" y="44805"/>
                  </a:lnTo>
                  <a:lnTo>
                    <a:pt x="414" y="49685"/>
                  </a:lnTo>
                  <a:lnTo>
                    <a:pt x="0" y="50794"/>
                  </a:lnTo>
                  <a:lnTo>
                    <a:pt x="6424" y="54787"/>
                  </a:lnTo>
                  <a:lnTo>
                    <a:pt x="7875" y="58558"/>
                  </a:lnTo>
                  <a:lnTo>
                    <a:pt x="7253" y="60998"/>
                  </a:lnTo>
                  <a:lnTo>
                    <a:pt x="6424" y="64990"/>
                  </a:lnTo>
                  <a:lnTo>
                    <a:pt x="6839" y="67652"/>
                  </a:lnTo>
                  <a:lnTo>
                    <a:pt x="8290" y="68761"/>
                  </a:lnTo>
                  <a:lnTo>
                    <a:pt x="10155" y="68539"/>
                  </a:lnTo>
                  <a:lnTo>
                    <a:pt x="10777" y="70979"/>
                  </a:lnTo>
                  <a:lnTo>
                    <a:pt x="10984" y="72976"/>
                  </a:lnTo>
                  <a:lnTo>
                    <a:pt x="13264" y="75637"/>
                  </a:lnTo>
                  <a:lnTo>
                    <a:pt x="14300" y="76746"/>
                  </a:lnTo>
                  <a:lnTo>
                    <a:pt x="15129" y="79186"/>
                  </a:lnTo>
                  <a:lnTo>
                    <a:pt x="14715" y="81848"/>
                  </a:lnTo>
                  <a:lnTo>
                    <a:pt x="15336" y="83622"/>
                  </a:lnTo>
                  <a:lnTo>
                    <a:pt x="17409" y="85397"/>
                  </a:lnTo>
                  <a:lnTo>
                    <a:pt x="19689" y="85397"/>
                  </a:lnTo>
                  <a:lnTo>
                    <a:pt x="26114" y="85841"/>
                  </a:lnTo>
                  <a:lnTo>
                    <a:pt x="34404" y="88724"/>
                  </a:lnTo>
                  <a:lnTo>
                    <a:pt x="36062" y="92051"/>
                  </a:lnTo>
                  <a:lnTo>
                    <a:pt x="37927" y="92495"/>
                  </a:lnTo>
                  <a:lnTo>
                    <a:pt x="40414" y="92717"/>
                  </a:lnTo>
                  <a:lnTo>
                    <a:pt x="44145" y="95600"/>
                  </a:lnTo>
                  <a:lnTo>
                    <a:pt x="45388" y="99593"/>
                  </a:lnTo>
                  <a:lnTo>
                    <a:pt x="47461" y="103142"/>
                  </a:lnTo>
                  <a:lnTo>
                    <a:pt x="49948" y="104473"/>
                  </a:lnTo>
                  <a:lnTo>
                    <a:pt x="50984" y="105360"/>
                  </a:lnTo>
                  <a:lnTo>
                    <a:pt x="52020" y="110018"/>
                  </a:lnTo>
                  <a:lnTo>
                    <a:pt x="55129" y="116451"/>
                  </a:lnTo>
                  <a:lnTo>
                    <a:pt x="60310" y="119112"/>
                  </a:lnTo>
                  <a:lnTo>
                    <a:pt x="63419" y="119999"/>
                  </a:lnTo>
                  <a:lnTo>
                    <a:pt x="67150" y="118225"/>
                  </a:lnTo>
                  <a:lnTo>
                    <a:pt x="67150" y="115120"/>
                  </a:lnTo>
                  <a:lnTo>
                    <a:pt x="69222" y="112680"/>
                  </a:lnTo>
                  <a:cubicBezTo>
                    <a:pt x="69222" y="112754"/>
                    <a:pt x="69222" y="112828"/>
                    <a:pt x="69222" y="112902"/>
                  </a:cubicBezTo>
                  <a:lnTo>
                    <a:pt x="70466" y="111571"/>
                  </a:lnTo>
                  <a:lnTo>
                    <a:pt x="71709" y="106913"/>
                  </a:lnTo>
                  <a:lnTo>
                    <a:pt x="72538" y="101146"/>
                  </a:lnTo>
                  <a:lnTo>
                    <a:pt x="69430" y="98706"/>
                  </a:lnTo>
                  <a:lnTo>
                    <a:pt x="68808" y="96709"/>
                  </a:lnTo>
                  <a:lnTo>
                    <a:pt x="68808" y="95157"/>
                  </a:lnTo>
                  <a:lnTo>
                    <a:pt x="73575" y="88724"/>
                  </a:lnTo>
                  <a:lnTo>
                    <a:pt x="73575" y="88724"/>
                  </a:lnTo>
                  <a:lnTo>
                    <a:pt x="77305" y="90055"/>
                  </a:lnTo>
                  <a:lnTo>
                    <a:pt x="78963" y="91386"/>
                  </a:lnTo>
                  <a:lnTo>
                    <a:pt x="81658" y="92273"/>
                  </a:lnTo>
                  <a:lnTo>
                    <a:pt x="83937" y="91829"/>
                  </a:lnTo>
                  <a:lnTo>
                    <a:pt x="85803" y="91829"/>
                  </a:lnTo>
                  <a:lnTo>
                    <a:pt x="86632" y="92717"/>
                  </a:lnTo>
                  <a:lnTo>
                    <a:pt x="85181" y="94269"/>
                  </a:lnTo>
                  <a:lnTo>
                    <a:pt x="84352" y="96044"/>
                  </a:lnTo>
                  <a:lnTo>
                    <a:pt x="83108" y="98262"/>
                  </a:lnTo>
                  <a:lnTo>
                    <a:pt x="82694" y="100924"/>
                  </a:lnTo>
                  <a:lnTo>
                    <a:pt x="83730" y="103142"/>
                  </a:lnTo>
                  <a:lnTo>
                    <a:pt x="85595" y="105360"/>
                  </a:lnTo>
                  <a:lnTo>
                    <a:pt x="87253" y="105582"/>
                  </a:lnTo>
                  <a:lnTo>
                    <a:pt x="89533" y="104916"/>
                  </a:lnTo>
                  <a:lnTo>
                    <a:pt x="89740" y="102255"/>
                  </a:lnTo>
                  <a:lnTo>
                    <a:pt x="92020" y="101146"/>
                  </a:lnTo>
                  <a:lnTo>
                    <a:pt x="93678" y="102255"/>
                  </a:lnTo>
                  <a:lnTo>
                    <a:pt x="95751" y="103142"/>
                  </a:lnTo>
                  <a:lnTo>
                    <a:pt x="97823" y="104473"/>
                  </a:lnTo>
                  <a:lnTo>
                    <a:pt x="99481" y="104695"/>
                  </a:lnTo>
                  <a:lnTo>
                    <a:pt x="100725" y="103585"/>
                  </a:lnTo>
                  <a:lnTo>
                    <a:pt x="100932" y="101146"/>
                  </a:lnTo>
                  <a:lnTo>
                    <a:pt x="101554" y="98040"/>
                  </a:lnTo>
                  <a:lnTo>
                    <a:pt x="104248" y="94713"/>
                  </a:lnTo>
                  <a:cubicBezTo>
                    <a:pt x="104179" y="92791"/>
                    <a:pt x="104110" y="90868"/>
                    <a:pt x="104041" y="88946"/>
                  </a:cubicBezTo>
                  <a:lnTo>
                    <a:pt x="105284" y="88059"/>
                  </a:lnTo>
                  <a:lnTo>
                    <a:pt x="107564" y="88059"/>
                  </a:lnTo>
                  <a:lnTo>
                    <a:pt x="107564" y="86728"/>
                  </a:lnTo>
                  <a:lnTo>
                    <a:pt x="105492" y="84953"/>
                  </a:lnTo>
                  <a:lnTo>
                    <a:pt x="104041" y="82070"/>
                  </a:lnTo>
                  <a:lnTo>
                    <a:pt x="100725" y="81183"/>
                  </a:lnTo>
                  <a:lnTo>
                    <a:pt x="97409" y="80073"/>
                  </a:lnTo>
                  <a:lnTo>
                    <a:pt x="97409" y="77412"/>
                  </a:lnTo>
                  <a:lnTo>
                    <a:pt x="98860" y="75194"/>
                  </a:lnTo>
                  <a:lnTo>
                    <a:pt x="104248" y="70757"/>
                  </a:lnTo>
                  <a:lnTo>
                    <a:pt x="108601" y="70979"/>
                  </a:lnTo>
                  <a:lnTo>
                    <a:pt x="111295" y="70979"/>
                  </a:lnTo>
                  <a:lnTo>
                    <a:pt x="110673" y="68539"/>
                  </a:lnTo>
                  <a:lnTo>
                    <a:pt x="120000" y="63216"/>
                  </a:lnTo>
                  <a:lnTo>
                    <a:pt x="115854" y="51460"/>
                  </a:lnTo>
                  <a:lnTo>
                    <a:pt x="111295" y="47911"/>
                  </a:lnTo>
                  <a:lnTo>
                    <a:pt x="109015" y="40147"/>
                  </a:lnTo>
                  <a:lnTo>
                    <a:pt x="102797" y="40147"/>
                  </a:lnTo>
                  <a:lnTo>
                    <a:pt x="101554" y="36820"/>
                  </a:lnTo>
                  <a:lnTo>
                    <a:pt x="96373" y="39260"/>
                  </a:lnTo>
                  <a:lnTo>
                    <a:pt x="91813" y="38595"/>
                  </a:lnTo>
                  <a:lnTo>
                    <a:pt x="89533" y="34602"/>
                  </a:lnTo>
                  <a:lnTo>
                    <a:pt x="89119" y="26839"/>
                  </a:lnTo>
                  <a:lnTo>
                    <a:pt x="88082" y="25064"/>
                  </a:lnTo>
                  <a:lnTo>
                    <a:pt x="88082" y="19741"/>
                  </a:lnTo>
                  <a:lnTo>
                    <a:pt x="83523" y="17744"/>
                  </a:lnTo>
                  <a:lnTo>
                    <a:pt x="79585" y="10425"/>
                  </a:lnTo>
                  <a:lnTo>
                    <a:pt x="74404" y="7097"/>
                  </a:lnTo>
                  <a:lnTo>
                    <a:pt x="76062" y="1552"/>
                  </a:lnTo>
                  <a:lnTo>
                    <a:pt x="68186" y="0"/>
                  </a:lnTo>
                  <a:close/>
                </a:path>
              </a:pathLst>
            </a:custGeom>
            <a:solidFill>
              <a:srgbClr val="01FF74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3819446" y="3167751"/>
              <a:ext cx="1584300" cy="1038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" y="97156"/>
                  </a:moveTo>
                  <a:lnTo>
                    <a:pt x="8842" y="99633"/>
                  </a:lnTo>
                  <a:lnTo>
                    <a:pt x="9563" y="101559"/>
                  </a:lnTo>
                  <a:cubicBezTo>
                    <a:pt x="9503" y="103761"/>
                    <a:pt x="9443" y="105963"/>
                    <a:pt x="9383" y="108165"/>
                  </a:cubicBezTo>
                  <a:lnTo>
                    <a:pt x="9924" y="108990"/>
                  </a:lnTo>
                  <a:lnTo>
                    <a:pt x="14255" y="111467"/>
                  </a:lnTo>
                  <a:lnTo>
                    <a:pt x="15518" y="115321"/>
                  </a:lnTo>
                  <a:lnTo>
                    <a:pt x="17323" y="115871"/>
                  </a:lnTo>
                  <a:lnTo>
                    <a:pt x="18947" y="114495"/>
                  </a:lnTo>
                  <a:lnTo>
                    <a:pt x="21112" y="112568"/>
                  </a:lnTo>
                  <a:lnTo>
                    <a:pt x="22736" y="113394"/>
                  </a:lnTo>
                  <a:lnTo>
                    <a:pt x="23999" y="116146"/>
                  </a:lnTo>
                  <a:lnTo>
                    <a:pt x="24721" y="118348"/>
                  </a:lnTo>
                  <a:lnTo>
                    <a:pt x="26345" y="119724"/>
                  </a:lnTo>
                  <a:lnTo>
                    <a:pt x="30496" y="120000"/>
                  </a:lnTo>
                  <a:lnTo>
                    <a:pt x="30857" y="117247"/>
                  </a:lnTo>
                  <a:lnTo>
                    <a:pt x="31218" y="113945"/>
                  </a:lnTo>
                  <a:lnTo>
                    <a:pt x="32481" y="110917"/>
                  </a:lnTo>
                  <a:lnTo>
                    <a:pt x="40601" y="105412"/>
                  </a:lnTo>
                  <a:lnTo>
                    <a:pt x="42225" y="107614"/>
                  </a:lnTo>
                  <a:lnTo>
                    <a:pt x="42947" y="116146"/>
                  </a:lnTo>
                  <a:lnTo>
                    <a:pt x="47819" y="117798"/>
                  </a:lnTo>
                  <a:lnTo>
                    <a:pt x="50706" y="117798"/>
                  </a:lnTo>
                  <a:lnTo>
                    <a:pt x="53052" y="115045"/>
                  </a:lnTo>
                  <a:lnTo>
                    <a:pt x="56842" y="113119"/>
                  </a:lnTo>
                  <a:lnTo>
                    <a:pt x="58466" y="113945"/>
                  </a:lnTo>
                  <a:lnTo>
                    <a:pt x="61533" y="118899"/>
                  </a:lnTo>
                  <a:lnTo>
                    <a:pt x="62616" y="118899"/>
                  </a:lnTo>
                  <a:lnTo>
                    <a:pt x="64421" y="114770"/>
                  </a:lnTo>
                  <a:lnTo>
                    <a:pt x="66045" y="111743"/>
                  </a:lnTo>
                  <a:lnTo>
                    <a:pt x="68391" y="110917"/>
                  </a:lnTo>
                  <a:lnTo>
                    <a:pt x="70375" y="111467"/>
                  </a:lnTo>
                  <a:lnTo>
                    <a:pt x="74345" y="115045"/>
                  </a:lnTo>
                  <a:lnTo>
                    <a:pt x="79398" y="115045"/>
                  </a:lnTo>
                  <a:lnTo>
                    <a:pt x="83368" y="116972"/>
                  </a:lnTo>
                  <a:lnTo>
                    <a:pt x="91127" y="99633"/>
                  </a:lnTo>
                  <a:lnTo>
                    <a:pt x="94195" y="101284"/>
                  </a:lnTo>
                  <a:lnTo>
                    <a:pt x="100872" y="86972"/>
                  </a:lnTo>
                  <a:lnTo>
                    <a:pt x="96180" y="80366"/>
                  </a:lnTo>
                  <a:lnTo>
                    <a:pt x="96180" y="79266"/>
                  </a:lnTo>
                  <a:lnTo>
                    <a:pt x="103398" y="78990"/>
                  </a:lnTo>
                  <a:lnTo>
                    <a:pt x="106646" y="80917"/>
                  </a:lnTo>
                  <a:lnTo>
                    <a:pt x="108451" y="75963"/>
                  </a:lnTo>
                  <a:lnTo>
                    <a:pt x="116030" y="72110"/>
                  </a:lnTo>
                  <a:lnTo>
                    <a:pt x="119639" y="67981"/>
                  </a:lnTo>
                  <a:lnTo>
                    <a:pt x="120000" y="65229"/>
                  </a:lnTo>
                  <a:lnTo>
                    <a:pt x="118556" y="64403"/>
                  </a:lnTo>
                  <a:lnTo>
                    <a:pt x="117293" y="53944"/>
                  </a:lnTo>
                  <a:lnTo>
                    <a:pt x="115127" y="50091"/>
                  </a:lnTo>
                  <a:lnTo>
                    <a:pt x="109353" y="49266"/>
                  </a:lnTo>
                  <a:lnTo>
                    <a:pt x="108451" y="46789"/>
                  </a:lnTo>
                  <a:lnTo>
                    <a:pt x="107007" y="44862"/>
                  </a:lnTo>
                  <a:lnTo>
                    <a:pt x="104120" y="44587"/>
                  </a:lnTo>
                  <a:lnTo>
                    <a:pt x="100330" y="39633"/>
                  </a:lnTo>
                  <a:lnTo>
                    <a:pt x="96721" y="44312"/>
                  </a:lnTo>
                  <a:lnTo>
                    <a:pt x="94917" y="44312"/>
                  </a:lnTo>
                  <a:lnTo>
                    <a:pt x="92390" y="39357"/>
                  </a:lnTo>
                  <a:lnTo>
                    <a:pt x="88781" y="39357"/>
                  </a:lnTo>
                  <a:lnTo>
                    <a:pt x="86075" y="36055"/>
                  </a:lnTo>
                  <a:lnTo>
                    <a:pt x="83007" y="36880"/>
                  </a:lnTo>
                  <a:lnTo>
                    <a:pt x="75248" y="35779"/>
                  </a:lnTo>
                  <a:lnTo>
                    <a:pt x="71278" y="37706"/>
                  </a:lnTo>
                  <a:lnTo>
                    <a:pt x="69654" y="35229"/>
                  </a:lnTo>
                  <a:lnTo>
                    <a:pt x="68571" y="34954"/>
                  </a:lnTo>
                  <a:lnTo>
                    <a:pt x="68210" y="31101"/>
                  </a:lnTo>
                  <a:lnTo>
                    <a:pt x="67849" y="30275"/>
                  </a:lnTo>
                  <a:lnTo>
                    <a:pt x="64060" y="34403"/>
                  </a:lnTo>
                  <a:lnTo>
                    <a:pt x="63157" y="39908"/>
                  </a:lnTo>
                  <a:lnTo>
                    <a:pt x="64421" y="42660"/>
                  </a:lnTo>
                  <a:lnTo>
                    <a:pt x="64421" y="50642"/>
                  </a:lnTo>
                  <a:lnTo>
                    <a:pt x="66406" y="52018"/>
                  </a:lnTo>
                  <a:lnTo>
                    <a:pt x="66766" y="54220"/>
                  </a:lnTo>
                  <a:lnTo>
                    <a:pt x="65503" y="57247"/>
                  </a:lnTo>
                  <a:lnTo>
                    <a:pt x="63879" y="57247"/>
                  </a:lnTo>
                  <a:lnTo>
                    <a:pt x="62255" y="51743"/>
                  </a:lnTo>
                  <a:lnTo>
                    <a:pt x="59007" y="50091"/>
                  </a:lnTo>
                  <a:lnTo>
                    <a:pt x="58466" y="47889"/>
                  </a:lnTo>
                  <a:lnTo>
                    <a:pt x="61172" y="39357"/>
                  </a:lnTo>
                  <a:lnTo>
                    <a:pt x="62616" y="31101"/>
                  </a:lnTo>
                  <a:lnTo>
                    <a:pt x="63879" y="30000"/>
                  </a:lnTo>
                  <a:lnTo>
                    <a:pt x="66947" y="22293"/>
                  </a:lnTo>
                  <a:lnTo>
                    <a:pt x="70556" y="19816"/>
                  </a:lnTo>
                  <a:lnTo>
                    <a:pt x="70917" y="16238"/>
                  </a:lnTo>
                  <a:lnTo>
                    <a:pt x="72000" y="14311"/>
                  </a:lnTo>
                  <a:lnTo>
                    <a:pt x="71639" y="9633"/>
                  </a:lnTo>
                  <a:lnTo>
                    <a:pt x="67488" y="7981"/>
                  </a:lnTo>
                  <a:lnTo>
                    <a:pt x="65503" y="4403"/>
                  </a:lnTo>
                  <a:lnTo>
                    <a:pt x="60090" y="3853"/>
                  </a:lnTo>
                  <a:lnTo>
                    <a:pt x="57563" y="0"/>
                  </a:lnTo>
                  <a:lnTo>
                    <a:pt x="57383" y="3578"/>
                  </a:lnTo>
                  <a:lnTo>
                    <a:pt x="56481" y="6055"/>
                  </a:lnTo>
                  <a:lnTo>
                    <a:pt x="48180" y="13211"/>
                  </a:lnTo>
                  <a:lnTo>
                    <a:pt x="48721" y="15688"/>
                  </a:lnTo>
                  <a:lnTo>
                    <a:pt x="42586" y="15963"/>
                  </a:lnTo>
                  <a:lnTo>
                    <a:pt x="37533" y="21467"/>
                  </a:lnTo>
                  <a:lnTo>
                    <a:pt x="36631" y="23394"/>
                  </a:lnTo>
                  <a:lnTo>
                    <a:pt x="36812" y="26972"/>
                  </a:lnTo>
                  <a:lnTo>
                    <a:pt x="41864" y="29724"/>
                  </a:lnTo>
                  <a:lnTo>
                    <a:pt x="43308" y="32752"/>
                  </a:lnTo>
                  <a:lnTo>
                    <a:pt x="45293" y="35504"/>
                  </a:lnTo>
                  <a:lnTo>
                    <a:pt x="45293" y="37155"/>
                  </a:lnTo>
                  <a:lnTo>
                    <a:pt x="43488" y="37155"/>
                  </a:lnTo>
                  <a:lnTo>
                    <a:pt x="42947" y="38256"/>
                  </a:lnTo>
                  <a:lnTo>
                    <a:pt x="42225" y="46238"/>
                  </a:lnTo>
                  <a:lnTo>
                    <a:pt x="40781" y="49266"/>
                  </a:lnTo>
                  <a:lnTo>
                    <a:pt x="39699" y="56697"/>
                  </a:lnTo>
                  <a:lnTo>
                    <a:pt x="37533" y="57798"/>
                  </a:lnTo>
                  <a:lnTo>
                    <a:pt x="34466" y="55596"/>
                  </a:lnTo>
                  <a:lnTo>
                    <a:pt x="32481" y="54495"/>
                  </a:lnTo>
                  <a:lnTo>
                    <a:pt x="32481" y="54495"/>
                  </a:lnTo>
                  <a:lnTo>
                    <a:pt x="29774" y="55321"/>
                  </a:lnTo>
                  <a:lnTo>
                    <a:pt x="29413" y="58073"/>
                  </a:lnTo>
                  <a:lnTo>
                    <a:pt x="26706" y="58623"/>
                  </a:lnTo>
                  <a:lnTo>
                    <a:pt x="24180" y="53944"/>
                  </a:lnTo>
                  <a:lnTo>
                    <a:pt x="23999" y="51192"/>
                  </a:lnTo>
                  <a:lnTo>
                    <a:pt x="24721" y="47064"/>
                  </a:lnTo>
                  <a:lnTo>
                    <a:pt x="26165" y="44312"/>
                  </a:lnTo>
                  <a:lnTo>
                    <a:pt x="27248" y="42660"/>
                  </a:lnTo>
                  <a:lnTo>
                    <a:pt x="26165" y="41284"/>
                  </a:lnTo>
                  <a:lnTo>
                    <a:pt x="22917" y="42385"/>
                  </a:lnTo>
                  <a:lnTo>
                    <a:pt x="20210" y="40733"/>
                  </a:lnTo>
                  <a:lnTo>
                    <a:pt x="18406" y="39633"/>
                  </a:lnTo>
                  <a:lnTo>
                    <a:pt x="16060" y="37981"/>
                  </a:lnTo>
                  <a:lnTo>
                    <a:pt x="11729" y="45412"/>
                  </a:lnTo>
                  <a:lnTo>
                    <a:pt x="11909" y="50367"/>
                  </a:lnTo>
                  <a:lnTo>
                    <a:pt x="14436" y="53944"/>
                  </a:lnTo>
                  <a:lnTo>
                    <a:pt x="12812" y="66880"/>
                  </a:lnTo>
                  <a:lnTo>
                    <a:pt x="10466" y="69908"/>
                  </a:lnTo>
                  <a:lnTo>
                    <a:pt x="9924" y="75137"/>
                  </a:lnTo>
                  <a:lnTo>
                    <a:pt x="6496" y="76513"/>
                  </a:lnTo>
                  <a:lnTo>
                    <a:pt x="6135" y="79541"/>
                  </a:lnTo>
                  <a:lnTo>
                    <a:pt x="902" y="83394"/>
                  </a:lnTo>
                  <a:lnTo>
                    <a:pt x="0" y="85321"/>
                  </a:lnTo>
                  <a:lnTo>
                    <a:pt x="1263" y="89174"/>
                  </a:lnTo>
                  <a:lnTo>
                    <a:pt x="2526" y="97156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5475288" y="3114675"/>
              <a:ext cx="766800" cy="59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3252"/>
                  </a:moveTo>
                  <a:lnTo>
                    <a:pt x="15279" y="114216"/>
                  </a:lnTo>
                  <a:lnTo>
                    <a:pt x="17515" y="116144"/>
                  </a:lnTo>
                  <a:lnTo>
                    <a:pt x="19378" y="115662"/>
                  </a:lnTo>
                  <a:lnTo>
                    <a:pt x="24223" y="120000"/>
                  </a:lnTo>
                  <a:lnTo>
                    <a:pt x="30186" y="114698"/>
                  </a:lnTo>
                  <a:lnTo>
                    <a:pt x="30186" y="114698"/>
                  </a:lnTo>
                  <a:lnTo>
                    <a:pt x="42111" y="119036"/>
                  </a:lnTo>
                  <a:lnTo>
                    <a:pt x="45465" y="111325"/>
                  </a:lnTo>
                  <a:lnTo>
                    <a:pt x="54782" y="111325"/>
                  </a:lnTo>
                  <a:lnTo>
                    <a:pt x="60372" y="106023"/>
                  </a:lnTo>
                  <a:lnTo>
                    <a:pt x="64844" y="105542"/>
                  </a:lnTo>
                  <a:lnTo>
                    <a:pt x="72670" y="109397"/>
                  </a:lnTo>
                  <a:lnTo>
                    <a:pt x="77888" y="113734"/>
                  </a:lnTo>
                  <a:lnTo>
                    <a:pt x="86086" y="106987"/>
                  </a:lnTo>
                  <a:lnTo>
                    <a:pt x="92422" y="107951"/>
                  </a:lnTo>
                  <a:lnTo>
                    <a:pt x="94658" y="93975"/>
                  </a:lnTo>
                  <a:lnTo>
                    <a:pt x="94285" y="90120"/>
                  </a:lnTo>
                  <a:lnTo>
                    <a:pt x="107701" y="80000"/>
                  </a:lnTo>
                  <a:lnTo>
                    <a:pt x="109937" y="77108"/>
                  </a:lnTo>
                  <a:lnTo>
                    <a:pt x="119254" y="73252"/>
                  </a:lnTo>
                  <a:lnTo>
                    <a:pt x="119254" y="64096"/>
                  </a:lnTo>
                  <a:lnTo>
                    <a:pt x="114782" y="62168"/>
                  </a:lnTo>
                  <a:lnTo>
                    <a:pt x="112546" y="57349"/>
                  </a:lnTo>
                  <a:lnTo>
                    <a:pt x="113664" y="51566"/>
                  </a:lnTo>
                  <a:lnTo>
                    <a:pt x="119254" y="49638"/>
                  </a:lnTo>
                  <a:lnTo>
                    <a:pt x="120000" y="45301"/>
                  </a:lnTo>
                  <a:lnTo>
                    <a:pt x="118136" y="43373"/>
                  </a:lnTo>
                  <a:lnTo>
                    <a:pt x="118136" y="37108"/>
                  </a:lnTo>
                  <a:lnTo>
                    <a:pt x="101739" y="43373"/>
                  </a:lnTo>
                  <a:lnTo>
                    <a:pt x="98757" y="43373"/>
                  </a:lnTo>
                  <a:lnTo>
                    <a:pt x="92794" y="36626"/>
                  </a:lnTo>
                  <a:lnTo>
                    <a:pt x="87950" y="38072"/>
                  </a:lnTo>
                  <a:lnTo>
                    <a:pt x="84596" y="40963"/>
                  </a:lnTo>
                  <a:lnTo>
                    <a:pt x="79751" y="39518"/>
                  </a:lnTo>
                  <a:lnTo>
                    <a:pt x="74161" y="38554"/>
                  </a:lnTo>
                  <a:lnTo>
                    <a:pt x="64844" y="37590"/>
                  </a:lnTo>
                  <a:lnTo>
                    <a:pt x="61490" y="31325"/>
                  </a:lnTo>
                  <a:lnTo>
                    <a:pt x="58136" y="25542"/>
                  </a:lnTo>
                  <a:lnTo>
                    <a:pt x="53664" y="25542"/>
                  </a:lnTo>
                  <a:lnTo>
                    <a:pt x="48819" y="28915"/>
                  </a:lnTo>
                  <a:lnTo>
                    <a:pt x="44347" y="27469"/>
                  </a:lnTo>
                  <a:lnTo>
                    <a:pt x="40621" y="19759"/>
                  </a:lnTo>
                  <a:lnTo>
                    <a:pt x="36521" y="15421"/>
                  </a:lnTo>
                  <a:lnTo>
                    <a:pt x="34658" y="14939"/>
                  </a:lnTo>
                  <a:lnTo>
                    <a:pt x="28322" y="4337"/>
                  </a:lnTo>
                  <a:lnTo>
                    <a:pt x="24968" y="0"/>
                  </a:lnTo>
                  <a:lnTo>
                    <a:pt x="16770" y="482"/>
                  </a:lnTo>
                  <a:lnTo>
                    <a:pt x="13043" y="8674"/>
                  </a:lnTo>
                  <a:lnTo>
                    <a:pt x="13416" y="13976"/>
                  </a:lnTo>
                  <a:lnTo>
                    <a:pt x="16397" y="18313"/>
                  </a:lnTo>
                  <a:lnTo>
                    <a:pt x="18260" y="20722"/>
                  </a:lnTo>
                  <a:lnTo>
                    <a:pt x="22732" y="22168"/>
                  </a:lnTo>
                  <a:lnTo>
                    <a:pt x="25341" y="24578"/>
                  </a:lnTo>
                  <a:lnTo>
                    <a:pt x="24968" y="27951"/>
                  </a:lnTo>
                  <a:lnTo>
                    <a:pt x="16397" y="40481"/>
                  </a:lnTo>
                  <a:lnTo>
                    <a:pt x="16770" y="49638"/>
                  </a:lnTo>
                  <a:lnTo>
                    <a:pt x="21987" y="60722"/>
                  </a:lnTo>
                  <a:lnTo>
                    <a:pt x="26087" y="68433"/>
                  </a:lnTo>
                  <a:lnTo>
                    <a:pt x="20869" y="77108"/>
                  </a:lnTo>
                  <a:lnTo>
                    <a:pt x="12670" y="72771"/>
                  </a:lnTo>
                  <a:lnTo>
                    <a:pt x="7826" y="81927"/>
                  </a:lnTo>
                  <a:lnTo>
                    <a:pt x="2981" y="85301"/>
                  </a:lnTo>
                  <a:lnTo>
                    <a:pt x="745" y="92530"/>
                  </a:lnTo>
                  <a:lnTo>
                    <a:pt x="0" y="113252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6259513" y="3011488"/>
              <a:ext cx="128700" cy="19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22" y="7482"/>
                  </a:moveTo>
                  <a:lnTo>
                    <a:pt x="15555" y="44895"/>
                  </a:lnTo>
                  <a:lnTo>
                    <a:pt x="15555" y="59861"/>
                  </a:lnTo>
                  <a:lnTo>
                    <a:pt x="4444" y="71834"/>
                  </a:lnTo>
                  <a:lnTo>
                    <a:pt x="0" y="106254"/>
                  </a:lnTo>
                  <a:lnTo>
                    <a:pt x="24444" y="115233"/>
                  </a:lnTo>
                  <a:cubicBezTo>
                    <a:pt x="35555" y="114235"/>
                    <a:pt x="47037" y="119223"/>
                    <a:pt x="53334" y="119722"/>
                  </a:cubicBezTo>
                  <a:cubicBezTo>
                    <a:pt x="59630" y="120221"/>
                    <a:pt x="57037" y="120221"/>
                    <a:pt x="62221" y="118226"/>
                  </a:cubicBezTo>
                  <a:cubicBezTo>
                    <a:pt x="67406" y="116231"/>
                    <a:pt x="74814" y="116231"/>
                    <a:pt x="84444" y="107751"/>
                  </a:cubicBezTo>
                  <a:cubicBezTo>
                    <a:pt x="94074" y="99270"/>
                    <a:pt x="108148" y="80813"/>
                    <a:pt x="120000" y="67344"/>
                  </a:cubicBezTo>
                  <a:lnTo>
                    <a:pt x="111111" y="53875"/>
                  </a:lnTo>
                  <a:lnTo>
                    <a:pt x="106666" y="17958"/>
                  </a:lnTo>
                  <a:lnTo>
                    <a:pt x="82222" y="4489"/>
                  </a:lnTo>
                  <a:lnTo>
                    <a:pt x="51111" y="0"/>
                  </a:lnTo>
                  <a:lnTo>
                    <a:pt x="2222" y="7482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5849938" y="3114675"/>
              <a:ext cx="763500" cy="108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0093" y="43326"/>
                  </a:moveTo>
                  <a:lnTo>
                    <a:pt x="54953" y="51466"/>
                  </a:lnTo>
                  <a:lnTo>
                    <a:pt x="53457" y="56192"/>
                  </a:lnTo>
                  <a:lnTo>
                    <a:pt x="52336" y="61706"/>
                  </a:lnTo>
                  <a:lnTo>
                    <a:pt x="38878" y="69846"/>
                  </a:lnTo>
                  <a:lnTo>
                    <a:pt x="37383" y="76148"/>
                  </a:lnTo>
                  <a:lnTo>
                    <a:pt x="21308" y="78512"/>
                  </a:lnTo>
                  <a:lnTo>
                    <a:pt x="18317" y="81400"/>
                  </a:lnTo>
                  <a:lnTo>
                    <a:pt x="4859" y="77986"/>
                  </a:lnTo>
                  <a:lnTo>
                    <a:pt x="2616" y="77986"/>
                  </a:lnTo>
                  <a:lnTo>
                    <a:pt x="1121" y="81137"/>
                  </a:lnTo>
                  <a:lnTo>
                    <a:pt x="0" y="82975"/>
                  </a:lnTo>
                  <a:lnTo>
                    <a:pt x="4112" y="86126"/>
                  </a:lnTo>
                  <a:lnTo>
                    <a:pt x="7102" y="85864"/>
                  </a:lnTo>
                  <a:lnTo>
                    <a:pt x="8224" y="90328"/>
                  </a:lnTo>
                  <a:lnTo>
                    <a:pt x="10467" y="92691"/>
                  </a:lnTo>
                  <a:lnTo>
                    <a:pt x="14579" y="91641"/>
                  </a:lnTo>
                  <a:lnTo>
                    <a:pt x="17196" y="90328"/>
                  </a:lnTo>
                  <a:lnTo>
                    <a:pt x="20934" y="90328"/>
                  </a:lnTo>
                  <a:lnTo>
                    <a:pt x="22429" y="100568"/>
                  </a:lnTo>
                  <a:lnTo>
                    <a:pt x="26915" y="102932"/>
                  </a:lnTo>
                  <a:lnTo>
                    <a:pt x="28411" y="106608"/>
                  </a:lnTo>
                  <a:lnTo>
                    <a:pt x="34766" y="109496"/>
                  </a:lnTo>
                  <a:lnTo>
                    <a:pt x="40000" y="114223"/>
                  </a:lnTo>
                  <a:lnTo>
                    <a:pt x="44112" y="116323"/>
                  </a:lnTo>
                  <a:lnTo>
                    <a:pt x="48224" y="119212"/>
                  </a:lnTo>
                  <a:lnTo>
                    <a:pt x="50093" y="120000"/>
                  </a:lnTo>
                  <a:lnTo>
                    <a:pt x="54579" y="118687"/>
                  </a:lnTo>
                  <a:lnTo>
                    <a:pt x="56074" y="115798"/>
                  </a:lnTo>
                  <a:lnTo>
                    <a:pt x="61682" y="113960"/>
                  </a:lnTo>
                  <a:lnTo>
                    <a:pt x="65046" y="113960"/>
                  </a:lnTo>
                  <a:lnTo>
                    <a:pt x="68784" y="115273"/>
                  </a:lnTo>
                  <a:lnTo>
                    <a:pt x="72523" y="118424"/>
                  </a:lnTo>
                  <a:lnTo>
                    <a:pt x="72523" y="118424"/>
                  </a:lnTo>
                  <a:lnTo>
                    <a:pt x="80373" y="113960"/>
                  </a:lnTo>
                  <a:lnTo>
                    <a:pt x="85981" y="113960"/>
                  </a:lnTo>
                  <a:lnTo>
                    <a:pt x="91962" y="111597"/>
                  </a:lnTo>
                  <a:lnTo>
                    <a:pt x="91588" y="106345"/>
                  </a:lnTo>
                  <a:lnTo>
                    <a:pt x="90841" y="104507"/>
                  </a:lnTo>
                  <a:lnTo>
                    <a:pt x="91588" y="99518"/>
                  </a:lnTo>
                  <a:lnTo>
                    <a:pt x="91214" y="92954"/>
                  </a:lnTo>
                  <a:lnTo>
                    <a:pt x="90093" y="89540"/>
                  </a:lnTo>
                  <a:lnTo>
                    <a:pt x="85233" y="85864"/>
                  </a:lnTo>
                  <a:lnTo>
                    <a:pt x="82616" y="84026"/>
                  </a:lnTo>
                  <a:lnTo>
                    <a:pt x="83364" y="81925"/>
                  </a:lnTo>
                  <a:lnTo>
                    <a:pt x="82616" y="80087"/>
                  </a:lnTo>
                  <a:lnTo>
                    <a:pt x="81495" y="77199"/>
                  </a:lnTo>
                  <a:lnTo>
                    <a:pt x="83364" y="74310"/>
                  </a:lnTo>
                  <a:lnTo>
                    <a:pt x="85233" y="72735"/>
                  </a:lnTo>
                  <a:lnTo>
                    <a:pt x="82990" y="70634"/>
                  </a:lnTo>
                  <a:lnTo>
                    <a:pt x="81495" y="68008"/>
                  </a:lnTo>
                  <a:lnTo>
                    <a:pt x="78878" y="67483"/>
                  </a:lnTo>
                  <a:lnTo>
                    <a:pt x="76635" y="66695"/>
                  </a:lnTo>
                  <a:lnTo>
                    <a:pt x="75514" y="66958"/>
                  </a:lnTo>
                  <a:lnTo>
                    <a:pt x="72897" y="61444"/>
                  </a:lnTo>
                  <a:lnTo>
                    <a:pt x="70654" y="59606"/>
                  </a:lnTo>
                  <a:lnTo>
                    <a:pt x="69906" y="54354"/>
                  </a:lnTo>
                  <a:lnTo>
                    <a:pt x="72897" y="52253"/>
                  </a:lnTo>
                  <a:lnTo>
                    <a:pt x="74766" y="48315"/>
                  </a:lnTo>
                  <a:lnTo>
                    <a:pt x="82990" y="47264"/>
                  </a:lnTo>
                  <a:lnTo>
                    <a:pt x="87476" y="47002"/>
                  </a:lnTo>
                  <a:lnTo>
                    <a:pt x="87850" y="43588"/>
                  </a:lnTo>
                  <a:lnTo>
                    <a:pt x="84859" y="40175"/>
                  </a:lnTo>
                  <a:lnTo>
                    <a:pt x="81869" y="40175"/>
                  </a:lnTo>
                  <a:lnTo>
                    <a:pt x="78130" y="37024"/>
                  </a:lnTo>
                  <a:lnTo>
                    <a:pt x="72523" y="35711"/>
                  </a:lnTo>
                  <a:lnTo>
                    <a:pt x="68037" y="35186"/>
                  </a:lnTo>
                  <a:lnTo>
                    <a:pt x="69906" y="30722"/>
                  </a:lnTo>
                  <a:lnTo>
                    <a:pt x="69532" y="27571"/>
                  </a:lnTo>
                  <a:lnTo>
                    <a:pt x="71775" y="22319"/>
                  </a:lnTo>
                  <a:lnTo>
                    <a:pt x="78504" y="22056"/>
                  </a:lnTo>
                  <a:lnTo>
                    <a:pt x="83364" y="23894"/>
                  </a:lnTo>
                  <a:lnTo>
                    <a:pt x="90841" y="25733"/>
                  </a:lnTo>
                  <a:lnTo>
                    <a:pt x="94953" y="27833"/>
                  </a:lnTo>
                  <a:lnTo>
                    <a:pt x="96448" y="29934"/>
                  </a:lnTo>
                  <a:lnTo>
                    <a:pt x="98317" y="30984"/>
                  </a:lnTo>
                  <a:lnTo>
                    <a:pt x="102056" y="29934"/>
                  </a:lnTo>
                  <a:lnTo>
                    <a:pt x="105420" y="28621"/>
                  </a:lnTo>
                  <a:lnTo>
                    <a:pt x="107289" y="25470"/>
                  </a:lnTo>
                  <a:lnTo>
                    <a:pt x="109532" y="22582"/>
                  </a:lnTo>
                  <a:lnTo>
                    <a:pt x="112523" y="18380"/>
                  </a:lnTo>
                  <a:lnTo>
                    <a:pt x="112897" y="16542"/>
                  </a:lnTo>
                  <a:lnTo>
                    <a:pt x="117756" y="15492"/>
                  </a:lnTo>
                  <a:lnTo>
                    <a:pt x="120000" y="13129"/>
                  </a:lnTo>
                  <a:lnTo>
                    <a:pt x="119252" y="11291"/>
                  </a:lnTo>
                  <a:lnTo>
                    <a:pt x="114392" y="11028"/>
                  </a:lnTo>
                  <a:lnTo>
                    <a:pt x="110654" y="11816"/>
                  </a:lnTo>
                  <a:lnTo>
                    <a:pt x="109158" y="13916"/>
                  </a:lnTo>
                  <a:lnTo>
                    <a:pt x="103925" y="13391"/>
                  </a:lnTo>
                  <a:lnTo>
                    <a:pt x="99439" y="12603"/>
                  </a:lnTo>
                  <a:lnTo>
                    <a:pt x="94579" y="11291"/>
                  </a:lnTo>
                  <a:lnTo>
                    <a:pt x="91214" y="9190"/>
                  </a:lnTo>
                  <a:lnTo>
                    <a:pt x="89345" y="5514"/>
                  </a:lnTo>
                  <a:lnTo>
                    <a:pt x="87850" y="1838"/>
                  </a:lnTo>
                  <a:lnTo>
                    <a:pt x="86355" y="0"/>
                  </a:lnTo>
                  <a:lnTo>
                    <a:pt x="84112" y="1050"/>
                  </a:lnTo>
                  <a:lnTo>
                    <a:pt x="75514" y="9190"/>
                  </a:lnTo>
                  <a:lnTo>
                    <a:pt x="68037" y="8927"/>
                  </a:lnTo>
                  <a:lnTo>
                    <a:pt x="65046" y="7877"/>
                  </a:lnTo>
                  <a:lnTo>
                    <a:pt x="63551" y="6827"/>
                  </a:lnTo>
                  <a:lnTo>
                    <a:pt x="64672" y="11816"/>
                  </a:lnTo>
                  <a:lnTo>
                    <a:pt x="66168" y="14442"/>
                  </a:lnTo>
                  <a:lnTo>
                    <a:pt x="66168" y="17593"/>
                  </a:lnTo>
                  <a:lnTo>
                    <a:pt x="64672" y="19956"/>
                  </a:lnTo>
                  <a:lnTo>
                    <a:pt x="60186" y="21269"/>
                  </a:lnTo>
                  <a:lnTo>
                    <a:pt x="60934" y="24420"/>
                  </a:lnTo>
                  <a:lnTo>
                    <a:pt x="60560" y="26258"/>
                  </a:lnTo>
                  <a:lnTo>
                    <a:pt x="59065" y="28096"/>
                  </a:lnTo>
                  <a:lnTo>
                    <a:pt x="54953" y="29146"/>
                  </a:lnTo>
                  <a:lnTo>
                    <a:pt x="54579" y="32297"/>
                  </a:lnTo>
                  <a:lnTo>
                    <a:pt x="54579" y="32297"/>
                  </a:lnTo>
                  <a:lnTo>
                    <a:pt x="60560" y="34660"/>
                  </a:lnTo>
                  <a:lnTo>
                    <a:pt x="60560" y="39649"/>
                  </a:lnTo>
                  <a:lnTo>
                    <a:pt x="50093" y="43326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2906713" y="3486150"/>
              <a:ext cx="973200" cy="86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6919" y="0"/>
                  </a:moveTo>
                  <a:lnTo>
                    <a:pt x="56039" y="9917"/>
                  </a:lnTo>
                  <a:lnTo>
                    <a:pt x="50757" y="10909"/>
                  </a:lnTo>
                  <a:lnTo>
                    <a:pt x="48704" y="9256"/>
                  </a:lnTo>
                  <a:lnTo>
                    <a:pt x="44303" y="8925"/>
                  </a:lnTo>
                  <a:lnTo>
                    <a:pt x="41075" y="8925"/>
                  </a:lnTo>
                  <a:lnTo>
                    <a:pt x="37554" y="10578"/>
                  </a:lnTo>
                  <a:lnTo>
                    <a:pt x="33447" y="13884"/>
                  </a:lnTo>
                  <a:lnTo>
                    <a:pt x="26405" y="8264"/>
                  </a:lnTo>
                  <a:lnTo>
                    <a:pt x="17603" y="8595"/>
                  </a:lnTo>
                  <a:lnTo>
                    <a:pt x="11442" y="6942"/>
                  </a:lnTo>
                  <a:lnTo>
                    <a:pt x="4107" y="13553"/>
                  </a:lnTo>
                  <a:lnTo>
                    <a:pt x="586" y="16859"/>
                  </a:lnTo>
                  <a:lnTo>
                    <a:pt x="0" y="20495"/>
                  </a:lnTo>
                  <a:lnTo>
                    <a:pt x="5867" y="27768"/>
                  </a:lnTo>
                  <a:lnTo>
                    <a:pt x="8215" y="37686"/>
                  </a:lnTo>
                  <a:lnTo>
                    <a:pt x="12616" y="41652"/>
                  </a:lnTo>
                  <a:lnTo>
                    <a:pt x="16136" y="44297"/>
                  </a:lnTo>
                  <a:lnTo>
                    <a:pt x="20537" y="46280"/>
                  </a:lnTo>
                  <a:lnTo>
                    <a:pt x="23765" y="46942"/>
                  </a:lnTo>
                  <a:lnTo>
                    <a:pt x="28166" y="45289"/>
                  </a:lnTo>
                  <a:lnTo>
                    <a:pt x="31100" y="43967"/>
                  </a:lnTo>
                  <a:lnTo>
                    <a:pt x="33447" y="42314"/>
                  </a:lnTo>
                  <a:lnTo>
                    <a:pt x="36968" y="40000"/>
                  </a:lnTo>
                  <a:lnTo>
                    <a:pt x="39608" y="42975"/>
                  </a:lnTo>
                  <a:lnTo>
                    <a:pt x="39315" y="47603"/>
                  </a:lnTo>
                  <a:lnTo>
                    <a:pt x="36968" y="52892"/>
                  </a:lnTo>
                  <a:lnTo>
                    <a:pt x="33447" y="57190"/>
                  </a:lnTo>
                  <a:lnTo>
                    <a:pt x="29339" y="58843"/>
                  </a:lnTo>
                  <a:lnTo>
                    <a:pt x="26112" y="59834"/>
                  </a:lnTo>
                  <a:lnTo>
                    <a:pt x="19951" y="60165"/>
                  </a:lnTo>
                  <a:lnTo>
                    <a:pt x="15256" y="57851"/>
                  </a:lnTo>
                  <a:lnTo>
                    <a:pt x="15256" y="54876"/>
                  </a:lnTo>
                  <a:lnTo>
                    <a:pt x="13203" y="52231"/>
                  </a:lnTo>
                  <a:lnTo>
                    <a:pt x="13203" y="52231"/>
                  </a:lnTo>
                  <a:lnTo>
                    <a:pt x="9682" y="57851"/>
                  </a:lnTo>
                  <a:lnTo>
                    <a:pt x="8215" y="64132"/>
                  </a:lnTo>
                  <a:lnTo>
                    <a:pt x="10855" y="66776"/>
                  </a:lnTo>
                  <a:lnTo>
                    <a:pt x="13496" y="71074"/>
                  </a:lnTo>
                  <a:lnTo>
                    <a:pt x="17310" y="74049"/>
                  </a:lnTo>
                  <a:lnTo>
                    <a:pt x="17897" y="77355"/>
                  </a:lnTo>
                  <a:lnTo>
                    <a:pt x="18777" y="78677"/>
                  </a:lnTo>
                  <a:lnTo>
                    <a:pt x="22298" y="82644"/>
                  </a:lnTo>
                  <a:lnTo>
                    <a:pt x="23178" y="91900"/>
                  </a:lnTo>
                  <a:lnTo>
                    <a:pt x="25819" y="94545"/>
                  </a:lnTo>
                  <a:lnTo>
                    <a:pt x="28753" y="95537"/>
                  </a:lnTo>
                  <a:lnTo>
                    <a:pt x="31100" y="97520"/>
                  </a:lnTo>
                  <a:lnTo>
                    <a:pt x="34327" y="100165"/>
                  </a:lnTo>
                  <a:lnTo>
                    <a:pt x="37848" y="106446"/>
                  </a:lnTo>
                  <a:lnTo>
                    <a:pt x="41955" y="107438"/>
                  </a:lnTo>
                  <a:lnTo>
                    <a:pt x="44303" y="105454"/>
                  </a:lnTo>
                  <a:lnTo>
                    <a:pt x="44009" y="102479"/>
                  </a:lnTo>
                  <a:lnTo>
                    <a:pt x="44890" y="99504"/>
                  </a:lnTo>
                  <a:lnTo>
                    <a:pt x="47237" y="98842"/>
                  </a:lnTo>
                  <a:lnTo>
                    <a:pt x="49877" y="100165"/>
                  </a:lnTo>
                  <a:lnTo>
                    <a:pt x="53105" y="101818"/>
                  </a:lnTo>
                  <a:lnTo>
                    <a:pt x="56039" y="102809"/>
                  </a:lnTo>
                  <a:lnTo>
                    <a:pt x="58679" y="101157"/>
                  </a:lnTo>
                  <a:lnTo>
                    <a:pt x="60440" y="97851"/>
                  </a:lnTo>
                  <a:lnTo>
                    <a:pt x="64547" y="94876"/>
                  </a:lnTo>
                  <a:lnTo>
                    <a:pt x="68655" y="95206"/>
                  </a:lnTo>
                  <a:lnTo>
                    <a:pt x="71002" y="92231"/>
                  </a:lnTo>
                  <a:lnTo>
                    <a:pt x="72176" y="86942"/>
                  </a:lnTo>
                  <a:lnTo>
                    <a:pt x="71295" y="81322"/>
                  </a:lnTo>
                  <a:lnTo>
                    <a:pt x="74229" y="74380"/>
                  </a:lnTo>
                  <a:lnTo>
                    <a:pt x="72762" y="68099"/>
                  </a:lnTo>
                  <a:lnTo>
                    <a:pt x="76577" y="65785"/>
                  </a:lnTo>
                  <a:lnTo>
                    <a:pt x="80097" y="68429"/>
                  </a:lnTo>
                  <a:lnTo>
                    <a:pt x="80391" y="72727"/>
                  </a:lnTo>
                  <a:lnTo>
                    <a:pt x="79510" y="76363"/>
                  </a:lnTo>
                  <a:lnTo>
                    <a:pt x="79510" y="80661"/>
                  </a:lnTo>
                  <a:lnTo>
                    <a:pt x="82151" y="83636"/>
                  </a:lnTo>
                  <a:lnTo>
                    <a:pt x="82445" y="90909"/>
                  </a:lnTo>
                  <a:lnTo>
                    <a:pt x="79510" y="98512"/>
                  </a:lnTo>
                  <a:cubicBezTo>
                    <a:pt x="79413" y="101377"/>
                    <a:pt x="79315" y="104242"/>
                    <a:pt x="79217" y="107107"/>
                  </a:cubicBezTo>
                  <a:lnTo>
                    <a:pt x="78924" y="110413"/>
                  </a:lnTo>
                  <a:lnTo>
                    <a:pt x="78924" y="113057"/>
                  </a:lnTo>
                  <a:lnTo>
                    <a:pt x="76577" y="114710"/>
                  </a:lnTo>
                  <a:lnTo>
                    <a:pt x="76870" y="117355"/>
                  </a:lnTo>
                  <a:lnTo>
                    <a:pt x="78924" y="119008"/>
                  </a:lnTo>
                  <a:lnTo>
                    <a:pt x="81271" y="118016"/>
                  </a:lnTo>
                  <a:lnTo>
                    <a:pt x="83618" y="119008"/>
                  </a:lnTo>
                  <a:lnTo>
                    <a:pt x="86552" y="119669"/>
                  </a:lnTo>
                  <a:lnTo>
                    <a:pt x="89486" y="120000"/>
                  </a:lnTo>
                  <a:lnTo>
                    <a:pt x="92713" y="118347"/>
                  </a:lnTo>
                  <a:lnTo>
                    <a:pt x="94474" y="114380"/>
                  </a:lnTo>
                  <a:lnTo>
                    <a:pt x="95354" y="110082"/>
                  </a:lnTo>
                  <a:lnTo>
                    <a:pt x="94474" y="106776"/>
                  </a:lnTo>
                  <a:lnTo>
                    <a:pt x="97995" y="106115"/>
                  </a:lnTo>
                  <a:lnTo>
                    <a:pt x="102396" y="98512"/>
                  </a:lnTo>
                  <a:lnTo>
                    <a:pt x="109731" y="95537"/>
                  </a:lnTo>
                  <a:lnTo>
                    <a:pt x="111197" y="91900"/>
                  </a:lnTo>
                  <a:lnTo>
                    <a:pt x="111197" y="91900"/>
                  </a:lnTo>
                  <a:lnTo>
                    <a:pt x="106503" y="89586"/>
                  </a:lnTo>
                  <a:lnTo>
                    <a:pt x="104156" y="83305"/>
                  </a:lnTo>
                  <a:lnTo>
                    <a:pt x="108557" y="80661"/>
                  </a:lnTo>
                  <a:lnTo>
                    <a:pt x="113545" y="74710"/>
                  </a:lnTo>
                  <a:lnTo>
                    <a:pt x="112371" y="68429"/>
                  </a:lnTo>
                  <a:lnTo>
                    <a:pt x="111784" y="64793"/>
                  </a:lnTo>
                  <a:lnTo>
                    <a:pt x="110024" y="61487"/>
                  </a:lnTo>
                  <a:lnTo>
                    <a:pt x="111784" y="58512"/>
                  </a:lnTo>
                  <a:lnTo>
                    <a:pt x="115305" y="57190"/>
                  </a:lnTo>
                  <a:lnTo>
                    <a:pt x="118532" y="55867"/>
                  </a:lnTo>
                  <a:lnTo>
                    <a:pt x="120000" y="54876"/>
                  </a:lnTo>
                  <a:lnTo>
                    <a:pt x="120000" y="50247"/>
                  </a:lnTo>
                  <a:lnTo>
                    <a:pt x="110024" y="45619"/>
                  </a:lnTo>
                  <a:lnTo>
                    <a:pt x="105330" y="35702"/>
                  </a:lnTo>
                  <a:lnTo>
                    <a:pt x="103569" y="28429"/>
                  </a:lnTo>
                  <a:lnTo>
                    <a:pt x="99168" y="26446"/>
                  </a:lnTo>
                  <a:lnTo>
                    <a:pt x="96821" y="22810"/>
                  </a:lnTo>
                  <a:lnTo>
                    <a:pt x="94767" y="14214"/>
                  </a:lnTo>
                  <a:lnTo>
                    <a:pt x="89486" y="10578"/>
                  </a:lnTo>
                  <a:lnTo>
                    <a:pt x="82445" y="9917"/>
                  </a:lnTo>
                  <a:lnTo>
                    <a:pt x="80097" y="4297"/>
                  </a:lnTo>
                  <a:lnTo>
                    <a:pt x="68948" y="661"/>
                  </a:lnTo>
                  <a:lnTo>
                    <a:pt x="56919" y="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3579813" y="5200650"/>
              <a:ext cx="117600" cy="15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39183" y="74545"/>
                  </a:lnTo>
                  <a:lnTo>
                    <a:pt x="93061" y="120000"/>
                  </a:lnTo>
                  <a:lnTo>
                    <a:pt x="112653" y="92727"/>
                  </a:lnTo>
                  <a:lnTo>
                    <a:pt x="120000" y="74545"/>
                  </a:lnTo>
                  <a:lnTo>
                    <a:pt x="115102" y="38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3663950" y="4752975"/>
              <a:ext cx="782700" cy="12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7761"/>
                  </a:moveTo>
                  <a:lnTo>
                    <a:pt x="3282" y="62238"/>
                  </a:lnTo>
                  <a:lnTo>
                    <a:pt x="4376" y="69850"/>
                  </a:lnTo>
                  <a:lnTo>
                    <a:pt x="11671" y="76567"/>
                  </a:lnTo>
                  <a:lnTo>
                    <a:pt x="15683" y="86418"/>
                  </a:lnTo>
                  <a:lnTo>
                    <a:pt x="17872" y="89104"/>
                  </a:lnTo>
                  <a:lnTo>
                    <a:pt x="20060" y="93582"/>
                  </a:lnTo>
                  <a:lnTo>
                    <a:pt x="22978" y="96268"/>
                  </a:lnTo>
                  <a:lnTo>
                    <a:pt x="24437" y="98059"/>
                  </a:lnTo>
                  <a:lnTo>
                    <a:pt x="30273" y="100522"/>
                  </a:lnTo>
                  <a:lnTo>
                    <a:pt x="37568" y="102537"/>
                  </a:lnTo>
                  <a:lnTo>
                    <a:pt x="40486" y="106343"/>
                  </a:lnTo>
                  <a:lnTo>
                    <a:pt x="45227" y="109477"/>
                  </a:lnTo>
                  <a:lnTo>
                    <a:pt x="59088" y="112835"/>
                  </a:lnTo>
                  <a:lnTo>
                    <a:pt x="62006" y="120000"/>
                  </a:lnTo>
                  <a:lnTo>
                    <a:pt x="63829" y="113955"/>
                  </a:lnTo>
                  <a:lnTo>
                    <a:pt x="71854" y="111044"/>
                  </a:lnTo>
                  <a:lnTo>
                    <a:pt x="84984" y="113059"/>
                  </a:lnTo>
                  <a:lnTo>
                    <a:pt x="90820" y="105895"/>
                  </a:lnTo>
                  <a:lnTo>
                    <a:pt x="92644" y="102089"/>
                  </a:lnTo>
                  <a:lnTo>
                    <a:pt x="89726" y="97388"/>
                  </a:lnTo>
                  <a:lnTo>
                    <a:pt x="93009" y="96044"/>
                  </a:lnTo>
                  <a:lnTo>
                    <a:pt x="98845" y="95597"/>
                  </a:lnTo>
                  <a:lnTo>
                    <a:pt x="105045" y="93806"/>
                  </a:lnTo>
                  <a:lnTo>
                    <a:pt x="109787" y="94253"/>
                  </a:lnTo>
                  <a:lnTo>
                    <a:pt x="113069" y="91119"/>
                  </a:lnTo>
                  <a:lnTo>
                    <a:pt x="120000" y="87761"/>
                  </a:lnTo>
                  <a:lnTo>
                    <a:pt x="118905" y="85298"/>
                  </a:lnTo>
                  <a:lnTo>
                    <a:pt x="115258" y="83507"/>
                  </a:lnTo>
                  <a:lnTo>
                    <a:pt x="115258" y="81268"/>
                  </a:lnTo>
                  <a:lnTo>
                    <a:pt x="111610" y="80149"/>
                  </a:lnTo>
                  <a:lnTo>
                    <a:pt x="109057" y="75447"/>
                  </a:lnTo>
                  <a:lnTo>
                    <a:pt x="105410" y="76567"/>
                  </a:lnTo>
                  <a:lnTo>
                    <a:pt x="101033" y="76567"/>
                  </a:lnTo>
                  <a:lnTo>
                    <a:pt x="99209" y="79701"/>
                  </a:lnTo>
                  <a:lnTo>
                    <a:pt x="95562" y="79701"/>
                  </a:lnTo>
                  <a:lnTo>
                    <a:pt x="88267" y="77910"/>
                  </a:lnTo>
                  <a:lnTo>
                    <a:pt x="84984" y="76791"/>
                  </a:lnTo>
                  <a:lnTo>
                    <a:pt x="83890" y="73656"/>
                  </a:lnTo>
                  <a:lnTo>
                    <a:pt x="86079" y="70970"/>
                  </a:lnTo>
                  <a:lnTo>
                    <a:pt x="81702" y="68955"/>
                  </a:lnTo>
                  <a:lnTo>
                    <a:pt x="78054" y="66940"/>
                  </a:lnTo>
                  <a:lnTo>
                    <a:pt x="72583" y="66940"/>
                  </a:lnTo>
                  <a:lnTo>
                    <a:pt x="66747" y="66940"/>
                  </a:lnTo>
                  <a:lnTo>
                    <a:pt x="67112" y="62910"/>
                  </a:lnTo>
                  <a:lnTo>
                    <a:pt x="65653" y="60447"/>
                  </a:lnTo>
                  <a:lnTo>
                    <a:pt x="64923" y="57089"/>
                  </a:lnTo>
                  <a:lnTo>
                    <a:pt x="65288" y="54403"/>
                  </a:lnTo>
                  <a:lnTo>
                    <a:pt x="67477" y="53283"/>
                  </a:lnTo>
                  <a:lnTo>
                    <a:pt x="68936" y="50373"/>
                  </a:lnTo>
                  <a:lnTo>
                    <a:pt x="70030" y="48806"/>
                  </a:lnTo>
                  <a:lnTo>
                    <a:pt x="73677" y="49477"/>
                  </a:lnTo>
                  <a:lnTo>
                    <a:pt x="75866" y="54179"/>
                  </a:lnTo>
                  <a:lnTo>
                    <a:pt x="77689" y="54626"/>
                  </a:lnTo>
                  <a:lnTo>
                    <a:pt x="80607" y="54850"/>
                  </a:lnTo>
                  <a:lnTo>
                    <a:pt x="84984" y="54850"/>
                  </a:lnTo>
                  <a:lnTo>
                    <a:pt x="85349" y="51492"/>
                  </a:lnTo>
                  <a:lnTo>
                    <a:pt x="83525" y="47238"/>
                  </a:lnTo>
                  <a:lnTo>
                    <a:pt x="83525" y="44776"/>
                  </a:lnTo>
                  <a:lnTo>
                    <a:pt x="88996" y="42761"/>
                  </a:lnTo>
                  <a:lnTo>
                    <a:pt x="92644" y="40970"/>
                  </a:lnTo>
                  <a:lnTo>
                    <a:pt x="98115" y="38955"/>
                  </a:lnTo>
                  <a:lnTo>
                    <a:pt x="98845" y="37164"/>
                  </a:lnTo>
                  <a:lnTo>
                    <a:pt x="97021" y="34925"/>
                  </a:lnTo>
                  <a:lnTo>
                    <a:pt x="94103" y="34701"/>
                  </a:lnTo>
                  <a:lnTo>
                    <a:pt x="93373" y="34477"/>
                  </a:lnTo>
                  <a:lnTo>
                    <a:pt x="91550" y="33582"/>
                  </a:lnTo>
                  <a:lnTo>
                    <a:pt x="93738" y="32462"/>
                  </a:lnTo>
                  <a:lnTo>
                    <a:pt x="99939" y="29776"/>
                  </a:lnTo>
                  <a:lnTo>
                    <a:pt x="103951" y="24850"/>
                  </a:lnTo>
                  <a:lnTo>
                    <a:pt x="102127" y="22835"/>
                  </a:lnTo>
                  <a:lnTo>
                    <a:pt x="97750" y="20597"/>
                  </a:lnTo>
                  <a:lnTo>
                    <a:pt x="98480" y="17014"/>
                  </a:lnTo>
                  <a:lnTo>
                    <a:pt x="103221" y="16119"/>
                  </a:lnTo>
                  <a:lnTo>
                    <a:pt x="107234" y="13432"/>
                  </a:lnTo>
                  <a:lnTo>
                    <a:pt x="107234" y="10522"/>
                  </a:lnTo>
                  <a:lnTo>
                    <a:pt x="102127" y="10074"/>
                  </a:lnTo>
                  <a:lnTo>
                    <a:pt x="98845" y="9626"/>
                  </a:lnTo>
                  <a:lnTo>
                    <a:pt x="98845" y="9626"/>
                  </a:lnTo>
                  <a:lnTo>
                    <a:pt x="103951" y="6492"/>
                  </a:lnTo>
                  <a:lnTo>
                    <a:pt x="105045" y="3806"/>
                  </a:lnTo>
                  <a:lnTo>
                    <a:pt x="103951" y="2014"/>
                  </a:lnTo>
                  <a:lnTo>
                    <a:pt x="106504" y="223"/>
                  </a:lnTo>
                  <a:lnTo>
                    <a:pt x="96291" y="0"/>
                  </a:lnTo>
                  <a:lnTo>
                    <a:pt x="84620" y="4925"/>
                  </a:lnTo>
                  <a:lnTo>
                    <a:pt x="82431" y="8507"/>
                  </a:lnTo>
                  <a:lnTo>
                    <a:pt x="68206" y="11865"/>
                  </a:lnTo>
                  <a:lnTo>
                    <a:pt x="60911" y="15000"/>
                  </a:lnTo>
                  <a:lnTo>
                    <a:pt x="57629" y="17910"/>
                  </a:lnTo>
                  <a:lnTo>
                    <a:pt x="53617" y="13208"/>
                  </a:lnTo>
                  <a:lnTo>
                    <a:pt x="48510" y="13208"/>
                  </a:lnTo>
                  <a:lnTo>
                    <a:pt x="46686" y="15671"/>
                  </a:lnTo>
                  <a:lnTo>
                    <a:pt x="43039" y="21716"/>
                  </a:lnTo>
                  <a:lnTo>
                    <a:pt x="23708" y="21044"/>
                  </a:lnTo>
                  <a:lnTo>
                    <a:pt x="21519" y="23059"/>
                  </a:lnTo>
                  <a:lnTo>
                    <a:pt x="21154" y="26417"/>
                  </a:lnTo>
                  <a:lnTo>
                    <a:pt x="10212" y="29104"/>
                  </a:lnTo>
                  <a:lnTo>
                    <a:pt x="8389" y="30447"/>
                  </a:lnTo>
                  <a:lnTo>
                    <a:pt x="10212" y="35820"/>
                  </a:lnTo>
                  <a:lnTo>
                    <a:pt x="2917" y="39850"/>
                  </a:lnTo>
                  <a:lnTo>
                    <a:pt x="4012" y="46119"/>
                  </a:lnTo>
                  <a:lnTo>
                    <a:pt x="5106" y="52164"/>
                  </a:lnTo>
                  <a:lnTo>
                    <a:pt x="0" y="57761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3784600" y="5743575"/>
              <a:ext cx="395400" cy="9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4285"/>
                  </a:lnTo>
                  <a:lnTo>
                    <a:pt x="2891" y="18095"/>
                  </a:lnTo>
                  <a:lnTo>
                    <a:pt x="2891" y="22857"/>
                  </a:lnTo>
                  <a:lnTo>
                    <a:pt x="16626" y="30158"/>
                  </a:lnTo>
                  <a:lnTo>
                    <a:pt x="22409" y="33015"/>
                  </a:lnTo>
                  <a:lnTo>
                    <a:pt x="30361" y="40317"/>
                  </a:lnTo>
                  <a:cubicBezTo>
                    <a:pt x="30120" y="42751"/>
                    <a:pt x="29879" y="45185"/>
                    <a:pt x="29638" y="47619"/>
                  </a:cubicBezTo>
                  <a:lnTo>
                    <a:pt x="46265" y="56507"/>
                  </a:lnTo>
                  <a:lnTo>
                    <a:pt x="53493" y="79999"/>
                  </a:lnTo>
                  <a:lnTo>
                    <a:pt x="56385" y="84444"/>
                  </a:lnTo>
                  <a:lnTo>
                    <a:pt x="60722" y="96825"/>
                  </a:lnTo>
                  <a:lnTo>
                    <a:pt x="106264" y="119365"/>
                  </a:lnTo>
                  <a:lnTo>
                    <a:pt x="109879" y="120000"/>
                  </a:lnTo>
                  <a:lnTo>
                    <a:pt x="115662" y="111745"/>
                  </a:lnTo>
                  <a:lnTo>
                    <a:pt x="113494" y="109841"/>
                  </a:lnTo>
                  <a:lnTo>
                    <a:pt x="112048" y="100634"/>
                  </a:lnTo>
                  <a:lnTo>
                    <a:pt x="118554" y="97460"/>
                  </a:lnTo>
                  <a:lnTo>
                    <a:pt x="120000" y="91746"/>
                  </a:lnTo>
                  <a:lnTo>
                    <a:pt x="111325" y="86349"/>
                  </a:lnTo>
                  <a:lnTo>
                    <a:pt x="110602" y="80634"/>
                  </a:lnTo>
                  <a:lnTo>
                    <a:pt x="120000" y="73333"/>
                  </a:lnTo>
                  <a:lnTo>
                    <a:pt x="120000" y="68253"/>
                  </a:lnTo>
                  <a:lnTo>
                    <a:pt x="115662" y="63492"/>
                  </a:lnTo>
                  <a:lnTo>
                    <a:pt x="96867" y="61904"/>
                  </a:lnTo>
                  <a:lnTo>
                    <a:pt x="88915" y="58730"/>
                  </a:lnTo>
                  <a:lnTo>
                    <a:pt x="86747" y="55238"/>
                  </a:lnTo>
                  <a:lnTo>
                    <a:pt x="91084" y="50158"/>
                  </a:lnTo>
                  <a:lnTo>
                    <a:pt x="89638" y="42857"/>
                  </a:lnTo>
                  <a:lnTo>
                    <a:pt x="87469" y="38412"/>
                  </a:lnTo>
                  <a:lnTo>
                    <a:pt x="78072" y="28254"/>
                  </a:lnTo>
                  <a:lnTo>
                    <a:pt x="54939" y="24444"/>
                  </a:lnTo>
                  <a:lnTo>
                    <a:pt x="44819" y="19047"/>
                  </a:lnTo>
                  <a:lnTo>
                    <a:pt x="36867" y="13968"/>
                  </a:lnTo>
                  <a:lnTo>
                    <a:pt x="13734" y="8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FF74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4070350" y="5614988"/>
              <a:ext cx="708000" cy="105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121" y="117265"/>
                  </a:moveTo>
                  <a:lnTo>
                    <a:pt x="17373" y="119973"/>
                  </a:lnTo>
                  <a:cubicBezTo>
                    <a:pt x="21683" y="120244"/>
                    <a:pt x="24376" y="118348"/>
                    <a:pt x="27878" y="117536"/>
                  </a:cubicBezTo>
                  <a:lnTo>
                    <a:pt x="33939" y="115099"/>
                  </a:lnTo>
                  <a:lnTo>
                    <a:pt x="42020" y="110224"/>
                  </a:lnTo>
                  <a:lnTo>
                    <a:pt x="46868" y="103724"/>
                  </a:lnTo>
                  <a:lnTo>
                    <a:pt x="59393" y="99120"/>
                  </a:lnTo>
                  <a:lnTo>
                    <a:pt x="69898" y="93704"/>
                  </a:lnTo>
                  <a:lnTo>
                    <a:pt x="69898" y="88829"/>
                  </a:lnTo>
                  <a:lnTo>
                    <a:pt x="79999" y="76371"/>
                  </a:lnTo>
                  <a:lnTo>
                    <a:pt x="92929" y="73121"/>
                  </a:lnTo>
                  <a:lnTo>
                    <a:pt x="101010" y="67434"/>
                  </a:lnTo>
                  <a:cubicBezTo>
                    <a:pt x="101144" y="61566"/>
                    <a:pt x="101279" y="55698"/>
                    <a:pt x="101414" y="49831"/>
                  </a:cubicBezTo>
                  <a:lnTo>
                    <a:pt x="102626" y="39810"/>
                  </a:lnTo>
                  <a:lnTo>
                    <a:pt x="104242" y="33581"/>
                  </a:lnTo>
                  <a:lnTo>
                    <a:pt x="113939" y="24915"/>
                  </a:lnTo>
                  <a:lnTo>
                    <a:pt x="120000" y="16790"/>
                  </a:lnTo>
                  <a:lnTo>
                    <a:pt x="118383" y="11103"/>
                  </a:lnTo>
                  <a:lnTo>
                    <a:pt x="119191" y="4062"/>
                  </a:lnTo>
                  <a:lnTo>
                    <a:pt x="106666" y="0"/>
                  </a:lnTo>
                  <a:lnTo>
                    <a:pt x="101818" y="3249"/>
                  </a:lnTo>
                  <a:lnTo>
                    <a:pt x="101414" y="7853"/>
                  </a:lnTo>
                  <a:lnTo>
                    <a:pt x="98989" y="10020"/>
                  </a:lnTo>
                  <a:lnTo>
                    <a:pt x="88888" y="10832"/>
                  </a:lnTo>
                  <a:lnTo>
                    <a:pt x="86464" y="15436"/>
                  </a:lnTo>
                  <a:lnTo>
                    <a:pt x="81212" y="14624"/>
                  </a:lnTo>
                  <a:lnTo>
                    <a:pt x="79191" y="17603"/>
                  </a:lnTo>
                  <a:lnTo>
                    <a:pt x="73131" y="16790"/>
                  </a:lnTo>
                  <a:lnTo>
                    <a:pt x="63838" y="19228"/>
                  </a:lnTo>
                  <a:lnTo>
                    <a:pt x="54141" y="18957"/>
                  </a:lnTo>
                  <a:lnTo>
                    <a:pt x="52121" y="15436"/>
                  </a:lnTo>
                  <a:lnTo>
                    <a:pt x="46464" y="16790"/>
                  </a:lnTo>
                  <a:lnTo>
                    <a:pt x="30302" y="19769"/>
                  </a:lnTo>
                  <a:lnTo>
                    <a:pt x="31919" y="23019"/>
                  </a:lnTo>
                  <a:lnTo>
                    <a:pt x="33131" y="26540"/>
                  </a:lnTo>
                  <a:lnTo>
                    <a:pt x="24242" y="38456"/>
                  </a:lnTo>
                  <a:lnTo>
                    <a:pt x="9696" y="36831"/>
                  </a:lnTo>
                  <a:lnTo>
                    <a:pt x="2020" y="39539"/>
                  </a:lnTo>
                  <a:lnTo>
                    <a:pt x="0" y="45497"/>
                  </a:lnTo>
                  <a:lnTo>
                    <a:pt x="2424" y="54164"/>
                  </a:lnTo>
                  <a:lnTo>
                    <a:pt x="2020" y="59038"/>
                  </a:lnTo>
                  <a:lnTo>
                    <a:pt x="0" y="62559"/>
                  </a:lnTo>
                  <a:lnTo>
                    <a:pt x="2020" y="63913"/>
                  </a:lnTo>
                  <a:lnTo>
                    <a:pt x="5252" y="67434"/>
                  </a:lnTo>
                  <a:lnTo>
                    <a:pt x="16565" y="69330"/>
                  </a:lnTo>
                  <a:lnTo>
                    <a:pt x="17777" y="76913"/>
                  </a:lnTo>
                  <a:lnTo>
                    <a:pt x="15353" y="82871"/>
                  </a:lnTo>
                  <a:lnTo>
                    <a:pt x="13737" y="85037"/>
                  </a:lnTo>
                  <a:lnTo>
                    <a:pt x="13737" y="88829"/>
                  </a:lnTo>
                  <a:lnTo>
                    <a:pt x="18585" y="93162"/>
                  </a:lnTo>
                  <a:lnTo>
                    <a:pt x="17373" y="98849"/>
                  </a:lnTo>
                  <a:lnTo>
                    <a:pt x="14141" y="101287"/>
                  </a:lnTo>
                  <a:lnTo>
                    <a:pt x="14545" y="108599"/>
                  </a:lnTo>
                  <a:lnTo>
                    <a:pt x="15757" y="109953"/>
                  </a:lnTo>
                  <a:lnTo>
                    <a:pt x="12121" y="117265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3492500" y="4033838"/>
              <a:ext cx="1466700" cy="120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32" y="29291"/>
                  </a:moveTo>
                  <a:lnTo>
                    <a:pt x="1558" y="37795"/>
                  </a:lnTo>
                  <a:lnTo>
                    <a:pt x="1558" y="39448"/>
                  </a:lnTo>
                  <a:lnTo>
                    <a:pt x="0" y="45590"/>
                  </a:lnTo>
                  <a:lnTo>
                    <a:pt x="584" y="49370"/>
                  </a:lnTo>
                  <a:lnTo>
                    <a:pt x="779" y="53149"/>
                  </a:lnTo>
                  <a:lnTo>
                    <a:pt x="1558" y="57873"/>
                  </a:lnTo>
                  <a:lnTo>
                    <a:pt x="1948" y="68267"/>
                  </a:lnTo>
                  <a:lnTo>
                    <a:pt x="2922" y="74173"/>
                  </a:lnTo>
                  <a:lnTo>
                    <a:pt x="3311" y="77244"/>
                  </a:lnTo>
                  <a:lnTo>
                    <a:pt x="3896" y="82440"/>
                  </a:lnTo>
                  <a:lnTo>
                    <a:pt x="3116" y="91181"/>
                  </a:lnTo>
                  <a:lnTo>
                    <a:pt x="6428" y="102047"/>
                  </a:lnTo>
                  <a:lnTo>
                    <a:pt x="5844" y="108661"/>
                  </a:lnTo>
                  <a:lnTo>
                    <a:pt x="7207" y="115511"/>
                  </a:lnTo>
                  <a:lnTo>
                    <a:pt x="13636" y="119055"/>
                  </a:lnTo>
                  <a:lnTo>
                    <a:pt x="16558" y="120000"/>
                  </a:lnTo>
                  <a:lnTo>
                    <a:pt x="15389" y="113622"/>
                  </a:lnTo>
                  <a:cubicBezTo>
                    <a:pt x="17272" y="112598"/>
                    <a:pt x="18376" y="110157"/>
                    <a:pt x="19870" y="108425"/>
                  </a:cubicBezTo>
                  <a:lnTo>
                    <a:pt x="19480" y="103700"/>
                  </a:lnTo>
                  <a:lnTo>
                    <a:pt x="18896" y="102755"/>
                  </a:lnTo>
                  <a:lnTo>
                    <a:pt x="20649" y="101102"/>
                  </a:lnTo>
                  <a:lnTo>
                    <a:pt x="25714" y="98740"/>
                  </a:lnTo>
                  <a:lnTo>
                    <a:pt x="25519" y="95196"/>
                  </a:lnTo>
                  <a:lnTo>
                    <a:pt x="26688" y="93543"/>
                  </a:lnTo>
                  <a:lnTo>
                    <a:pt x="37012" y="94251"/>
                  </a:lnTo>
                  <a:lnTo>
                    <a:pt x="37987" y="92598"/>
                  </a:lnTo>
                  <a:lnTo>
                    <a:pt x="38961" y="87637"/>
                  </a:lnTo>
                  <a:lnTo>
                    <a:pt x="39935" y="85039"/>
                  </a:lnTo>
                  <a:lnTo>
                    <a:pt x="43051" y="85511"/>
                  </a:lnTo>
                  <a:lnTo>
                    <a:pt x="44610" y="90236"/>
                  </a:lnTo>
                  <a:lnTo>
                    <a:pt x="46363" y="87401"/>
                  </a:lnTo>
                  <a:lnTo>
                    <a:pt x="50844" y="83858"/>
                  </a:lnTo>
                  <a:lnTo>
                    <a:pt x="58051" y="80787"/>
                  </a:lnTo>
                  <a:lnTo>
                    <a:pt x="58636" y="76299"/>
                  </a:lnTo>
                  <a:lnTo>
                    <a:pt x="60779" y="74409"/>
                  </a:lnTo>
                  <a:lnTo>
                    <a:pt x="64285" y="72047"/>
                  </a:lnTo>
                  <a:lnTo>
                    <a:pt x="65454" y="71102"/>
                  </a:lnTo>
                  <a:lnTo>
                    <a:pt x="70519" y="71574"/>
                  </a:lnTo>
                  <a:lnTo>
                    <a:pt x="72272" y="71574"/>
                  </a:lnTo>
                  <a:lnTo>
                    <a:pt x="73051" y="69212"/>
                  </a:lnTo>
                  <a:lnTo>
                    <a:pt x="73051" y="69212"/>
                  </a:lnTo>
                  <a:lnTo>
                    <a:pt x="75389" y="60472"/>
                  </a:lnTo>
                  <a:lnTo>
                    <a:pt x="74415" y="54803"/>
                  </a:lnTo>
                  <a:lnTo>
                    <a:pt x="75973" y="53622"/>
                  </a:lnTo>
                  <a:lnTo>
                    <a:pt x="79675" y="53149"/>
                  </a:lnTo>
                  <a:lnTo>
                    <a:pt x="82986" y="44409"/>
                  </a:lnTo>
                  <a:lnTo>
                    <a:pt x="84935" y="44173"/>
                  </a:lnTo>
                  <a:lnTo>
                    <a:pt x="87857" y="47244"/>
                  </a:lnTo>
                  <a:lnTo>
                    <a:pt x="90974" y="51023"/>
                  </a:lnTo>
                  <a:lnTo>
                    <a:pt x="95844" y="53622"/>
                  </a:lnTo>
                  <a:lnTo>
                    <a:pt x="99740" y="51732"/>
                  </a:lnTo>
                  <a:lnTo>
                    <a:pt x="101883" y="49842"/>
                  </a:lnTo>
                  <a:lnTo>
                    <a:pt x="104610" y="50787"/>
                  </a:lnTo>
                  <a:lnTo>
                    <a:pt x="105974" y="52677"/>
                  </a:lnTo>
                  <a:lnTo>
                    <a:pt x="104220" y="56929"/>
                  </a:lnTo>
                  <a:lnTo>
                    <a:pt x="105194" y="60708"/>
                  </a:lnTo>
                  <a:lnTo>
                    <a:pt x="106363" y="62362"/>
                  </a:lnTo>
                  <a:lnTo>
                    <a:pt x="108116" y="66141"/>
                  </a:lnTo>
                  <a:lnTo>
                    <a:pt x="110259" y="67559"/>
                  </a:lnTo>
                  <a:lnTo>
                    <a:pt x="112207" y="67559"/>
                  </a:lnTo>
                  <a:lnTo>
                    <a:pt x="112597" y="62362"/>
                  </a:lnTo>
                  <a:lnTo>
                    <a:pt x="114155" y="57401"/>
                  </a:lnTo>
                  <a:lnTo>
                    <a:pt x="116688" y="56692"/>
                  </a:lnTo>
                  <a:lnTo>
                    <a:pt x="120000" y="54803"/>
                  </a:lnTo>
                  <a:lnTo>
                    <a:pt x="118051" y="50551"/>
                  </a:lnTo>
                  <a:lnTo>
                    <a:pt x="115714" y="46063"/>
                  </a:lnTo>
                  <a:lnTo>
                    <a:pt x="113571" y="43464"/>
                  </a:lnTo>
                  <a:lnTo>
                    <a:pt x="114935" y="39685"/>
                  </a:lnTo>
                  <a:lnTo>
                    <a:pt x="114935" y="38031"/>
                  </a:lnTo>
                  <a:lnTo>
                    <a:pt x="117077" y="33543"/>
                  </a:lnTo>
                  <a:lnTo>
                    <a:pt x="116103" y="26220"/>
                  </a:lnTo>
                  <a:lnTo>
                    <a:pt x="117662" y="20078"/>
                  </a:lnTo>
                  <a:lnTo>
                    <a:pt x="117467" y="17244"/>
                  </a:lnTo>
                  <a:lnTo>
                    <a:pt x="114935" y="16299"/>
                  </a:lnTo>
                  <a:lnTo>
                    <a:pt x="111623" y="15354"/>
                  </a:lnTo>
                  <a:lnTo>
                    <a:pt x="105779" y="15354"/>
                  </a:lnTo>
                  <a:lnTo>
                    <a:pt x="100909" y="12047"/>
                  </a:lnTo>
                  <a:lnTo>
                    <a:pt x="98766" y="11338"/>
                  </a:lnTo>
                  <a:lnTo>
                    <a:pt x="97207" y="12519"/>
                  </a:lnTo>
                  <a:lnTo>
                    <a:pt x="92727" y="18661"/>
                  </a:lnTo>
                  <a:lnTo>
                    <a:pt x="91363" y="18661"/>
                  </a:lnTo>
                  <a:lnTo>
                    <a:pt x="88246" y="14173"/>
                  </a:lnTo>
                  <a:lnTo>
                    <a:pt x="86298" y="13700"/>
                  </a:lnTo>
                  <a:lnTo>
                    <a:pt x="81623" y="15590"/>
                  </a:lnTo>
                  <a:lnTo>
                    <a:pt x="79675" y="17716"/>
                  </a:lnTo>
                  <a:lnTo>
                    <a:pt x="75973" y="17244"/>
                  </a:lnTo>
                  <a:lnTo>
                    <a:pt x="71883" y="16299"/>
                  </a:lnTo>
                  <a:lnTo>
                    <a:pt x="70714" y="8267"/>
                  </a:lnTo>
                  <a:lnTo>
                    <a:pt x="69155" y="6850"/>
                  </a:lnTo>
                  <a:lnTo>
                    <a:pt x="61168" y="11810"/>
                  </a:lnTo>
                  <a:lnTo>
                    <a:pt x="59025" y="13937"/>
                  </a:lnTo>
                  <a:lnTo>
                    <a:pt x="58051" y="18897"/>
                  </a:lnTo>
                  <a:lnTo>
                    <a:pt x="57857" y="19370"/>
                  </a:lnTo>
                  <a:lnTo>
                    <a:pt x="53571" y="18897"/>
                  </a:lnTo>
                  <a:lnTo>
                    <a:pt x="51818" y="17952"/>
                  </a:lnTo>
                  <a:lnTo>
                    <a:pt x="50259" y="14173"/>
                  </a:lnTo>
                  <a:lnTo>
                    <a:pt x="48311" y="12992"/>
                  </a:lnTo>
                  <a:lnTo>
                    <a:pt x="44220" y="16062"/>
                  </a:lnTo>
                  <a:lnTo>
                    <a:pt x="41493" y="15354"/>
                  </a:lnTo>
                  <a:lnTo>
                    <a:pt x="40519" y="12283"/>
                  </a:lnTo>
                  <a:lnTo>
                    <a:pt x="40129" y="11338"/>
                  </a:lnTo>
                  <a:lnTo>
                    <a:pt x="35259" y="9685"/>
                  </a:lnTo>
                  <a:lnTo>
                    <a:pt x="36233" y="3307"/>
                  </a:lnTo>
                  <a:lnTo>
                    <a:pt x="34675" y="1889"/>
                  </a:lnTo>
                  <a:lnTo>
                    <a:pt x="27467" y="0"/>
                  </a:lnTo>
                  <a:lnTo>
                    <a:pt x="24740" y="3543"/>
                  </a:lnTo>
                  <a:lnTo>
                    <a:pt x="21818" y="4960"/>
                  </a:lnTo>
                  <a:lnTo>
                    <a:pt x="22207" y="9448"/>
                  </a:lnTo>
                  <a:lnTo>
                    <a:pt x="25909" y="12047"/>
                  </a:lnTo>
                  <a:lnTo>
                    <a:pt x="24740" y="14409"/>
                  </a:lnTo>
                  <a:lnTo>
                    <a:pt x="20259" y="15826"/>
                  </a:lnTo>
                  <a:lnTo>
                    <a:pt x="17532" y="21496"/>
                  </a:lnTo>
                  <a:lnTo>
                    <a:pt x="14999" y="21968"/>
                  </a:lnTo>
                  <a:lnTo>
                    <a:pt x="14999" y="25275"/>
                  </a:lnTo>
                  <a:lnTo>
                    <a:pt x="13246" y="30236"/>
                  </a:lnTo>
                  <a:lnTo>
                    <a:pt x="11493" y="32125"/>
                  </a:lnTo>
                  <a:lnTo>
                    <a:pt x="5844" y="29763"/>
                  </a:lnTo>
                  <a:lnTo>
                    <a:pt x="4870" y="29999"/>
                  </a:lnTo>
                  <a:lnTo>
                    <a:pt x="2532" y="29291"/>
                  </a:lnTo>
                  <a:close/>
                </a:path>
              </a:pathLst>
            </a:custGeom>
            <a:solidFill>
              <a:srgbClr val="01FF74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4084638" y="4468813"/>
              <a:ext cx="1562100" cy="130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865" y="108436"/>
                  </a:moveTo>
                  <a:lnTo>
                    <a:pt x="52865" y="100581"/>
                  </a:lnTo>
                  <a:lnTo>
                    <a:pt x="53231" y="96654"/>
                  </a:lnTo>
                  <a:lnTo>
                    <a:pt x="53231" y="92509"/>
                  </a:lnTo>
                  <a:lnTo>
                    <a:pt x="51951" y="90327"/>
                  </a:lnTo>
                  <a:lnTo>
                    <a:pt x="53048" y="85527"/>
                  </a:lnTo>
                  <a:lnTo>
                    <a:pt x="52682" y="83127"/>
                  </a:lnTo>
                  <a:lnTo>
                    <a:pt x="53597" y="78981"/>
                  </a:lnTo>
                  <a:lnTo>
                    <a:pt x="54878" y="76800"/>
                  </a:lnTo>
                  <a:lnTo>
                    <a:pt x="55426" y="73745"/>
                  </a:lnTo>
                  <a:lnTo>
                    <a:pt x="56524" y="71999"/>
                  </a:lnTo>
                  <a:lnTo>
                    <a:pt x="60914" y="71127"/>
                  </a:lnTo>
                  <a:lnTo>
                    <a:pt x="64390" y="69599"/>
                  </a:lnTo>
                  <a:lnTo>
                    <a:pt x="67317" y="65890"/>
                  </a:lnTo>
                  <a:lnTo>
                    <a:pt x="70975" y="64581"/>
                  </a:lnTo>
                  <a:lnTo>
                    <a:pt x="76463" y="64145"/>
                  </a:lnTo>
                  <a:lnTo>
                    <a:pt x="79939" y="63272"/>
                  </a:lnTo>
                  <a:lnTo>
                    <a:pt x="85975" y="53454"/>
                  </a:lnTo>
                  <a:lnTo>
                    <a:pt x="86524" y="50399"/>
                  </a:lnTo>
                  <a:lnTo>
                    <a:pt x="88536" y="47781"/>
                  </a:lnTo>
                  <a:lnTo>
                    <a:pt x="92012" y="46909"/>
                  </a:lnTo>
                  <a:lnTo>
                    <a:pt x="99146" y="39927"/>
                  </a:lnTo>
                  <a:lnTo>
                    <a:pt x="100975" y="39709"/>
                  </a:lnTo>
                  <a:lnTo>
                    <a:pt x="108292" y="32290"/>
                  </a:lnTo>
                  <a:lnTo>
                    <a:pt x="108658" y="30545"/>
                  </a:lnTo>
                  <a:lnTo>
                    <a:pt x="115792" y="25527"/>
                  </a:lnTo>
                  <a:lnTo>
                    <a:pt x="118536" y="21381"/>
                  </a:lnTo>
                  <a:lnTo>
                    <a:pt x="120000" y="17890"/>
                  </a:lnTo>
                  <a:lnTo>
                    <a:pt x="116158" y="19636"/>
                  </a:lnTo>
                  <a:lnTo>
                    <a:pt x="113597" y="19636"/>
                  </a:lnTo>
                  <a:lnTo>
                    <a:pt x="111585" y="23127"/>
                  </a:lnTo>
                  <a:lnTo>
                    <a:pt x="109207" y="22909"/>
                  </a:lnTo>
                  <a:lnTo>
                    <a:pt x="105000" y="20072"/>
                  </a:lnTo>
                  <a:lnTo>
                    <a:pt x="101707" y="18981"/>
                  </a:lnTo>
                  <a:lnTo>
                    <a:pt x="95121" y="22254"/>
                  </a:lnTo>
                  <a:lnTo>
                    <a:pt x="94024" y="25745"/>
                  </a:lnTo>
                  <a:lnTo>
                    <a:pt x="91829" y="30981"/>
                  </a:lnTo>
                  <a:lnTo>
                    <a:pt x="85243" y="27490"/>
                  </a:lnTo>
                  <a:lnTo>
                    <a:pt x="84329" y="31418"/>
                  </a:lnTo>
                  <a:lnTo>
                    <a:pt x="83231" y="34472"/>
                  </a:lnTo>
                  <a:lnTo>
                    <a:pt x="73719" y="37309"/>
                  </a:lnTo>
                  <a:lnTo>
                    <a:pt x="72621" y="36872"/>
                  </a:lnTo>
                  <a:lnTo>
                    <a:pt x="71158" y="38836"/>
                  </a:lnTo>
                  <a:lnTo>
                    <a:pt x="68414" y="39490"/>
                  </a:lnTo>
                  <a:lnTo>
                    <a:pt x="65670" y="34909"/>
                  </a:lnTo>
                  <a:lnTo>
                    <a:pt x="64207" y="33818"/>
                  </a:lnTo>
                  <a:lnTo>
                    <a:pt x="63475" y="29672"/>
                  </a:lnTo>
                  <a:lnTo>
                    <a:pt x="60914" y="28145"/>
                  </a:lnTo>
                  <a:lnTo>
                    <a:pt x="58353" y="27490"/>
                  </a:lnTo>
                  <a:lnTo>
                    <a:pt x="56890" y="27054"/>
                  </a:lnTo>
                  <a:lnTo>
                    <a:pt x="55975" y="26181"/>
                  </a:lnTo>
                  <a:lnTo>
                    <a:pt x="56524" y="23781"/>
                  </a:lnTo>
                  <a:lnTo>
                    <a:pt x="57073" y="21599"/>
                  </a:lnTo>
                  <a:lnTo>
                    <a:pt x="53780" y="17018"/>
                  </a:lnTo>
                  <a:cubicBezTo>
                    <a:pt x="53292" y="14836"/>
                    <a:pt x="54695" y="10363"/>
                    <a:pt x="54146" y="8509"/>
                  </a:cubicBezTo>
                  <a:lnTo>
                    <a:pt x="50487" y="5890"/>
                  </a:lnTo>
                  <a:cubicBezTo>
                    <a:pt x="50182" y="5818"/>
                    <a:pt x="48597" y="8145"/>
                    <a:pt x="48292" y="8072"/>
                  </a:cubicBezTo>
                  <a:lnTo>
                    <a:pt x="38414" y="6109"/>
                  </a:lnTo>
                  <a:lnTo>
                    <a:pt x="34573" y="218"/>
                  </a:lnTo>
                  <a:lnTo>
                    <a:pt x="32926" y="0"/>
                  </a:lnTo>
                  <a:lnTo>
                    <a:pt x="28902" y="9600"/>
                  </a:lnTo>
                  <a:cubicBezTo>
                    <a:pt x="27804" y="7054"/>
                    <a:pt x="26158" y="10181"/>
                    <a:pt x="24146" y="9599"/>
                  </a:cubicBezTo>
                  <a:lnTo>
                    <a:pt x="25243" y="16799"/>
                  </a:lnTo>
                  <a:lnTo>
                    <a:pt x="22500" y="26181"/>
                  </a:lnTo>
                  <a:lnTo>
                    <a:pt x="20304" y="26836"/>
                  </a:lnTo>
                  <a:lnTo>
                    <a:pt x="20121" y="28145"/>
                  </a:lnTo>
                  <a:lnTo>
                    <a:pt x="20121" y="31199"/>
                  </a:lnTo>
                  <a:lnTo>
                    <a:pt x="17560" y="35127"/>
                  </a:lnTo>
                  <a:lnTo>
                    <a:pt x="20853" y="36654"/>
                  </a:lnTo>
                  <a:lnTo>
                    <a:pt x="21402" y="38400"/>
                  </a:lnTo>
                  <a:lnTo>
                    <a:pt x="19756" y="41672"/>
                  </a:lnTo>
                  <a:lnTo>
                    <a:pt x="17012" y="42545"/>
                  </a:lnTo>
                  <a:lnTo>
                    <a:pt x="17012" y="46254"/>
                  </a:lnTo>
                  <a:lnTo>
                    <a:pt x="19573" y="49745"/>
                  </a:lnTo>
                  <a:lnTo>
                    <a:pt x="17378" y="55636"/>
                  </a:lnTo>
                  <a:lnTo>
                    <a:pt x="13902" y="58254"/>
                  </a:lnTo>
                  <a:lnTo>
                    <a:pt x="14085" y="59781"/>
                  </a:lnTo>
                  <a:lnTo>
                    <a:pt x="15731" y="60654"/>
                  </a:lnTo>
                  <a:lnTo>
                    <a:pt x="16829" y="61527"/>
                  </a:lnTo>
                  <a:lnTo>
                    <a:pt x="17195" y="63272"/>
                  </a:lnTo>
                  <a:lnTo>
                    <a:pt x="15000" y="65672"/>
                  </a:lnTo>
                  <a:lnTo>
                    <a:pt x="9512" y="69818"/>
                  </a:lnTo>
                  <a:lnTo>
                    <a:pt x="9512" y="73090"/>
                  </a:lnTo>
                  <a:lnTo>
                    <a:pt x="10426" y="75927"/>
                  </a:lnTo>
                  <a:lnTo>
                    <a:pt x="9512" y="79636"/>
                  </a:lnTo>
                  <a:lnTo>
                    <a:pt x="5853" y="79199"/>
                  </a:lnTo>
                  <a:lnTo>
                    <a:pt x="4024" y="74181"/>
                  </a:lnTo>
                  <a:lnTo>
                    <a:pt x="2561" y="73527"/>
                  </a:lnTo>
                  <a:lnTo>
                    <a:pt x="1829" y="77018"/>
                  </a:lnTo>
                  <a:lnTo>
                    <a:pt x="1646" y="77890"/>
                  </a:lnTo>
                  <a:lnTo>
                    <a:pt x="548" y="79418"/>
                  </a:lnTo>
                  <a:lnTo>
                    <a:pt x="0" y="84654"/>
                  </a:lnTo>
                  <a:lnTo>
                    <a:pt x="1829" y="87272"/>
                  </a:lnTo>
                  <a:lnTo>
                    <a:pt x="1280" y="90981"/>
                  </a:lnTo>
                  <a:lnTo>
                    <a:pt x="2743" y="91418"/>
                  </a:lnTo>
                  <a:lnTo>
                    <a:pt x="5304" y="91418"/>
                  </a:lnTo>
                  <a:lnTo>
                    <a:pt x="6585" y="90545"/>
                  </a:lnTo>
                  <a:lnTo>
                    <a:pt x="10426" y="95781"/>
                  </a:lnTo>
                  <a:lnTo>
                    <a:pt x="9512" y="97527"/>
                  </a:lnTo>
                  <a:lnTo>
                    <a:pt x="10243" y="100145"/>
                  </a:lnTo>
                  <a:lnTo>
                    <a:pt x="12621" y="101890"/>
                  </a:lnTo>
                  <a:lnTo>
                    <a:pt x="14634" y="102763"/>
                  </a:lnTo>
                  <a:lnTo>
                    <a:pt x="16646" y="103418"/>
                  </a:lnTo>
                  <a:lnTo>
                    <a:pt x="17560" y="103636"/>
                  </a:lnTo>
                  <a:lnTo>
                    <a:pt x="18475" y="100145"/>
                  </a:lnTo>
                  <a:lnTo>
                    <a:pt x="20670" y="100581"/>
                  </a:lnTo>
                  <a:lnTo>
                    <a:pt x="22134" y="99490"/>
                  </a:lnTo>
                  <a:lnTo>
                    <a:pt x="23597" y="104072"/>
                  </a:lnTo>
                  <a:lnTo>
                    <a:pt x="25426" y="105381"/>
                  </a:lnTo>
                  <a:lnTo>
                    <a:pt x="26158" y="107999"/>
                  </a:lnTo>
                  <a:lnTo>
                    <a:pt x="27439" y="108872"/>
                  </a:lnTo>
                  <a:lnTo>
                    <a:pt x="27987" y="111709"/>
                  </a:lnTo>
                  <a:lnTo>
                    <a:pt x="25792" y="114109"/>
                  </a:lnTo>
                  <a:lnTo>
                    <a:pt x="23780" y="115636"/>
                  </a:lnTo>
                  <a:lnTo>
                    <a:pt x="22865" y="117818"/>
                  </a:lnTo>
                  <a:lnTo>
                    <a:pt x="23231" y="120000"/>
                  </a:lnTo>
                  <a:lnTo>
                    <a:pt x="26341" y="120000"/>
                  </a:lnTo>
                  <a:lnTo>
                    <a:pt x="30000" y="119563"/>
                  </a:lnTo>
                  <a:lnTo>
                    <a:pt x="32926" y="118690"/>
                  </a:lnTo>
                  <a:lnTo>
                    <a:pt x="34939" y="119345"/>
                  </a:lnTo>
                  <a:lnTo>
                    <a:pt x="36402" y="117381"/>
                  </a:lnTo>
                  <a:lnTo>
                    <a:pt x="37865" y="117381"/>
                  </a:lnTo>
                  <a:lnTo>
                    <a:pt x="38963" y="114545"/>
                  </a:lnTo>
                  <a:lnTo>
                    <a:pt x="42804" y="113236"/>
                  </a:lnTo>
                  <a:lnTo>
                    <a:pt x="44817" y="111490"/>
                  </a:lnTo>
                  <a:lnTo>
                    <a:pt x="45365" y="107999"/>
                  </a:lnTo>
                  <a:lnTo>
                    <a:pt x="46646" y="105600"/>
                  </a:lnTo>
                  <a:lnTo>
                    <a:pt x="52865" y="108436"/>
                  </a:lnTo>
                  <a:close/>
                </a:path>
              </a:pathLst>
            </a:custGeom>
            <a:solidFill>
              <a:srgbClr val="01FF74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4821238" y="3705225"/>
              <a:ext cx="771600" cy="119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1481" y="116660"/>
                  </a:moveTo>
                  <a:lnTo>
                    <a:pt x="34444" y="109980"/>
                  </a:lnTo>
                  <a:lnTo>
                    <a:pt x="37037" y="107832"/>
                  </a:lnTo>
                  <a:lnTo>
                    <a:pt x="38518" y="104731"/>
                  </a:lnTo>
                  <a:lnTo>
                    <a:pt x="44074" y="102107"/>
                  </a:lnTo>
                  <a:lnTo>
                    <a:pt x="49629" y="99721"/>
                  </a:lnTo>
                  <a:lnTo>
                    <a:pt x="54444" y="96381"/>
                  </a:lnTo>
                  <a:lnTo>
                    <a:pt x="55185" y="93518"/>
                  </a:lnTo>
                  <a:lnTo>
                    <a:pt x="50000" y="88986"/>
                  </a:lnTo>
                  <a:cubicBezTo>
                    <a:pt x="50123" y="86679"/>
                    <a:pt x="50246" y="84373"/>
                    <a:pt x="50370" y="82067"/>
                  </a:cubicBezTo>
                  <a:lnTo>
                    <a:pt x="43703" y="77057"/>
                  </a:lnTo>
                  <a:lnTo>
                    <a:pt x="44814" y="73240"/>
                  </a:lnTo>
                  <a:lnTo>
                    <a:pt x="49259" y="71570"/>
                  </a:lnTo>
                  <a:lnTo>
                    <a:pt x="51481" y="74194"/>
                  </a:lnTo>
                  <a:lnTo>
                    <a:pt x="55185" y="76103"/>
                  </a:lnTo>
                  <a:lnTo>
                    <a:pt x="57407" y="78011"/>
                  </a:lnTo>
                  <a:lnTo>
                    <a:pt x="58888" y="81590"/>
                  </a:lnTo>
                  <a:lnTo>
                    <a:pt x="61481" y="83260"/>
                  </a:lnTo>
                  <a:lnTo>
                    <a:pt x="63703" y="82783"/>
                  </a:lnTo>
                  <a:lnTo>
                    <a:pt x="66296" y="82067"/>
                  </a:lnTo>
                  <a:cubicBezTo>
                    <a:pt x="66172" y="78409"/>
                    <a:pt x="66049" y="74751"/>
                    <a:pt x="65926" y="71093"/>
                  </a:cubicBezTo>
                  <a:lnTo>
                    <a:pt x="63703" y="67514"/>
                  </a:lnTo>
                  <a:lnTo>
                    <a:pt x="64074" y="64890"/>
                  </a:lnTo>
                  <a:lnTo>
                    <a:pt x="66296" y="60119"/>
                  </a:lnTo>
                  <a:lnTo>
                    <a:pt x="73703" y="60119"/>
                  </a:lnTo>
                  <a:lnTo>
                    <a:pt x="75926" y="58687"/>
                  </a:lnTo>
                  <a:lnTo>
                    <a:pt x="79259" y="53677"/>
                  </a:lnTo>
                  <a:lnTo>
                    <a:pt x="94074" y="49145"/>
                  </a:lnTo>
                  <a:lnTo>
                    <a:pt x="97777" y="48190"/>
                  </a:lnTo>
                  <a:lnTo>
                    <a:pt x="99259" y="43658"/>
                  </a:lnTo>
                  <a:lnTo>
                    <a:pt x="99259" y="39602"/>
                  </a:lnTo>
                  <a:lnTo>
                    <a:pt x="99629" y="37455"/>
                  </a:lnTo>
                  <a:lnTo>
                    <a:pt x="101481" y="36739"/>
                  </a:lnTo>
                  <a:lnTo>
                    <a:pt x="115555" y="33161"/>
                  </a:lnTo>
                  <a:lnTo>
                    <a:pt x="119259" y="31491"/>
                  </a:lnTo>
                  <a:lnTo>
                    <a:pt x="117407" y="28628"/>
                  </a:lnTo>
                  <a:lnTo>
                    <a:pt x="115555" y="25526"/>
                  </a:lnTo>
                  <a:lnTo>
                    <a:pt x="119999" y="22664"/>
                  </a:lnTo>
                  <a:lnTo>
                    <a:pt x="117037" y="19562"/>
                  </a:lnTo>
                  <a:lnTo>
                    <a:pt x="117037" y="15268"/>
                  </a:lnTo>
                  <a:lnTo>
                    <a:pt x="111851" y="11928"/>
                  </a:lnTo>
                  <a:lnTo>
                    <a:pt x="109999" y="9304"/>
                  </a:lnTo>
                  <a:lnTo>
                    <a:pt x="104444" y="8588"/>
                  </a:lnTo>
                  <a:lnTo>
                    <a:pt x="100370" y="6918"/>
                  </a:lnTo>
                  <a:cubicBezTo>
                    <a:pt x="100246" y="4612"/>
                    <a:pt x="100123" y="2306"/>
                    <a:pt x="100000" y="0"/>
                  </a:cubicBezTo>
                  <a:lnTo>
                    <a:pt x="94814" y="3340"/>
                  </a:lnTo>
                  <a:lnTo>
                    <a:pt x="90740" y="5725"/>
                  </a:lnTo>
                  <a:lnTo>
                    <a:pt x="87777" y="5248"/>
                  </a:lnTo>
                  <a:lnTo>
                    <a:pt x="86296" y="7634"/>
                  </a:lnTo>
                  <a:lnTo>
                    <a:pt x="79259" y="10974"/>
                  </a:lnTo>
                  <a:lnTo>
                    <a:pt x="63333" y="14791"/>
                  </a:lnTo>
                  <a:lnTo>
                    <a:pt x="59259" y="18608"/>
                  </a:lnTo>
                  <a:lnTo>
                    <a:pt x="52963" y="17415"/>
                  </a:lnTo>
                  <a:lnTo>
                    <a:pt x="38148" y="17892"/>
                  </a:lnTo>
                  <a:lnTo>
                    <a:pt x="38889" y="18846"/>
                  </a:lnTo>
                  <a:lnTo>
                    <a:pt x="48148" y="23856"/>
                  </a:lnTo>
                  <a:lnTo>
                    <a:pt x="32963" y="36262"/>
                  </a:lnTo>
                  <a:lnTo>
                    <a:pt x="27037" y="35308"/>
                  </a:lnTo>
                  <a:lnTo>
                    <a:pt x="12592" y="48667"/>
                  </a:lnTo>
                  <a:lnTo>
                    <a:pt x="15185" y="49860"/>
                  </a:lnTo>
                  <a:lnTo>
                    <a:pt x="17777" y="53916"/>
                  </a:lnTo>
                  <a:lnTo>
                    <a:pt x="14444" y="60119"/>
                  </a:lnTo>
                  <a:lnTo>
                    <a:pt x="15925" y="67514"/>
                  </a:lnTo>
                  <a:lnTo>
                    <a:pt x="11481" y="71332"/>
                  </a:lnTo>
                  <a:lnTo>
                    <a:pt x="11481" y="73956"/>
                  </a:lnTo>
                  <a:lnTo>
                    <a:pt x="9629" y="76819"/>
                  </a:lnTo>
                  <a:lnTo>
                    <a:pt x="13703" y="79681"/>
                  </a:lnTo>
                  <a:lnTo>
                    <a:pt x="21111" y="88508"/>
                  </a:lnTo>
                  <a:lnTo>
                    <a:pt x="10740" y="91133"/>
                  </a:lnTo>
                  <a:lnTo>
                    <a:pt x="7037" y="96381"/>
                  </a:lnTo>
                  <a:lnTo>
                    <a:pt x="5185" y="101868"/>
                  </a:lnTo>
                  <a:lnTo>
                    <a:pt x="370" y="100914"/>
                  </a:lnTo>
                  <a:lnTo>
                    <a:pt x="0" y="105685"/>
                  </a:lnTo>
                  <a:lnTo>
                    <a:pt x="2592" y="106640"/>
                  </a:lnTo>
                  <a:lnTo>
                    <a:pt x="8888" y="107594"/>
                  </a:lnTo>
                  <a:lnTo>
                    <a:pt x="13333" y="109025"/>
                  </a:lnTo>
                  <a:lnTo>
                    <a:pt x="15925" y="114512"/>
                  </a:lnTo>
                  <a:lnTo>
                    <a:pt x="20370" y="117137"/>
                  </a:lnTo>
                  <a:lnTo>
                    <a:pt x="24444" y="120000"/>
                  </a:lnTo>
                  <a:lnTo>
                    <a:pt x="30000" y="119284"/>
                  </a:lnTo>
                  <a:lnTo>
                    <a:pt x="31481" y="11666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5022850" y="4014788"/>
              <a:ext cx="1138200" cy="86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527" y="90497"/>
                  </a:moveTo>
                  <a:lnTo>
                    <a:pt x="71548" y="81546"/>
                  </a:lnTo>
                  <a:lnTo>
                    <a:pt x="74058" y="79889"/>
                  </a:lnTo>
                  <a:lnTo>
                    <a:pt x="77322" y="79889"/>
                  </a:lnTo>
                  <a:lnTo>
                    <a:pt x="82091" y="77237"/>
                  </a:lnTo>
                  <a:lnTo>
                    <a:pt x="87866" y="73591"/>
                  </a:lnTo>
                  <a:lnTo>
                    <a:pt x="93137" y="68950"/>
                  </a:lnTo>
                  <a:lnTo>
                    <a:pt x="94895" y="68287"/>
                  </a:lnTo>
                  <a:lnTo>
                    <a:pt x="96903" y="67624"/>
                  </a:lnTo>
                  <a:lnTo>
                    <a:pt x="96652" y="62320"/>
                  </a:lnTo>
                  <a:lnTo>
                    <a:pt x="100669" y="59668"/>
                  </a:lnTo>
                  <a:lnTo>
                    <a:pt x="103932" y="56685"/>
                  </a:lnTo>
                  <a:lnTo>
                    <a:pt x="105439" y="48397"/>
                  </a:lnTo>
                  <a:lnTo>
                    <a:pt x="103430" y="44088"/>
                  </a:lnTo>
                  <a:lnTo>
                    <a:pt x="105188" y="37790"/>
                  </a:lnTo>
                  <a:lnTo>
                    <a:pt x="108953" y="32486"/>
                  </a:lnTo>
                  <a:lnTo>
                    <a:pt x="115732" y="29171"/>
                  </a:lnTo>
                  <a:lnTo>
                    <a:pt x="120000" y="25856"/>
                  </a:lnTo>
                  <a:lnTo>
                    <a:pt x="116736" y="21546"/>
                  </a:lnTo>
                  <a:lnTo>
                    <a:pt x="110962" y="13591"/>
                  </a:lnTo>
                  <a:lnTo>
                    <a:pt x="106443" y="10276"/>
                  </a:lnTo>
                  <a:lnTo>
                    <a:pt x="104937" y="6629"/>
                  </a:lnTo>
                  <a:lnTo>
                    <a:pt x="103681" y="8950"/>
                  </a:lnTo>
                  <a:lnTo>
                    <a:pt x="101924" y="9613"/>
                  </a:lnTo>
                  <a:lnTo>
                    <a:pt x="98661" y="8287"/>
                  </a:lnTo>
                  <a:lnTo>
                    <a:pt x="95397" y="3314"/>
                  </a:lnTo>
                  <a:lnTo>
                    <a:pt x="93640" y="0"/>
                  </a:lnTo>
                  <a:lnTo>
                    <a:pt x="91631" y="3977"/>
                  </a:lnTo>
                  <a:lnTo>
                    <a:pt x="91882" y="9613"/>
                  </a:lnTo>
                  <a:lnTo>
                    <a:pt x="89372" y="13922"/>
                  </a:lnTo>
                  <a:lnTo>
                    <a:pt x="87112" y="13591"/>
                  </a:lnTo>
                  <a:lnTo>
                    <a:pt x="84351" y="9944"/>
                  </a:lnTo>
                  <a:lnTo>
                    <a:pt x="82594" y="7955"/>
                  </a:lnTo>
                  <a:lnTo>
                    <a:pt x="80585" y="8618"/>
                  </a:lnTo>
                  <a:lnTo>
                    <a:pt x="78828" y="12928"/>
                  </a:lnTo>
                  <a:lnTo>
                    <a:pt x="78326" y="14917"/>
                  </a:lnTo>
                  <a:lnTo>
                    <a:pt x="75313" y="14917"/>
                  </a:lnTo>
                  <a:lnTo>
                    <a:pt x="73807" y="13259"/>
                  </a:lnTo>
                  <a:lnTo>
                    <a:pt x="73807" y="9281"/>
                  </a:lnTo>
                  <a:lnTo>
                    <a:pt x="74309" y="5303"/>
                  </a:lnTo>
                  <a:lnTo>
                    <a:pt x="73054" y="3314"/>
                  </a:lnTo>
                  <a:lnTo>
                    <a:pt x="70543" y="3646"/>
                  </a:lnTo>
                  <a:lnTo>
                    <a:pt x="67531" y="2651"/>
                  </a:lnTo>
                  <a:lnTo>
                    <a:pt x="63765" y="662"/>
                  </a:lnTo>
                  <a:lnTo>
                    <a:pt x="59999" y="662"/>
                  </a:lnTo>
                  <a:lnTo>
                    <a:pt x="58744" y="1657"/>
                  </a:lnTo>
                  <a:lnTo>
                    <a:pt x="46192" y="9613"/>
                  </a:lnTo>
                  <a:lnTo>
                    <a:pt x="44435" y="23535"/>
                  </a:lnTo>
                  <a:lnTo>
                    <a:pt x="32133" y="31823"/>
                  </a:lnTo>
                  <a:lnTo>
                    <a:pt x="29121" y="40441"/>
                  </a:lnTo>
                  <a:lnTo>
                    <a:pt x="24100" y="39779"/>
                  </a:lnTo>
                  <a:lnTo>
                    <a:pt x="22343" y="49723"/>
                  </a:lnTo>
                  <a:lnTo>
                    <a:pt x="21840" y="51381"/>
                  </a:lnTo>
                  <a:lnTo>
                    <a:pt x="23598" y="56353"/>
                  </a:lnTo>
                  <a:lnTo>
                    <a:pt x="23096" y="71270"/>
                  </a:lnTo>
                  <a:lnTo>
                    <a:pt x="20585" y="72596"/>
                  </a:lnTo>
                  <a:lnTo>
                    <a:pt x="19079" y="69944"/>
                  </a:lnTo>
                  <a:lnTo>
                    <a:pt x="17071" y="63646"/>
                  </a:lnTo>
                  <a:lnTo>
                    <a:pt x="13556" y="60331"/>
                  </a:lnTo>
                  <a:lnTo>
                    <a:pt x="12301" y="57016"/>
                  </a:lnTo>
                  <a:lnTo>
                    <a:pt x="8786" y="58674"/>
                  </a:lnTo>
                  <a:lnTo>
                    <a:pt x="8284" y="64972"/>
                  </a:lnTo>
                  <a:lnTo>
                    <a:pt x="12301" y="71602"/>
                  </a:lnTo>
                  <a:lnTo>
                    <a:pt x="13054" y="81215"/>
                  </a:lnTo>
                  <a:lnTo>
                    <a:pt x="16066" y="87845"/>
                  </a:lnTo>
                  <a:lnTo>
                    <a:pt x="15062" y="91491"/>
                  </a:lnTo>
                  <a:lnTo>
                    <a:pt x="11297" y="97127"/>
                  </a:lnTo>
                  <a:lnTo>
                    <a:pt x="4518" y="102430"/>
                  </a:lnTo>
                  <a:lnTo>
                    <a:pt x="3765" y="107071"/>
                  </a:lnTo>
                  <a:lnTo>
                    <a:pt x="2008" y="110718"/>
                  </a:lnTo>
                  <a:lnTo>
                    <a:pt x="0" y="119668"/>
                  </a:lnTo>
                  <a:lnTo>
                    <a:pt x="2008" y="120000"/>
                  </a:lnTo>
                  <a:lnTo>
                    <a:pt x="16317" y="115359"/>
                  </a:lnTo>
                  <a:lnTo>
                    <a:pt x="18075" y="105414"/>
                  </a:lnTo>
                  <a:lnTo>
                    <a:pt x="27363" y="111381"/>
                  </a:lnTo>
                  <a:lnTo>
                    <a:pt x="31380" y="97458"/>
                  </a:lnTo>
                  <a:lnTo>
                    <a:pt x="40669" y="92817"/>
                  </a:lnTo>
                  <a:lnTo>
                    <a:pt x="45941" y="94806"/>
                  </a:lnTo>
                  <a:lnTo>
                    <a:pt x="49958" y="97790"/>
                  </a:lnTo>
                  <a:lnTo>
                    <a:pt x="52719" y="98453"/>
                  </a:lnTo>
                  <a:lnTo>
                    <a:pt x="54476" y="97790"/>
                  </a:lnTo>
                  <a:lnTo>
                    <a:pt x="57489" y="93480"/>
                  </a:lnTo>
                  <a:lnTo>
                    <a:pt x="60753" y="93480"/>
                  </a:lnTo>
                  <a:lnTo>
                    <a:pt x="66527" y="90497"/>
                  </a:lnTo>
                  <a:close/>
                </a:path>
              </a:pathLst>
            </a:custGeom>
            <a:solidFill>
              <a:srgbClr val="01FF74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5464175" y="3511550"/>
              <a:ext cx="735000" cy="614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194" y="98604"/>
                  </a:moveTo>
                  <a:lnTo>
                    <a:pt x="33786" y="103255"/>
                  </a:lnTo>
                  <a:lnTo>
                    <a:pt x="38446" y="104651"/>
                  </a:lnTo>
                  <a:lnTo>
                    <a:pt x="41941" y="103721"/>
                  </a:lnTo>
                  <a:lnTo>
                    <a:pt x="42330" y="106976"/>
                  </a:lnTo>
                  <a:lnTo>
                    <a:pt x="42330" y="115814"/>
                  </a:lnTo>
                  <a:lnTo>
                    <a:pt x="45048" y="119534"/>
                  </a:lnTo>
                  <a:lnTo>
                    <a:pt x="45048" y="119534"/>
                  </a:lnTo>
                  <a:lnTo>
                    <a:pt x="50873" y="120000"/>
                  </a:lnTo>
                  <a:lnTo>
                    <a:pt x="52815" y="110697"/>
                  </a:lnTo>
                  <a:lnTo>
                    <a:pt x="55534" y="109767"/>
                  </a:lnTo>
                  <a:lnTo>
                    <a:pt x="59417" y="114418"/>
                  </a:lnTo>
                  <a:lnTo>
                    <a:pt x="62135" y="117209"/>
                  </a:lnTo>
                  <a:lnTo>
                    <a:pt x="65242" y="118604"/>
                  </a:lnTo>
                  <a:lnTo>
                    <a:pt x="69514" y="112093"/>
                  </a:lnTo>
                  <a:lnTo>
                    <a:pt x="70679" y="104186"/>
                  </a:lnTo>
                  <a:lnTo>
                    <a:pt x="73009" y="98604"/>
                  </a:lnTo>
                  <a:lnTo>
                    <a:pt x="77281" y="106046"/>
                  </a:lnTo>
                  <a:lnTo>
                    <a:pt x="80776" y="109767"/>
                  </a:lnTo>
                  <a:lnTo>
                    <a:pt x="84271" y="113023"/>
                  </a:lnTo>
                  <a:lnTo>
                    <a:pt x="89708" y="110697"/>
                  </a:lnTo>
                  <a:lnTo>
                    <a:pt x="90873" y="106976"/>
                  </a:lnTo>
                  <a:lnTo>
                    <a:pt x="90873" y="104651"/>
                  </a:lnTo>
                  <a:lnTo>
                    <a:pt x="86602" y="100000"/>
                  </a:lnTo>
                  <a:lnTo>
                    <a:pt x="83883" y="82325"/>
                  </a:lnTo>
                  <a:lnTo>
                    <a:pt x="83883" y="82325"/>
                  </a:lnTo>
                  <a:lnTo>
                    <a:pt x="75728" y="86976"/>
                  </a:lnTo>
                  <a:lnTo>
                    <a:pt x="71456" y="84186"/>
                  </a:lnTo>
                  <a:lnTo>
                    <a:pt x="69514" y="75348"/>
                  </a:lnTo>
                  <a:lnTo>
                    <a:pt x="67184" y="74418"/>
                  </a:lnTo>
                  <a:lnTo>
                    <a:pt x="63301" y="68372"/>
                  </a:lnTo>
                  <a:lnTo>
                    <a:pt x="66796" y="61395"/>
                  </a:lnTo>
                  <a:lnTo>
                    <a:pt x="82718" y="66046"/>
                  </a:lnTo>
                  <a:lnTo>
                    <a:pt x="86213" y="60930"/>
                  </a:lnTo>
                  <a:lnTo>
                    <a:pt x="102135" y="56744"/>
                  </a:lnTo>
                  <a:lnTo>
                    <a:pt x="102912" y="46976"/>
                  </a:lnTo>
                  <a:lnTo>
                    <a:pt x="116504" y="32558"/>
                  </a:lnTo>
                  <a:lnTo>
                    <a:pt x="120000" y="13953"/>
                  </a:lnTo>
                  <a:lnTo>
                    <a:pt x="115339" y="0"/>
                  </a:lnTo>
                  <a:lnTo>
                    <a:pt x="100194" y="9302"/>
                  </a:lnTo>
                  <a:lnTo>
                    <a:pt x="100194" y="13023"/>
                  </a:lnTo>
                  <a:lnTo>
                    <a:pt x="97475" y="26511"/>
                  </a:lnTo>
                  <a:lnTo>
                    <a:pt x="92427" y="25581"/>
                  </a:lnTo>
                  <a:lnTo>
                    <a:pt x="83883" y="32093"/>
                  </a:lnTo>
                  <a:lnTo>
                    <a:pt x="70679" y="24186"/>
                  </a:lnTo>
                  <a:lnTo>
                    <a:pt x="65631" y="25116"/>
                  </a:lnTo>
                  <a:lnTo>
                    <a:pt x="58640" y="30232"/>
                  </a:lnTo>
                  <a:lnTo>
                    <a:pt x="50097" y="30232"/>
                  </a:lnTo>
                  <a:lnTo>
                    <a:pt x="45825" y="36744"/>
                  </a:lnTo>
                  <a:lnTo>
                    <a:pt x="34174" y="33488"/>
                  </a:lnTo>
                  <a:lnTo>
                    <a:pt x="25242" y="38604"/>
                  </a:lnTo>
                  <a:lnTo>
                    <a:pt x="20582" y="34418"/>
                  </a:lnTo>
                  <a:lnTo>
                    <a:pt x="18252" y="34418"/>
                  </a:lnTo>
                  <a:lnTo>
                    <a:pt x="17475" y="32093"/>
                  </a:lnTo>
                  <a:lnTo>
                    <a:pt x="1553" y="31162"/>
                  </a:lnTo>
                  <a:lnTo>
                    <a:pt x="0" y="37209"/>
                  </a:lnTo>
                  <a:cubicBezTo>
                    <a:pt x="129" y="41860"/>
                    <a:pt x="258" y="46511"/>
                    <a:pt x="388" y="51162"/>
                  </a:cubicBezTo>
                  <a:lnTo>
                    <a:pt x="5048" y="54418"/>
                  </a:lnTo>
                  <a:lnTo>
                    <a:pt x="7766" y="55813"/>
                  </a:lnTo>
                  <a:lnTo>
                    <a:pt x="11262" y="57209"/>
                  </a:lnTo>
                  <a:lnTo>
                    <a:pt x="13203" y="62325"/>
                  </a:lnTo>
                  <a:lnTo>
                    <a:pt x="17864" y="66511"/>
                  </a:lnTo>
                  <a:lnTo>
                    <a:pt x="18252" y="76279"/>
                  </a:lnTo>
                  <a:lnTo>
                    <a:pt x="20970" y="83720"/>
                  </a:lnTo>
                  <a:lnTo>
                    <a:pt x="17087" y="86976"/>
                  </a:lnTo>
                  <a:lnTo>
                    <a:pt x="20194" y="98604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6775450" y="3702050"/>
              <a:ext cx="207900" cy="295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03" y="0"/>
                  </a:moveTo>
                  <a:lnTo>
                    <a:pt x="37241" y="18387"/>
                  </a:lnTo>
                  <a:lnTo>
                    <a:pt x="5517" y="36774"/>
                  </a:lnTo>
                  <a:lnTo>
                    <a:pt x="1379" y="61935"/>
                  </a:lnTo>
                  <a:lnTo>
                    <a:pt x="0" y="80322"/>
                  </a:lnTo>
                  <a:lnTo>
                    <a:pt x="4137" y="83226"/>
                  </a:lnTo>
                  <a:lnTo>
                    <a:pt x="2758" y="92903"/>
                  </a:lnTo>
                  <a:lnTo>
                    <a:pt x="17930" y="102580"/>
                  </a:lnTo>
                  <a:lnTo>
                    <a:pt x="30344" y="120000"/>
                  </a:lnTo>
                  <a:lnTo>
                    <a:pt x="40000" y="117096"/>
                  </a:lnTo>
                  <a:lnTo>
                    <a:pt x="40000" y="105483"/>
                  </a:lnTo>
                  <a:lnTo>
                    <a:pt x="51034" y="94838"/>
                  </a:lnTo>
                  <a:lnTo>
                    <a:pt x="60689" y="92903"/>
                  </a:lnTo>
                  <a:lnTo>
                    <a:pt x="102069" y="65806"/>
                  </a:lnTo>
                  <a:lnTo>
                    <a:pt x="104827" y="52258"/>
                  </a:lnTo>
                  <a:lnTo>
                    <a:pt x="107586" y="39677"/>
                  </a:lnTo>
                  <a:lnTo>
                    <a:pt x="107586" y="35806"/>
                  </a:lnTo>
                  <a:lnTo>
                    <a:pt x="120000" y="24193"/>
                  </a:lnTo>
                  <a:lnTo>
                    <a:pt x="113103" y="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6946900" y="3686175"/>
              <a:ext cx="217500" cy="41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3793"/>
                  </a:moveTo>
                  <a:lnTo>
                    <a:pt x="22417" y="74482"/>
                  </a:lnTo>
                  <a:lnTo>
                    <a:pt x="32967" y="80689"/>
                  </a:lnTo>
                  <a:lnTo>
                    <a:pt x="39560" y="90344"/>
                  </a:lnTo>
                  <a:lnTo>
                    <a:pt x="40878" y="100000"/>
                  </a:lnTo>
                  <a:lnTo>
                    <a:pt x="61977" y="114482"/>
                  </a:lnTo>
                  <a:lnTo>
                    <a:pt x="72527" y="113103"/>
                  </a:lnTo>
                  <a:lnTo>
                    <a:pt x="87032" y="120000"/>
                  </a:lnTo>
                  <a:lnTo>
                    <a:pt x="106813" y="117241"/>
                  </a:lnTo>
                  <a:lnTo>
                    <a:pt x="102857" y="90344"/>
                  </a:lnTo>
                  <a:lnTo>
                    <a:pt x="120000" y="75172"/>
                  </a:lnTo>
                  <a:lnTo>
                    <a:pt x="120000" y="37930"/>
                  </a:lnTo>
                  <a:lnTo>
                    <a:pt x="117362" y="24137"/>
                  </a:lnTo>
                  <a:lnTo>
                    <a:pt x="79121" y="8965"/>
                  </a:lnTo>
                  <a:lnTo>
                    <a:pt x="64615" y="2758"/>
                  </a:lnTo>
                  <a:lnTo>
                    <a:pt x="43516" y="2068"/>
                  </a:lnTo>
                  <a:lnTo>
                    <a:pt x="17142" y="0"/>
                  </a:lnTo>
                  <a:cubicBezTo>
                    <a:pt x="15824" y="1839"/>
                    <a:pt x="13626" y="4138"/>
                    <a:pt x="13186" y="5517"/>
                  </a:cubicBezTo>
                  <a:cubicBezTo>
                    <a:pt x="12746" y="6896"/>
                    <a:pt x="13186" y="4827"/>
                    <a:pt x="14505" y="8275"/>
                  </a:cubicBezTo>
                  <a:cubicBezTo>
                    <a:pt x="15823" y="11724"/>
                    <a:pt x="18901" y="20229"/>
                    <a:pt x="21098" y="26206"/>
                  </a:cubicBezTo>
                  <a:lnTo>
                    <a:pt x="6593" y="33793"/>
                  </a:lnTo>
                  <a:cubicBezTo>
                    <a:pt x="6153" y="40459"/>
                    <a:pt x="5714" y="47126"/>
                    <a:pt x="0" y="53793"/>
                  </a:cubicBez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7059613" y="3467100"/>
              <a:ext cx="3351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7446" y="120000"/>
                  </a:moveTo>
                  <a:lnTo>
                    <a:pt x="88510" y="109606"/>
                  </a:lnTo>
                  <a:lnTo>
                    <a:pt x="100425" y="83149"/>
                  </a:lnTo>
                  <a:lnTo>
                    <a:pt x="108084" y="68976"/>
                  </a:lnTo>
                  <a:lnTo>
                    <a:pt x="113191" y="54803"/>
                  </a:lnTo>
                  <a:lnTo>
                    <a:pt x="120000" y="45354"/>
                  </a:lnTo>
                  <a:lnTo>
                    <a:pt x="112340" y="26456"/>
                  </a:lnTo>
                  <a:lnTo>
                    <a:pt x="110638" y="12283"/>
                  </a:lnTo>
                  <a:lnTo>
                    <a:pt x="90212" y="2834"/>
                  </a:lnTo>
                  <a:lnTo>
                    <a:pt x="77446" y="0"/>
                  </a:lnTo>
                  <a:lnTo>
                    <a:pt x="60425" y="6614"/>
                  </a:lnTo>
                  <a:lnTo>
                    <a:pt x="48510" y="16063"/>
                  </a:lnTo>
                  <a:lnTo>
                    <a:pt x="23829" y="40629"/>
                  </a:lnTo>
                  <a:lnTo>
                    <a:pt x="27233" y="69921"/>
                  </a:lnTo>
                  <a:lnTo>
                    <a:pt x="0" y="87874"/>
                  </a:lnTo>
                  <a:lnTo>
                    <a:pt x="37446" y="12000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6459538" y="2959100"/>
              <a:ext cx="1119300" cy="73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616" y="90485"/>
                  </a:moveTo>
                  <a:lnTo>
                    <a:pt x="76851" y="81165"/>
                  </a:lnTo>
                  <a:lnTo>
                    <a:pt x="75319" y="77281"/>
                  </a:lnTo>
                  <a:lnTo>
                    <a:pt x="76851" y="74951"/>
                  </a:lnTo>
                  <a:lnTo>
                    <a:pt x="82212" y="75339"/>
                  </a:lnTo>
                  <a:lnTo>
                    <a:pt x="81957" y="69514"/>
                  </a:lnTo>
                  <a:lnTo>
                    <a:pt x="82978" y="66407"/>
                  </a:lnTo>
                  <a:lnTo>
                    <a:pt x="87829" y="61359"/>
                  </a:lnTo>
                  <a:cubicBezTo>
                    <a:pt x="87744" y="56310"/>
                    <a:pt x="87659" y="51262"/>
                    <a:pt x="87574" y="46213"/>
                  </a:cubicBezTo>
                  <a:lnTo>
                    <a:pt x="90127" y="44660"/>
                  </a:lnTo>
                  <a:lnTo>
                    <a:pt x="94468" y="52427"/>
                  </a:lnTo>
                  <a:lnTo>
                    <a:pt x="97531" y="50097"/>
                  </a:lnTo>
                  <a:lnTo>
                    <a:pt x="98553" y="43106"/>
                  </a:lnTo>
                  <a:lnTo>
                    <a:pt x="102127" y="42330"/>
                  </a:lnTo>
                  <a:lnTo>
                    <a:pt x="107744" y="33398"/>
                  </a:lnTo>
                  <a:lnTo>
                    <a:pt x="111063" y="29514"/>
                  </a:lnTo>
                  <a:lnTo>
                    <a:pt x="118468" y="25631"/>
                  </a:lnTo>
                  <a:lnTo>
                    <a:pt x="119744" y="13592"/>
                  </a:lnTo>
                  <a:lnTo>
                    <a:pt x="119744" y="9320"/>
                  </a:lnTo>
                  <a:lnTo>
                    <a:pt x="120000" y="5825"/>
                  </a:lnTo>
                  <a:lnTo>
                    <a:pt x="118468" y="0"/>
                  </a:lnTo>
                  <a:lnTo>
                    <a:pt x="114638" y="1165"/>
                  </a:lnTo>
                  <a:lnTo>
                    <a:pt x="106468" y="1553"/>
                  </a:lnTo>
                  <a:lnTo>
                    <a:pt x="102383" y="6213"/>
                  </a:lnTo>
                  <a:lnTo>
                    <a:pt x="99829" y="6990"/>
                  </a:lnTo>
                  <a:lnTo>
                    <a:pt x="97021" y="6990"/>
                  </a:lnTo>
                  <a:lnTo>
                    <a:pt x="89106" y="13980"/>
                  </a:lnTo>
                  <a:lnTo>
                    <a:pt x="83234" y="17087"/>
                  </a:lnTo>
                  <a:lnTo>
                    <a:pt x="75829" y="29514"/>
                  </a:lnTo>
                  <a:lnTo>
                    <a:pt x="74297" y="31844"/>
                  </a:lnTo>
                  <a:lnTo>
                    <a:pt x="67148" y="31456"/>
                  </a:lnTo>
                  <a:lnTo>
                    <a:pt x="66382" y="33786"/>
                  </a:lnTo>
                  <a:lnTo>
                    <a:pt x="55659" y="34563"/>
                  </a:lnTo>
                  <a:lnTo>
                    <a:pt x="52851" y="37669"/>
                  </a:lnTo>
                  <a:lnTo>
                    <a:pt x="49276" y="40000"/>
                  </a:lnTo>
                  <a:lnTo>
                    <a:pt x="46468" y="44271"/>
                  </a:lnTo>
                  <a:lnTo>
                    <a:pt x="44680" y="45436"/>
                  </a:lnTo>
                  <a:lnTo>
                    <a:pt x="40595" y="45436"/>
                  </a:lnTo>
                  <a:lnTo>
                    <a:pt x="36000" y="40776"/>
                  </a:lnTo>
                  <a:lnTo>
                    <a:pt x="26808" y="40776"/>
                  </a:lnTo>
                  <a:lnTo>
                    <a:pt x="22723" y="39223"/>
                  </a:lnTo>
                  <a:lnTo>
                    <a:pt x="20170" y="36116"/>
                  </a:lnTo>
                  <a:lnTo>
                    <a:pt x="18382" y="33786"/>
                  </a:lnTo>
                  <a:lnTo>
                    <a:pt x="16085" y="33009"/>
                  </a:lnTo>
                  <a:lnTo>
                    <a:pt x="13531" y="34174"/>
                  </a:lnTo>
                  <a:lnTo>
                    <a:pt x="9191" y="36893"/>
                  </a:lnTo>
                  <a:lnTo>
                    <a:pt x="5872" y="40000"/>
                  </a:lnTo>
                  <a:lnTo>
                    <a:pt x="1787" y="41553"/>
                  </a:lnTo>
                  <a:lnTo>
                    <a:pt x="0" y="42718"/>
                  </a:lnTo>
                  <a:lnTo>
                    <a:pt x="3063" y="45436"/>
                  </a:lnTo>
                  <a:lnTo>
                    <a:pt x="6383" y="45436"/>
                  </a:lnTo>
                  <a:lnTo>
                    <a:pt x="8680" y="45436"/>
                  </a:lnTo>
                  <a:lnTo>
                    <a:pt x="9446" y="45048"/>
                  </a:lnTo>
                  <a:lnTo>
                    <a:pt x="10723" y="42718"/>
                  </a:lnTo>
                  <a:lnTo>
                    <a:pt x="12766" y="42330"/>
                  </a:lnTo>
                  <a:lnTo>
                    <a:pt x="15319" y="41941"/>
                  </a:lnTo>
                  <a:lnTo>
                    <a:pt x="16595" y="44271"/>
                  </a:lnTo>
                  <a:lnTo>
                    <a:pt x="15574" y="47767"/>
                  </a:lnTo>
                  <a:lnTo>
                    <a:pt x="12255" y="49708"/>
                  </a:lnTo>
                  <a:lnTo>
                    <a:pt x="8425" y="64854"/>
                  </a:lnTo>
                  <a:lnTo>
                    <a:pt x="10468" y="68737"/>
                  </a:lnTo>
                  <a:lnTo>
                    <a:pt x="10978" y="75728"/>
                  </a:lnTo>
                  <a:lnTo>
                    <a:pt x="11489" y="78446"/>
                  </a:lnTo>
                  <a:lnTo>
                    <a:pt x="15319" y="76893"/>
                  </a:lnTo>
                  <a:lnTo>
                    <a:pt x="19148" y="74951"/>
                  </a:lnTo>
                  <a:lnTo>
                    <a:pt x="24510" y="76893"/>
                  </a:lnTo>
                  <a:lnTo>
                    <a:pt x="28595" y="78446"/>
                  </a:lnTo>
                  <a:lnTo>
                    <a:pt x="34212" y="78058"/>
                  </a:lnTo>
                  <a:lnTo>
                    <a:pt x="38553" y="75339"/>
                  </a:lnTo>
                  <a:lnTo>
                    <a:pt x="42383" y="72233"/>
                  </a:lnTo>
                  <a:lnTo>
                    <a:pt x="46468" y="73398"/>
                  </a:lnTo>
                  <a:lnTo>
                    <a:pt x="50808" y="76504"/>
                  </a:lnTo>
                  <a:lnTo>
                    <a:pt x="55659" y="80776"/>
                  </a:lnTo>
                  <a:lnTo>
                    <a:pt x="58978" y="85048"/>
                  </a:lnTo>
                  <a:lnTo>
                    <a:pt x="59489" y="91262"/>
                  </a:lnTo>
                  <a:lnTo>
                    <a:pt x="58978" y="100194"/>
                  </a:lnTo>
                  <a:lnTo>
                    <a:pt x="58468" y="105242"/>
                  </a:lnTo>
                  <a:lnTo>
                    <a:pt x="55659" y="107184"/>
                  </a:lnTo>
                  <a:lnTo>
                    <a:pt x="53872" y="109902"/>
                  </a:lnTo>
                  <a:lnTo>
                    <a:pt x="54127" y="115339"/>
                  </a:lnTo>
                  <a:lnTo>
                    <a:pt x="56170" y="119223"/>
                  </a:lnTo>
                  <a:lnTo>
                    <a:pt x="64851" y="120000"/>
                  </a:lnTo>
                  <a:lnTo>
                    <a:pt x="72000" y="111844"/>
                  </a:lnTo>
                  <a:lnTo>
                    <a:pt x="72000" y="98640"/>
                  </a:lnTo>
                  <a:lnTo>
                    <a:pt x="77616" y="90485"/>
                  </a:lnTo>
                  <a:close/>
                </a:path>
              </a:pathLst>
            </a:custGeom>
            <a:solidFill>
              <a:srgbClr val="01FF74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6556375" y="3402013"/>
              <a:ext cx="460500" cy="21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24269"/>
                  </a:moveTo>
                  <a:lnTo>
                    <a:pt x="1865" y="59325"/>
                  </a:lnTo>
                  <a:lnTo>
                    <a:pt x="8082" y="67415"/>
                  </a:lnTo>
                  <a:lnTo>
                    <a:pt x="8704" y="97078"/>
                  </a:lnTo>
                  <a:lnTo>
                    <a:pt x="9948" y="106516"/>
                  </a:lnTo>
                  <a:lnTo>
                    <a:pt x="23005" y="115954"/>
                  </a:lnTo>
                  <a:lnTo>
                    <a:pt x="23005" y="115954"/>
                  </a:lnTo>
                  <a:lnTo>
                    <a:pt x="38549" y="120000"/>
                  </a:lnTo>
                  <a:lnTo>
                    <a:pt x="47253" y="111909"/>
                  </a:lnTo>
                  <a:lnTo>
                    <a:pt x="55958" y="109213"/>
                  </a:lnTo>
                  <a:lnTo>
                    <a:pt x="63419" y="115954"/>
                  </a:lnTo>
                  <a:lnTo>
                    <a:pt x="68393" y="115954"/>
                  </a:lnTo>
                  <a:lnTo>
                    <a:pt x="83937" y="101123"/>
                  </a:lnTo>
                  <a:lnTo>
                    <a:pt x="91398" y="102472"/>
                  </a:lnTo>
                  <a:lnTo>
                    <a:pt x="105077" y="91685"/>
                  </a:lnTo>
                  <a:lnTo>
                    <a:pt x="119378" y="98426"/>
                  </a:lnTo>
                  <a:lnTo>
                    <a:pt x="120000" y="72808"/>
                  </a:lnTo>
                  <a:lnTo>
                    <a:pt x="117512" y="47190"/>
                  </a:lnTo>
                  <a:lnTo>
                    <a:pt x="110673" y="29662"/>
                  </a:lnTo>
                  <a:lnTo>
                    <a:pt x="93264" y="10786"/>
                  </a:lnTo>
                  <a:lnTo>
                    <a:pt x="83315" y="0"/>
                  </a:lnTo>
                  <a:lnTo>
                    <a:pt x="77098" y="0"/>
                  </a:lnTo>
                  <a:lnTo>
                    <a:pt x="62797" y="18876"/>
                  </a:lnTo>
                  <a:lnTo>
                    <a:pt x="46010" y="25617"/>
                  </a:lnTo>
                  <a:lnTo>
                    <a:pt x="24870" y="10786"/>
                  </a:lnTo>
                  <a:lnTo>
                    <a:pt x="20518" y="9437"/>
                  </a:lnTo>
                  <a:lnTo>
                    <a:pt x="0" y="24269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6794500" y="2676525"/>
              <a:ext cx="1060500" cy="56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9011" y="120000"/>
                  </a:moveTo>
                  <a:lnTo>
                    <a:pt x="88179" y="104810"/>
                  </a:lnTo>
                  <a:lnTo>
                    <a:pt x="92494" y="100759"/>
                  </a:lnTo>
                  <a:lnTo>
                    <a:pt x="96539" y="100253"/>
                  </a:lnTo>
                  <a:lnTo>
                    <a:pt x="103820" y="97215"/>
                  </a:lnTo>
                  <a:lnTo>
                    <a:pt x="107595" y="97721"/>
                  </a:lnTo>
                  <a:lnTo>
                    <a:pt x="111910" y="101265"/>
                  </a:lnTo>
                  <a:lnTo>
                    <a:pt x="115415" y="94683"/>
                  </a:lnTo>
                  <a:lnTo>
                    <a:pt x="112449" y="88101"/>
                  </a:lnTo>
                  <a:lnTo>
                    <a:pt x="111910" y="81519"/>
                  </a:lnTo>
                  <a:lnTo>
                    <a:pt x="112719" y="73417"/>
                  </a:lnTo>
                  <a:lnTo>
                    <a:pt x="115955" y="64810"/>
                  </a:lnTo>
                  <a:lnTo>
                    <a:pt x="119190" y="62784"/>
                  </a:lnTo>
                  <a:lnTo>
                    <a:pt x="120000" y="56708"/>
                  </a:lnTo>
                  <a:lnTo>
                    <a:pt x="118651" y="50632"/>
                  </a:lnTo>
                  <a:lnTo>
                    <a:pt x="115415" y="48607"/>
                  </a:lnTo>
                  <a:lnTo>
                    <a:pt x="112449" y="50126"/>
                  </a:lnTo>
                  <a:lnTo>
                    <a:pt x="105977" y="54177"/>
                  </a:lnTo>
                  <a:lnTo>
                    <a:pt x="101932" y="55189"/>
                  </a:lnTo>
                  <a:lnTo>
                    <a:pt x="99505" y="51645"/>
                  </a:lnTo>
                  <a:lnTo>
                    <a:pt x="98966" y="48607"/>
                  </a:lnTo>
                  <a:lnTo>
                    <a:pt x="99775" y="39493"/>
                  </a:lnTo>
                  <a:lnTo>
                    <a:pt x="100584" y="31898"/>
                  </a:lnTo>
                  <a:lnTo>
                    <a:pt x="98696" y="23797"/>
                  </a:lnTo>
                  <a:lnTo>
                    <a:pt x="96539" y="19746"/>
                  </a:lnTo>
                  <a:lnTo>
                    <a:pt x="97348" y="14177"/>
                  </a:lnTo>
                  <a:lnTo>
                    <a:pt x="97078" y="6076"/>
                  </a:lnTo>
                  <a:lnTo>
                    <a:pt x="94381" y="0"/>
                  </a:lnTo>
                  <a:lnTo>
                    <a:pt x="91685" y="7088"/>
                  </a:lnTo>
                  <a:lnTo>
                    <a:pt x="90337" y="10633"/>
                  </a:lnTo>
                  <a:lnTo>
                    <a:pt x="85752" y="9620"/>
                  </a:lnTo>
                  <a:lnTo>
                    <a:pt x="83325" y="10633"/>
                  </a:lnTo>
                  <a:lnTo>
                    <a:pt x="81438" y="16708"/>
                  </a:lnTo>
                  <a:lnTo>
                    <a:pt x="81977" y="20759"/>
                  </a:lnTo>
                  <a:lnTo>
                    <a:pt x="80089" y="23797"/>
                  </a:lnTo>
                  <a:lnTo>
                    <a:pt x="71460" y="24303"/>
                  </a:lnTo>
                  <a:lnTo>
                    <a:pt x="67685" y="21265"/>
                  </a:lnTo>
                  <a:lnTo>
                    <a:pt x="64449" y="15189"/>
                  </a:lnTo>
                  <a:lnTo>
                    <a:pt x="60134" y="14177"/>
                  </a:lnTo>
                  <a:lnTo>
                    <a:pt x="56359" y="19240"/>
                  </a:lnTo>
                  <a:lnTo>
                    <a:pt x="54471" y="23291"/>
                  </a:lnTo>
                  <a:lnTo>
                    <a:pt x="52853" y="26835"/>
                  </a:lnTo>
                  <a:lnTo>
                    <a:pt x="50966" y="30886"/>
                  </a:lnTo>
                  <a:lnTo>
                    <a:pt x="51505" y="36455"/>
                  </a:lnTo>
                  <a:lnTo>
                    <a:pt x="47999" y="41519"/>
                  </a:lnTo>
                  <a:lnTo>
                    <a:pt x="42067" y="43544"/>
                  </a:lnTo>
                  <a:lnTo>
                    <a:pt x="37483" y="47594"/>
                  </a:lnTo>
                  <a:lnTo>
                    <a:pt x="36404" y="55696"/>
                  </a:lnTo>
                  <a:lnTo>
                    <a:pt x="36134" y="57215"/>
                  </a:lnTo>
                  <a:lnTo>
                    <a:pt x="30202" y="60759"/>
                  </a:lnTo>
                  <a:lnTo>
                    <a:pt x="20494" y="67341"/>
                  </a:lnTo>
                  <a:lnTo>
                    <a:pt x="17797" y="65822"/>
                  </a:lnTo>
                  <a:lnTo>
                    <a:pt x="14561" y="63797"/>
                  </a:lnTo>
                  <a:cubicBezTo>
                    <a:pt x="14651" y="68016"/>
                    <a:pt x="14741" y="72236"/>
                    <a:pt x="14831" y="76455"/>
                  </a:cubicBezTo>
                  <a:lnTo>
                    <a:pt x="19145" y="82531"/>
                  </a:lnTo>
                  <a:lnTo>
                    <a:pt x="21033" y="87594"/>
                  </a:lnTo>
                  <a:lnTo>
                    <a:pt x="20494" y="94177"/>
                  </a:lnTo>
                  <a:lnTo>
                    <a:pt x="19685" y="100253"/>
                  </a:lnTo>
                  <a:lnTo>
                    <a:pt x="14831" y="100759"/>
                  </a:lnTo>
                  <a:lnTo>
                    <a:pt x="10786" y="103797"/>
                  </a:lnTo>
                  <a:lnTo>
                    <a:pt x="8089" y="104810"/>
                  </a:lnTo>
                  <a:lnTo>
                    <a:pt x="5662" y="107341"/>
                  </a:lnTo>
                  <a:lnTo>
                    <a:pt x="3505" y="110885"/>
                  </a:lnTo>
                  <a:lnTo>
                    <a:pt x="808" y="112405"/>
                  </a:lnTo>
                  <a:lnTo>
                    <a:pt x="0" y="113417"/>
                  </a:lnTo>
                  <a:lnTo>
                    <a:pt x="4314" y="119493"/>
                  </a:lnTo>
                  <a:lnTo>
                    <a:pt x="9168" y="118987"/>
                  </a:lnTo>
                  <a:lnTo>
                    <a:pt x="13213" y="111898"/>
                  </a:lnTo>
                  <a:lnTo>
                    <a:pt x="19415" y="106329"/>
                  </a:lnTo>
                  <a:lnTo>
                    <a:pt x="31550" y="104810"/>
                  </a:lnTo>
                  <a:lnTo>
                    <a:pt x="33168" y="102278"/>
                  </a:lnTo>
                  <a:lnTo>
                    <a:pt x="40449" y="102278"/>
                  </a:lnTo>
                  <a:lnTo>
                    <a:pt x="49078" y="82531"/>
                  </a:lnTo>
                  <a:lnTo>
                    <a:pt x="63370" y="69873"/>
                  </a:lnTo>
                  <a:lnTo>
                    <a:pt x="70112" y="68354"/>
                  </a:lnTo>
                  <a:lnTo>
                    <a:pt x="74157" y="62784"/>
                  </a:lnTo>
                  <a:lnTo>
                    <a:pt x="81168" y="62278"/>
                  </a:lnTo>
                  <a:lnTo>
                    <a:pt x="87370" y="60759"/>
                  </a:lnTo>
                  <a:lnTo>
                    <a:pt x="88449" y="68860"/>
                  </a:lnTo>
                  <a:lnTo>
                    <a:pt x="87640" y="94683"/>
                  </a:lnTo>
                  <a:lnTo>
                    <a:pt x="80089" y="98227"/>
                  </a:lnTo>
                  <a:lnTo>
                    <a:pt x="73887" y="108354"/>
                  </a:lnTo>
                  <a:lnTo>
                    <a:pt x="74157" y="112405"/>
                  </a:lnTo>
                  <a:lnTo>
                    <a:pt x="79011" y="12000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7169150" y="3186113"/>
              <a:ext cx="320700" cy="3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111" y="109640"/>
                  </a:moveTo>
                  <a:lnTo>
                    <a:pt x="82666" y="87194"/>
                  </a:lnTo>
                  <a:lnTo>
                    <a:pt x="93333" y="77697"/>
                  </a:lnTo>
                  <a:lnTo>
                    <a:pt x="99555" y="61295"/>
                  </a:lnTo>
                  <a:lnTo>
                    <a:pt x="102222" y="43165"/>
                  </a:lnTo>
                  <a:lnTo>
                    <a:pt x="120000" y="22445"/>
                  </a:lnTo>
                  <a:lnTo>
                    <a:pt x="110222" y="5179"/>
                  </a:lnTo>
                  <a:lnTo>
                    <a:pt x="106666" y="7769"/>
                  </a:lnTo>
                  <a:lnTo>
                    <a:pt x="102222" y="0"/>
                  </a:lnTo>
                  <a:lnTo>
                    <a:pt x="91555" y="12086"/>
                  </a:lnTo>
                  <a:lnTo>
                    <a:pt x="79111" y="16402"/>
                  </a:lnTo>
                  <a:lnTo>
                    <a:pt x="75555" y="31079"/>
                  </a:lnTo>
                  <a:lnTo>
                    <a:pt x="66666" y="34532"/>
                  </a:lnTo>
                  <a:lnTo>
                    <a:pt x="50666" y="17266"/>
                  </a:lnTo>
                  <a:lnTo>
                    <a:pt x="39111" y="23309"/>
                  </a:lnTo>
                  <a:lnTo>
                    <a:pt x="40888" y="56114"/>
                  </a:lnTo>
                  <a:lnTo>
                    <a:pt x="29333" y="63884"/>
                  </a:lnTo>
                  <a:lnTo>
                    <a:pt x="22222" y="70791"/>
                  </a:lnTo>
                  <a:lnTo>
                    <a:pt x="22222" y="70791"/>
                  </a:lnTo>
                  <a:lnTo>
                    <a:pt x="23110" y="87194"/>
                  </a:lnTo>
                  <a:lnTo>
                    <a:pt x="3555" y="84604"/>
                  </a:lnTo>
                  <a:lnTo>
                    <a:pt x="0" y="92374"/>
                  </a:lnTo>
                  <a:lnTo>
                    <a:pt x="5333" y="120000"/>
                  </a:lnTo>
                  <a:lnTo>
                    <a:pt x="22222" y="109640"/>
                  </a:lnTo>
                  <a:lnTo>
                    <a:pt x="37333" y="103597"/>
                  </a:lnTo>
                  <a:lnTo>
                    <a:pt x="47111" y="104460"/>
                  </a:lnTo>
                  <a:lnTo>
                    <a:pt x="71111" y="109640"/>
                  </a:lnTo>
                  <a:close/>
                </a:path>
              </a:pathLst>
            </a:custGeom>
            <a:solidFill>
              <a:srgbClr val="006C86"/>
            </a:solidFill>
            <a:ln w="127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4933572" y="3167386"/>
              <a:ext cx="11520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Head Office Jabalpur</a:t>
              </a:r>
              <a:endParaRPr/>
            </a:p>
          </p:txBody>
        </p:sp>
        <p:pic>
          <p:nvPicPr>
            <p:cNvPr id="226" name="Google Shape;226;p21" descr="purpl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24462" y="3630315"/>
              <a:ext cx="403198" cy="32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1" descr="gree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74204" y="4322176"/>
              <a:ext cx="403198" cy="327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21"/>
            <p:cNvSpPr/>
            <p:nvPr/>
          </p:nvSpPr>
          <p:spPr>
            <a:xfrm>
              <a:off x="4741573" y="4292857"/>
              <a:ext cx="5760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Design Office Pune</a:t>
              </a:r>
              <a:endParaRPr/>
            </a:p>
          </p:txBody>
        </p:sp>
      </p:grpSp>
      <p:sp>
        <p:nvSpPr>
          <p:cNvPr id="229" name="Google Shape;229;p21"/>
          <p:cNvSpPr txBox="1"/>
          <p:nvPr/>
        </p:nvSpPr>
        <p:spPr>
          <a:xfrm>
            <a:off x="4953000" y="361950"/>
            <a:ext cx="238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GSTIN – Of Various States</a:t>
            </a:r>
            <a:endParaRPr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5040446" y="676384"/>
          <a:ext cx="3430891" cy="4063999"/>
        </p:xfrm>
        <a:graphic>
          <a:graphicData uri="http://schemas.openxmlformats.org/drawingml/2006/table">
            <a:tbl>
              <a:tblPr/>
              <a:tblGrid>
                <a:gridCol w="1796730"/>
                <a:gridCol w="1634161"/>
              </a:tblGrid>
              <a:tr h="23516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City / State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0" marR="5520" marT="5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GSTIN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0" marR="5520" marT="5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6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Jabalpur - 482 001. Madhya Pradesh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0" marR="5520" marT="5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23AAGCN0704R1ZY </a:t>
                      </a:r>
                    </a:p>
                  </a:txBody>
                  <a:tcPr marL="5520" marR="5520" marT="5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Rishikesh, Uttarakhand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0" marR="5520" marT="5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212121"/>
                          </a:solidFill>
                          <a:latin typeface="Calibri"/>
                        </a:rPr>
                        <a:t>05AAGCN0704R1ZW </a:t>
                      </a:r>
                    </a:p>
                  </a:txBody>
                  <a:tcPr marL="5520" marR="5520" marT="5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Kamrup- 781017, Assam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0" marR="5520" marT="5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18AAGCN0704R1ZP </a:t>
                      </a:r>
                    </a:p>
                  </a:txBody>
                  <a:tcPr marL="5520" marR="5520" marT="5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Bhubneshwar, Odisha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0" marR="5520" marT="5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21AAGCN0704R1Z2 </a:t>
                      </a:r>
                    </a:p>
                  </a:txBody>
                  <a:tcPr marL="5520" marR="5520" marT="5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Jaipur-302013, Rajasthan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0" marR="5520" marT="5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212121"/>
                          </a:solidFill>
                          <a:latin typeface="Calibri"/>
                        </a:rPr>
                        <a:t>08AAGCN0704R1ZQ </a:t>
                      </a:r>
                    </a:p>
                  </a:txBody>
                  <a:tcPr marL="5520" marR="5520" marT="5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Narayan Manzil, New Delhi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0" marR="5520" marT="5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07AAGCN0704R1ZS </a:t>
                      </a:r>
                    </a:p>
                  </a:txBody>
                  <a:tcPr marL="5520" marR="5520" marT="5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6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Palakkad, Kerala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0" marR="5520" marT="5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32AAGCN0704R1ZZ </a:t>
                      </a:r>
                    </a:p>
                  </a:txBody>
                  <a:tcPr marL="5520" marR="5520" marT="5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Vijayawada, Andhra Pradesh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0" marR="5520" marT="5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37AAGCN0704R1ZP </a:t>
                      </a:r>
                    </a:p>
                  </a:txBody>
                  <a:tcPr marL="5520" marR="5520" marT="5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Mandi, Himachal Pradesh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0" marR="5520" marT="5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02AAGCN0704R1Z2 </a:t>
                      </a:r>
                    </a:p>
                  </a:txBody>
                  <a:tcPr marL="5520" marR="5520" marT="5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2" descr="always-start-with-the-why-1-72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m\Desktop\Pics for ppt\banne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152"/>
            <a:ext cx="9144000" cy="4481348"/>
          </a:xfrm>
          <a:prstGeom prst="rect">
            <a:avLst/>
          </a:prstGeom>
          <a:noFill/>
        </p:spPr>
      </p:pic>
      <p:sp>
        <p:nvSpPr>
          <p:cNvPr id="5" name="Google Shape;189;p20"/>
          <p:cNvSpPr txBox="1">
            <a:spLocks/>
          </p:cNvSpPr>
          <p:nvPr/>
        </p:nvSpPr>
        <p:spPr>
          <a:xfrm>
            <a:off x="241738" y="0"/>
            <a:ext cx="706295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Karla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GHTC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 INDIA Challenge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027" name="Picture 3" descr="C:\Users\Om\Desktop\Pics for ppt\1549350049_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6076" y="1342533"/>
            <a:ext cx="3747923" cy="3670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dw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ZMExtensions</vt:lpwstr>
  </property>
  <property fmtid="{D5CDD505-2E9C-101B-9397-08002B2CF9AE}" pid="3" name="SizeBefore">
    <vt:lpwstr>16133070</vt:lpwstr>
  </property>
  <property fmtid="{D5CDD505-2E9C-101B-9397-08002B2CF9AE}" pid="4" name="OptimizationTime">
    <vt:lpwstr>20190320_1421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2170</Words>
  <Application>Microsoft Office PowerPoint</Application>
  <PresentationFormat>On-screen Show (16:9)</PresentationFormat>
  <Paragraphs>386</Paragraphs>
  <Slides>64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Cadwal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Need to Replace The RCC with a Proven Technology Which is……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Light Gauge Steel Frame</vt:lpstr>
      <vt:lpstr>Introduction to Light Gauge Steel Frame</vt:lpstr>
      <vt:lpstr>Viability</vt:lpstr>
      <vt:lpstr>Sustainability</vt:lpstr>
      <vt:lpstr>Slide 23</vt:lpstr>
      <vt:lpstr>Sustainability</vt:lpstr>
      <vt:lpstr>Slide 25</vt:lpstr>
      <vt:lpstr>Faster</vt:lpstr>
      <vt:lpstr>Lighter </vt:lpstr>
      <vt:lpstr>Eco Friendly </vt:lpstr>
      <vt:lpstr>Slide 29</vt:lpstr>
      <vt:lpstr>AS LGSF IS A  BALANCED INTEGRATION of </vt:lpstr>
      <vt:lpstr>Slide 31</vt:lpstr>
      <vt:lpstr>Slide 32</vt:lpstr>
      <vt:lpstr>Slide 33</vt:lpstr>
      <vt:lpstr>Slide 34</vt:lpstr>
      <vt:lpstr>Wall Assembly and Erection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Our Proven Track Records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For Further Update You may Visit us @</vt:lpstr>
      <vt:lpstr>Slide 56</vt:lpstr>
      <vt:lpstr>Slide 57</vt:lpstr>
      <vt:lpstr>Slide 58</vt:lpstr>
      <vt:lpstr>Slide 59</vt:lpstr>
      <vt:lpstr>Slide 60</vt:lpstr>
      <vt:lpstr>External Insulation Finish System (EIFS)</vt:lpstr>
      <vt:lpstr>Cold formed steel Designing elements</vt:lpstr>
      <vt:lpstr>Slide 63</vt:lpstr>
      <vt:lpstr>Slide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</dc:creator>
  <cp:lastModifiedBy>Om</cp:lastModifiedBy>
  <cp:revision>95</cp:revision>
  <dcterms:modified xsi:type="dcterms:W3CDTF">2019-03-03T06:21:34Z</dcterms:modified>
</cp:coreProperties>
</file>