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9" r:id="rId2"/>
  </p:sldMasterIdLst>
  <p:notesMasterIdLst>
    <p:notesMasterId r:id="rId23"/>
  </p:notesMasterIdLst>
  <p:handoutMasterIdLst>
    <p:handoutMasterId r:id="rId24"/>
  </p:handoutMasterIdLst>
  <p:sldIdLst>
    <p:sldId id="259" r:id="rId3"/>
    <p:sldId id="773" r:id="rId4"/>
    <p:sldId id="774" r:id="rId5"/>
    <p:sldId id="467" r:id="rId6"/>
    <p:sldId id="775" r:id="rId7"/>
    <p:sldId id="262" r:id="rId8"/>
    <p:sldId id="263" r:id="rId9"/>
    <p:sldId id="267" r:id="rId10"/>
    <p:sldId id="310" r:id="rId11"/>
    <p:sldId id="288" r:id="rId12"/>
    <p:sldId id="268" r:id="rId13"/>
    <p:sldId id="269" r:id="rId14"/>
    <p:sldId id="271" r:id="rId15"/>
    <p:sldId id="273" r:id="rId16"/>
    <p:sldId id="275" r:id="rId17"/>
    <p:sldId id="296" r:id="rId18"/>
    <p:sldId id="683" r:id="rId19"/>
    <p:sldId id="546" r:id="rId20"/>
    <p:sldId id="777" r:id="rId21"/>
    <p:sldId id="265" r:id="rId22"/>
  </p:sldIdLst>
  <p:sldSz cx="9144000" cy="6858000" type="screen4x3"/>
  <p:notesSz cx="7099300" cy="102346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3">
          <p15:clr>
            <a:srgbClr val="A4A3A4"/>
          </p15:clr>
        </p15:guide>
        <p15:guide id="2" orient="horz" pos="300">
          <p15:clr>
            <a:srgbClr val="A4A3A4"/>
          </p15:clr>
        </p15:guide>
        <p15:guide id="3" orient="horz" pos="1026">
          <p15:clr>
            <a:srgbClr val="A4A3A4"/>
          </p15:clr>
        </p15:guide>
        <p15:guide id="4" orient="horz" pos="1207">
          <p15:clr>
            <a:srgbClr val="A4A3A4"/>
          </p15:clr>
        </p15:guide>
        <p15:guide id="5" orient="horz" pos="4020">
          <p15:clr>
            <a:srgbClr val="A4A3A4"/>
          </p15:clr>
        </p15:guide>
        <p15:guide id="6" orient="horz" pos="4110">
          <p15:clr>
            <a:srgbClr val="A4A3A4"/>
          </p15:clr>
        </p15:guide>
        <p15:guide id="7" orient="horz" pos="2478">
          <p15:clr>
            <a:srgbClr val="A4A3A4"/>
          </p15:clr>
        </p15:guide>
        <p15:guide id="8" orient="horz" pos="1616">
          <p15:clr>
            <a:srgbClr val="A4A3A4"/>
          </p15:clr>
        </p15:guide>
        <p15:guide id="9" pos="2880">
          <p15:clr>
            <a:srgbClr val="A4A3A4"/>
          </p15:clr>
        </p15:guide>
        <p15:guide id="10" pos="295">
          <p15:clr>
            <a:srgbClr val="A4A3A4"/>
          </p15:clr>
        </p15:guide>
        <p15:guide id="11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06" autoAdjust="0"/>
    <p:restoredTop sz="94125" autoAdjust="0"/>
  </p:normalViewPr>
  <p:slideViewPr>
    <p:cSldViewPr showGuides="1">
      <p:cViewPr varScale="1">
        <p:scale>
          <a:sx n="69" d="100"/>
          <a:sy n="69" d="100"/>
        </p:scale>
        <p:origin x="774" y="72"/>
      </p:cViewPr>
      <p:guideLst>
        <p:guide orient="horz" pos="3793"/>
        <p:guide orient="horz" pos="300"/>
        <p:guide orient="horz" pos="1026"/>
        <p:guide orient="horz" pos="1207"/>
        <p:guide orient="horz" pos="4020"/>
        <p:guide orient="horz" pos="4110"/>
        <p:guide orient="horz" pos="2478"/>
        <p:guide orient="horz" pos="1616"/>
        <p:guide pos="2880"/>
        <p:guide pos="295"/>
        <p:guide pos="54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1" d="100"/>
          <a:sy n="51" d="100"/>
        </p:scale>
        <p:origin x="2620" y="4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6.0426100000000003E-2"/>
          <c:y val="3.8754400000000001E-2"/>
          <c:w val="0.93457400000000002"/>
          <c:h val="0.409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USA</c:v>
                </c:pt>
                <c:pt idx="1">
                  <c:v>UK</c:v>
                </c:pt>
                <c:pt idx="2">
                  <c:v>RUSSIA</c:v>
                </c:pt>
                <c:pt idx="3">
                  <c:v>GERMANY</c:v>
                </c:pt>
              </c:strCache>
            </c:strRef>
          </c:cat>
          <c:val>
            <c:numRef>
              <c:f>Sheet1!$B$2:$B$5</c:f>
            </c:numRef>
          </c:val>
          <c:extLst>
            <c:ext xmlns:c16="http://schemas.microsoft.com/office/drawing/2014/chart" uri="{C3380CC4-5D6E-409C-BE32-E72D297353CC}">
              <c16:uniqueId val="{00000000-7C0A-41CA-8BB1-B09481DFC07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USA</c:v>
                </c:pt>
                <c:pt idx="1">
                  <c:v>UK</c:v>
                </c:pt>
                <c:pt idx="2">
                  <c:v>RUSSIA</c:v>
                </c:pt>
                <c:pt idx="3">
                  <c:v>GERMANY</c:v>
                </c:pt>
              </c:strCache>
            </c:strRef>
          </c:cat>
          <c:val>
            <c:numRef>
              <c:f>Sheet1!$C$2:$C$5</c:f>
            </c:numRef>
          </c:val>
          <c:extLst>
            <c:ext xmlns:c16="http://schemas.microsoft.com/office/drawing/2014/chart" uri="{C3380CC4-5D6E-409C-BE32-E72D297353CC}">
              <c16:uniqueId val="{00000001-7C0A-41CA-8BB1-B09481DFC0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D9D9D9"/>
            </a:solidFill>
            <a:prstDash val="solid"/>
            <a:round/>
          </a:ln>
        </c:spPr>
        <c:txPr>
          <a:bodyPr rot="0"/>
          <a:lstStyle/>
          <a:p>
            <a:pPr>
              <a:defRPr sz="1100" b="0" i="0" u="none" strike="noStrike">
                <a:solidFill>
                  <a:srgbClr val="595959"/>
                </a:solidFill>
                <a:latin typeface="Helvetica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100" b="0" i="0" u="none" strike="noStrike">
                <a:solidFill>
                  <a:srgbClr val="595959"/>
                </a:solidFill>
                <a:latin typeface="Helvetica"/>
              </a:defRPr>
            </a:pPr>
            <a:endParaRPr lang="en-US"/>
          </a:p>
        </c:txPr>
        <c:crossAx val="2094734552"/>
        <c:crosses val="autoZero"/>
        <c:crossBetween val="between"/>
        <c:majorUnit val="1"/>
        <c:minorUnit val="0.5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39660899999999999"/>
          <c:y val="0.94874599999999998"/>
          <c:w val="0.211066"/>
          <c:h val="5.1254399999999999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100" b="0" i="0" u="none" strike="noStrike">
              <a:solidFill>
                <a:srgbClr val="595959"/>
              </a:solidFill>
              <a:latin typeface="Helvetica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title>
      <c:tx>
        <c:rich>
          <a:bodyPr rot="0"/>
          <a:lstStyle/>
          <a:p>
            <a:pPr>
              <a:defRPr sz="1800" b="1" i="0" u="none" strike="noStrike">
                <a:solidFill>
                  <a:srgbClr val="000000"/>
                </a:solidFill>
                <a:latin typeface="Helvetica"/>
              </a:defRPr>
            </a:pPr>
            <a:r>
              <a:rPr lang="en-US" sz="1800" b="1" i="0" u="none" strike="noStrike">
                <a:solidFill>
                  <a:srgbClr val="000000"/>
                </a:solidFill>
                <a:latin typeface="Helvetica"/>
              </a:rPr>
              <a:t>Country</a:t>
            </a:r>
          </a:p>
        </c:rich>
      </c:tx>
      <c:layout>
        <c:manualLayout>
          <c:xMode val="edge"/>
          <c:yMode val="edge"/>
          <c:x val="0.462451"/>
          <c:y val="0"/>
          <c:w val="7.5096999999999997E-2"/>
          <c:h val="8.1850099999999995E-2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4.4653199999999997E-2"/>
          <c:y val="8.1850099999999995E-2"/>
          <c:w val="0.95034700000000005"/>
          <c:h val="0.87243499999999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Country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404040"/>
                    </a:solidFill>
                    <a:latin typeface="Helvetica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INDIA</c:v>
                </c:pt>
                <c:pt idx="1">
                  <c:v>TURKEY</c:v>
                </c:pt>
                <c:pt idx="2">
                  <c:v>USA</c:v>
                </c:pt>
                <c:pt idx="3">
                  <c:v>GERMANY </c:v>
                </c:pt>
                <c:pt idx="4">
                  <c:v>NETHERLANDS </c:v>
                </c:pt>
                <c:pt idx="5">
                  <c:v>UK </c:v>
                </c:pt>
                <c:pt idx="6">
                  <c:v>RUSSIA </c:v>
                </c:pt>
                <c:pt idx="7">
                  <c:v>SINGAPORE</c:v>
                </c:pt>
                <c:pt idx="8">
                  <c:v>FINLAND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1E-3</c:v>
                </c:pt>
                <c:pt idx="1">
                  <c:v>0.01</c:v>
                </c:pt>
                <c:pt idx="2">
                  <c:v>0.08</c:v>
                </c:pt>
                <c:pt idx="3">
                  <c:v>0.1</c:v>
                </c:pt>
                <c:pt idx="4">
                  <c:v>0.24</c:v>
                </c:pt>
                <c:pt idx="5">
                  <c:v>0.26</c:v>
                </c:pt>
                <c:pt idx="6">
                  <c:v>0.3</c:v>
                </c:pt>
                <c:pt idx="7">
                  <c:v>0.7</c:v>
                </c:pt>
                <c:pt idx="8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26-4A48-B174-D905D26D8F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D9D9D9"/>
            </a:solidFill>
            <a:prstDash val="solid"/>
            <a:round/>
          </a:ln>
        </c:spPr>
        <c:txPr>
          <a:bodyPr rot="0"/>
          <a:lstStyle/>
          <a:p>
            <a:pPr>
              <a:defRPr sz="900" b="0" i="0" u="none" strike="noStrike">
                <a:solidFill>
                  <a:srgbClr val="595959"/>
                </a:solidFill>
                <a:latin typeface="Helvetica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D9D9D9"/>
              </a:solidFill>
              <a:prstDash val="solid"/>
              <a:round/>
            </a:ln>
          </c:spPr>
        </c:majorGridlines>
        <c:numFmt formatCode="0.00%" sourceLinked="0"/>
        <c:majorTickMark val="none"/>
        <c:minorTickMark val="none"/>
        <c:tickLblPos val="nextTo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900" b="0" i="0" u="none" strike="noStrike">
                <a:solidFill>
                  <a:srgbClr val="595959"/>
                </a:solidFill>
                <a:latin typeface="Helvetica"/>
              </a:defRPr>
            </a:pPr>
            <a:endParaRPr lang="en-US"/>
          </a:p>
        </c:txPr>
        <c:crossAx val="2094734552"/>
        <c:crosses val="autoZero"/>
        <c:crossBetween val="between"/>
        <c:majorUnit val="0.17499999999999999"/>
        <c:minorUnit val="8.7499999999999994E-2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118B5D-2153-42EF-8B69-34A745C56019}" type="doc">
      <dgm:prSet loTypeId="urn:microsoft.com/office/officeart/2005/8/layout/radial3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E9B64B-0E43-444C-AE53-02DF3C8C132E}">
      <dgm:prSet phldrT="[Text]" custT="1"/>
      <dgm:spPr/>
      <dgm:t>
        <a:bodyPr/>
        <a:lstStyle/>
        <a:p>
          <a:r>
            <a:rPr lang="en-US" sz="1600" b="1" dirty="0"/>
            <a:t>ELEMATIC SERVICES</a:t>
          </a:r>
        </a:p>
      </dgm:t>
    </dgm:pt>
    <dgm:pt modelId="{002852BE-1F10-4441-AB47-E15E75003C0C}" type="parTrans" cxnId="{0B406486-CCE1-4B73-AC7D-27608F537257}">
      <dgm:prSet/>
      <dgm:spPr/>
      <dgm:t>
        <a:bodyPr/>
        <a:lstStyle/>
        <a:p>
          <a:endParaRPr lang="en-US"/>
        </a:p>
      </dgm:t>
    </dgm:pt>
    <dgm:pt modelId="{8F9AA275-7DF0-43BC-A556-F1738540ED79}" type="sibTrans" cxnId="{0B406486-CCE1-4B73-AC7D-27608F537257}">
      <dgm:prSet/>
      <dgm:spPr/>
      <dgm:t>
        <a:bodyPr/>
        <a:lstStyle/>
        <a:p>
          <a:endParaRPr lang="en-US"/>
        </a:p>
      </dgm:t>
    </dgm:pt>
    <dgm:pt modelId="{30912A19-FE39-4371-960B-4D1B5F4E1992}">
      <dgm:prSet phldrT="[Text]" custT="1"/>
      <dgm:spPr/>
      <dgm:t>
        <a:bodyPr lIns="0" tIns="0" rIns="0" bIns="0"/>
        <a:lstStyle/>
        <a:p>
          <a:r>
            <a:rPr lang="en-US" sz="1400" b="0" dirty="0">
              <a:latin typeface="+mn-lt"/>
              <a:cs typeface="Vrinda" pitchFamily="34" charset="0"/>
            </a:rPr>
            <a:t>Precast Plant Design</a:t>
          </a:r>
        </a:p>
      </dgm:t>
    </dgm:pt>
    <dgm:pt modelId="{05E8F34B-4876-49A3-B54B-00988AA36D40}" type="parTrans" cxnId="{1B0FBD0B-3144-4DEA-9930-6457617ECE44}">
      <dgm:prSet/>
      <dgm:spPr/>
      <dgm:t>
        <a:bodyPr/>
        <a:lstStyle/>
        <a:p>
          <a:endParaRPr lang="en-US"/>
        </a:p>
      </dgm:t>
    </dgm:pt>
    <dgm:pt modelId="{05827AE1-AC11-4779-86A2-E1D5F3E8D67D}" type="sibTrans" cxnId="{1B0FBD0B-3144-4DEA-9930-6457617ECE44}">
      <dgm:prSet/>
      <dgm:spPr/>
      <dgm:t>
        <a:bodyPr/>
        <a:lstStyle/>
        <a:p>
          <a:endParaRPr lang="en-US"/>
        </a:p>
      </dgm:t>
    </dgm:pt>
    <dgm:pt modelId="{56A7FBBA-5954-4DE4-AF7B-36CB2ADE3997}">
      <dgm:prSet phldrT="[Text]" custT="1"/>
      <dgm:spPr/>
      <dgm:t>
        <a:bodyPr lIns="0" tIns="0" rIns="0" bIns="0"/>
        <a:lstStyle/>
        <a:p>
          <a:r>
            <a:rPr lang="en-US" sz="1400" b="0" dirty="0">
              <a:latin typeface="+mn-lt"/>
              <a:cs typeface="Vrinda" pitchFamily="34" charset="0"/>
            </a:rPr>
            <a:t>Production Training / Supervision</a:t>
          </a:r>
        </a:p>
      </dgm:t>
    </dgm:pt>
    <dgm:pt modelId="{CCCD08E9-9872-4FF5-9E9B-CA3D85042295}" type="parTrans" cxnId="{2483DD6F-E901-4F7A-89CE-4AD9BF458767}">
      <dgm:prSet/>
      <dgm:spPr/>
      <dgm:t>
        <a:bodyPr/>
        <a:lstStyle/>
        <a:p>
          <a:endParaRPr lang="en-US"/>
        </a:p>
      </dgm:t>
    </dgm:pt>
    <dgm:pt modelId="{CE44C04D-6B01-4E52-BA9B-6EB689638853}" type="sibTrans" cxnId="{2483DD6F-E901-4F7A-89CE-4AD9BF458767}">
      <dgm:prSet/>
      <dgm:spPr/>
      <dgm:t>
        <a:bodyPr/>
        <a:lstStyle/>
        <a:p>
          <a:endParaRPr lang="en-US"/>
        </a:p>
      </dgm:t>
    </dgm:pt>
    <dgm:pt modelId="{BF129257-0E83-4352-9C76-2FABD2D5020E}">
      <dgm:prSet phldrT="[Text]" custT="1"/>
      <dgm:spPr/>
      <dgm:t>
        <a:bodyPr lIns="0" tIns="0" rIns="0" bIns="0"/>
        <a:lstStyle/>
        <a:p>
          <a:r>
            <a:rPr lang="en-US" sz="1400" b="0" dirty="0">
              <a:latin typeface="+mn-lt"/>
              <a:cs typeface="Vrinda" pitchFamily="34" charset="0"/>
            </a:rPr>
            <a:t>Structural Engineering Services</a:t>
          </a:r>
        </a:p>
      </dgm:t>
    </dgm:pt>
    <dgm:pt modelId="{5760AD05-2E19-404B-A8C3-0FA4D4775669}" type="parTrans" cxnId="{210E63A5-C5DB-438C-BF7F-50B653E9F22F}">
      <dgm:prSet/>
      <dgm:spPr/>
      <dgm:t>
        <a:bodyPr/>
        <a:lstStyle/>
        <a:p>
          <a:endParaRPr lang="en-US"/>
        </a:p>
      </dgm:t>
    </dgm:pt>
    <dgm:pt modelId="{D4D0A56E-79D8-4EF1-AFCE-56FCFB218616}" type="sibTrans" cxnId="{210E63A5-C5DB-438C-BF7F-50B653E9F22F}">
      <dgm:prSet/>
      <dgm:spPr/>
      <dgm:t>
        <a:bodyPr/>
        <a:lstStyle/>
        <a:p>
          <a:endParaRPr lang="en-US"/>
        </a:p>
      </dgm:t>
    </dgm:pt>
    <dgm:pt modelId="{907D412C-0651-4F08-81A8-A3D66F5EEB12}">
      <dgm:prSet phldrT="[Text]" custT="1"/>
      <dgm:spPr/>
      <dgm:t>
        <a:bodyPr lIns="0" tIns="0" rIns="0" bIns="0"/>
        <a:lstStyle/>
        <a:p>
          <a:r>
            <a:rPr lang="en-US" sz="1400" b="0" dirty="0">
              <a:latin typeface="+mn-lt"/>
              <a:cs typeface="Vrinda" pitchFamily="34" charset="0"/>
            </a:rPr>
            <a:t>Architectural / MEP Services*</a:t>
          </a:r>
        </a:p>
      </dgm:t>
    </dgm:pt>
    <dgm:pt modelId="{9CC94F34-1EE8-4AF2-95FD-61A3C22D111D}" type="parTrans" cxnId="{949C42B2-DFCB-48F9-8AF1-7AB0062BCC49}">
      <dgm:prSet/>
      <dgm:spPr/>
      <dgm:t>
        <a:bodyPr/>
        <a:lstStyle/>
        <a:p>
          <a:endParaRPr lang="en-US"/>
        </a:p>
      </dgm:t>
    </dgm:pt>
    <dgm:pt modelId="{48BA727D-8E13-4136-9477-B50585A16811}" type="sibTrans" cxnId="{949C42B2-DFCB-48F9-8AF1-7AB0062BCC49}">
      <dgm:prSet/>
      <dgm:spPr/>
      <dgm:t>
        <a:bodyPr/>
        <a:lstStyle/>
        <a:p>
          <a:endParaRPr lang="en-US"/>
        </a:p>
      </dgm:t>
    </dgm:pt>
    <dgm:pt modelId="{AB9248E7-DD11-4ECC-A520-A80C004D8941}">
      <dgm:prSet phldrT="[Text]" custT="1"/>
      <dgm:spPr/>
      <dgm:t>
        <a:bodyPr lIns="0" tIns="0" rIns="0" bIns="0"/>
        <a:lstStyle/>
        <a:p>
          <a:r>
            <a:rPr lang="en-US" sz="1400" b="0" dirty="0">
              <a:latin typeface="+mn-lt"/>
              <a:cs typeface="Vrinda" pitchFamily="34" charset="0"/>
            </a:rPr>
            <a:t>Concept Design / Project Feasibility Study</a:t>
          </a:r>
          <a:endParaRPr lang="en-US" sz="1400" b="0" dirty="0">
            <a:latin typeface="+mn-lt"/>
          </a:endParaRPr>
        </a:p>
      </dgm:t>
    </dgm:pt>
    <dgm:pt modelId="{1A2330AE-48D8-4035-99FB-EF3987FB9697}" type="parTrans" cxnId="{A2905BBB-1006-4EC4-94E5-1077F035CFD1}">
      <dgm:prSet/>
      <dgm:spPr/>
      <dgm:t>
        <a:bodyPr/>
        <a:lstStyle/>
        <a:p>
          <a:endParaRPr lang="en-US"/>
        </a:p>
      </dgm:t>
    </dgm:pt>
    <dgm:pt modelId="{3E59D6BD-2C72-42A8-840B-5EFC294EF4AE}" type="sibTrans" cxnId="{A2905BBB-1006-4EC4-94E5-1077F035CFD1}">
      <dgm:prSet/>
      <dgm:spPr/>
      <dgm:t>
        <a:bodyPr/>
        <a:lstStyle/>
        <a:p>
          <a:endParaRPr lang="en-US"/>
        </a:p>
      </dgm:t>
    </dgm:pt>
    <dgm:pt modelId="{3218B8C2-C0BB-46AB-90E4-2EE10CD69B33}">
      <dgm:prSet phldrT="[Text]" custT="1"/>
      <dgm:spPr/>
      <dgm:t>
        <a:bodyPr lIns="0" tIns="0" rIns="0" bIns="0"/>
        <a:lstStyle/>
        <a:p>
          <a:r>
            <a:rPr lang="en-US" sz="1400" b="0" dirty="0">
              <a:latin typeface="+mn-lt"/>
              <a:cs typeface="Vrinda" pitchFamily="34" charset="0"/>
            </a:rPr>
            <a:t>Execution Training / Supervision</a:t>
          </a:r>
        </a:p>
      </dgm:t>
    </dgm:pt>
    <dgm:pt modelId="{2D60A87E-3DA0-4128-A17E-4291008964B6}" type="parTrans" cxnId="{B9574DA9-EBF0-4B64-ADBC-79EFA69E3F3F}">
      <dgm:prSet/>
      <dgm:spPr/>
      <dgm:t>
        <a:bodyPr/>
        <a:lstStyle/>
        <a:p>
          <a:endParaRPr lang="en-US"/>
        </a:p>
      </dgm:t>
    </dgm:pt>
    <dgm:pt modelId="{B50AF733-F5E3-4F02-B4DB-959A68522ED5}" type="sibTrans" cxnId="{B9574DA9-EBF0-4B64-ADBC-79EFA69E3F3F}">
      <dgm:prSet/>
      <dgm:spPr/>
      <dgm:t>
        <a:bodyPr/>
        <a:lstStyle/>
        <a:p>
          <a:endParaRPr lang="en-US"/>
        </a:p>
      </dgm:t>
    </dgm:pt>
    <dgm:pt modelId="{65686907-DCDF-440A-8BF2-4419EE5F9A23}">
      <dgm:prSet custT="1"/>
      <dgm:spPr/>
      <dgm:t>
        <a:bodyPr lIns="0" tIns="0" rIns="0" bIns="0"/>
        <a:lstStyle/>
        <a:p>
          <a:r>
            <a:rPr lang="en-US" sz="1400" b="0" dirty="0">
              <a:latin typeface="+mn-lt"/>
            </a:rPr>
            <a:t>Supply Precast Machinery</a:t>
          </a:r>
        </a:p>
      </dgm:t>
    </dgm:pt>
    <dgm:pt modelId="{162C1EF4-58C6-404A-AFAF-DE68BF729B94}" type="parTrans" cxnId="{DF098A74-379D-447E-A49F-0E5D8B2C883F}">
      <dgm:prSet/>
      <dgm:spPr/>
      <dgm:t>
        <a:bodyPr/>
        <a:lstStyle/>
        <a:p>
          <a:endParaRPr lang="en-US"/>
        </a:p>
      </dgm:t>
    </dgm:pt>
    <dgm:pt modelId="{2457F5E8-1263-4FBF-9E86-1DD141B45CF9}" type="sibTrans" cxnId="{DF098A74-379D-447E-A49F-0E5D8B2C883F}">
      <dgm:prSet/>
      <dgm:spPr/>
      <dgm:t>
        <a:bodyPr/>
        <a:lstStyle/>
        <a:p>
          <a:endParaRPr lang="en-US"/>
        </a:p>
      </dgm:t>
    </dgm:pt>
    <dgm:pt modelId="{A46380E4-7AF5-452E-8F71-B12E1A9B94EF}">
      <dgm:prSet phldrT="[Text]" custT="1"/>
      <dgm:spPr/>
      <dgm:t>
        <a:bodyPr lIns="0" tIns="0" rIns="0" bIns="0"/>
        <a:lstStyle/>
        <a:p>
          <a:r>
            <a:rPr lang="en-US" sz="1400" b="0" dirty="0">
              <a:latin typeface="+mn-lt"/>
              <a:cs typeface="Vrinda" pitchFamily="34" charset="0"/>
            </a:rPr>
            <a:t>Rebar Automation/ Precast Accessories</a:t>
          </a:r>
          <a:r>
            <a:rPr lang="en-US" sz="1400" b="0" dirty="0">
              <a:solidFill>
                <a:srgbClr val="FF0000"/>
              </a:solidFill>
              <a:latin typeface="+mn-lt"/>
              <a:cs typeface="Vrinda" pitchFamily="34" charset="0"/>
            </a:rPr>
            <a:t>*</a:t>
          </a:r>
        </a:p>
      </dgm:t>
    </dgm:pt>
    <dgm:pt modelId="{642CCA54-003F-418D-9921-0C25580D7DA9}" type="sibTrans" cxnId="{63A15358-ECE1-4570-9206-49DBE6BE5F16}">
      <dgm:prSet/>
      <dgm:spPr/>
      <dgm:t>
        <a:bodyPr/>
        <a:lstStyle/>
        <a:p>
          <a:endParaRPr lang="en-US"/>
        </a:p>
      </dgm:t>
    </dgm:pt>
    <dgm:pt modelId="{A23113A1-C326-490D-B701-141C3766C1E9}" type="parTrans" cxnId="{63A15358-ECE1-4570-9206-49DBE6BE5F16}">
      <dgm:prSet/>
      <dgm:spPr/>
      <dgm:t>
        <a:bodyPr/>
        <a:lstStyle/>
        <a:p>
          <a:endParaRPr lang="en-US"/>
        </a:p>
      </dgm:t>
    </dgm:pt>
    <dgm:pt modelId="{F736A454-BD30-4ACA-A6A3-6602366F2B95}">
      <dgm:prSet phldrT="[Text]" custT="1"/>
      <dgm:spPr/>
      <dgm:t>
        <a:bodyPr lIns="0" tIns="0" rIns="0" bIns="0"/>
        <a:lstStyle/>
        <a:p>
          <a:r>
            <a:rPr lang="en-US" sz="1400" b="0" dirty="0">
              <a:latin typeface="+mn-lt"/>
              <a:cs typeface="Vrinda" pitchFamily="34" charset="0"/>
            </a:rPr>
            <a:t>Plant Setup &amp; Maintenance </a:t>
          </a:r>
        </a:p>
      </dgm:t>
    </dgm:pt>
    <dgm:pt modelId="{062150D2-94DD-46C8-AD58-92DD9A2C3A6D}" type="parTrans" cxnId="{B07D51AF-A0EA-4184-A47C-60ED0F27851E}">
      <dgm:prSet/>
      <dgm:spPr/>
      <dgm:t>
        <a:bodyPr/>
        <a:lstStyle/>
        <a:p>
          <a:endParaRPr lang="en-US"/>
        </a:p>
      </dgm:t>
    </dgm:pt>
    <dgm:pt modelId="{DAA2D230-8E13-48FD-8986-2AC96ABD06D7}" type="sibTrans" cxnId="{B07D51AF-A0EA-4184-A47C-60ED0F27851E}">
      <dgm:prSet/>
      <dgm:spPr/>
      <dgm:t>
        <a:bodyPr/>
        <a:lstStyle/>
        <a:p>
          <a:endParaRPr lang="en-US"/>
        </a:p>
      </dgm:t>
    </dgm:pt>
    <dgm:pt modelId="{06BF2192-F9FE-48D8-995B-C929AF7390DD}" type="pres">
      <dgm:prSet presAssocID="{DC118B5D-2153-42EF-8B69-34A745C5601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5163AC-36D1-4F7C-9C9E-5F2AFD792302}" type="pres">
      <dgm:prSet presAssocID="{DC118B5D-2153-42EF-8B69-34A745C56019}" presName="radial" presStyleCnt="0">
        <dgm:presLayoutVars>
          <dgm:animLvl val="ctr"/>
        </dgm:presLayoutVars>
      </dgm:prSet>
      <dgm:spPr/>
    </dgm:pt>
    <dgm:pt modelId="{BBD35DC4-D70A-4EBB-BA84-FC56AD383190}" type="pres">
      <dgm:prSet presAssocID="{D0E9B64B-0E43-444C-AE53-02DF3C8C132E}" presName="centerShape" presStyleLbl="vennNode1" presStyleIdx="0" presStyleCnt="10" custScaleX="88105" custScaleY="88105"/>
      <dgm:spPr/>
      <dgm:t>
        <a:bodyPr/>
        <a:lstStyle/>
        <a:p>
          <a:endParaRPr lang="en-US"/>
        </a:p>
      </dgm:t>
    </dgm:pt>
    <dgm:pt modelId="{F812D1AB-4067-4AFF-8498-46253683E5B0}" type="pres">
      <dgm:prSet presAssocID="{AB9248E7-DD11-4ECC-A520-A80C004D8941}" presName="node" presStyleLbl="vennNode1" presStyleIdx="1" presStyleCnt="10" custScaleX="100691" custScaleY="1006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38AEFA-C3F5-450F-B4FC-D45F160026CC}" type="pres">
      <dgm:prSet presAssocID="{65686907-DCDF-440A-8BF2-4419EE5F9A23}" presName="node" presStyleLbl="vennNode1" presStyleIdx="2" presStyleCnt="10" custScaleX="100691" custScaleY="1006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2D4F45-B5D0-4B8A-A8AC-7ABEF2FC9A0D}" type="pres">
      <dgm:prSet presAssocID="{30912A19-FE39-4371-960B-4D1B5F4E1992}" presName="node" presStyleLbl="vennNode1" presStyleIdx="3" presStyleCnt="10" custScaleX="100691" custScaleY="1006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1B0057-F6A8-4211-B917-865929684875}" type="pres">
      <dgm:prSet presAssocID="{F736A454-BD30-4ACA-A6A3-6602366F2B95}" presName="node" presStyleLbl="vennNode1" presStyleIdx="4" presStyleCnt="10" custScaleX="100691" custScaleY="1006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CE088D-52DF-432F-B0AF-32CB396875D5}" type="pres">
      <dgm:prSet presAssocID="{56A7FBBA-5954-4DE4-AF7B-36CB2ADE3997}" presName="node" presStyleLbl="vennNode1" presStyleIdx="5" presStyleCnt="10" custScaleX="100691" custScaleY="1006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EBBF29-4284-4418-8509-47EA63883C20}" type="pres">
      <dgm:prSet presAssocID="{BF129257-0E83-4352-9C76-2FABD2D5020E}" presName="node" presStyleLbl="vennNode1" presStyleIdx="6" presStyleCnt="10" custScaleX="100691" custScaleY="1006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ACC071-78E8-4875-861A-72F24BBC0473}" type="pres">
      <dgm:prSet presAssocID="{3218B8C2-C0BB-46AB-90E4-2EE10CD69B33}" presName="node" presStyleLbl="vennNode1" presStyleIdx="7" presStyleCnt="10" custScaleX="100691" custScaleY="1006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94B8D2-03B9-4D62-82A8-EA58CA165380}" type="pres">
      <dgm:prSet presAssocID="{A46380E4-7AF5-452E-8F71-B12E1A9B94EF}" presName="node" presStyleLbl="vennNode1" presStyleIdx="8" presStyleCnt="10" custScaleX="100691" custScaleY="1006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9D9146-61DB-4A69-8721-61FE54D195D8}" type="pres">
      <dgm:prSet presAssocID="{907D412C-0651-4F08-81A8-A3D66F5EEB12}" presName="node" presStyleLbl="vennNode1" presStyleIdx="9" presStyleCnt="10" custScaleX="100691" custScaleY="1006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574DA9-EBF0-4B64-ADBC-79EFA69E3F3F}" srcId="{D0E9B64B-0E43-444C-AE53-02DF3C8C132E}" destId="{3218B8C2-C0BB-46AB-90E4-2EE10CD69B33}" srcOrd="6" destOrd="0" parTransId="{2D60A87E-3DA0-4128-A17E-4291008964B6}" sibTransId="{B50AF733-F5E3-4F02-B4DB-959A68522ED5}"/>
    <dgm:cxn modelId="{949C42B2-DFCB-48F9-8AF1-7AB0062BCC49}" srcId="{D0E9B64B-0E43-444C-AE53-02DF3C8C132E}" destId="{907D412C-0651-4F08-81A8-A3D66F5EEB12}" srcOrd="8" destOrd="0" parTransId="{9CC94F34-1EE8-4AF2-95FD-61A3C22D111D}" sibTransId="{48BA727D-8E13-4136-9477-B50585A16811}"/>
    <dgm:cxn modelId="{B07D51AF-A0EA-4184-A47C-60ED0F27851E}" srcId="{D0E9B64B-0E43-444C-AE53-02DF3C8C132E}" destId="{F736A454-BD30-4ACA-A6A3-6602366F2B95}" srcOrd="3" destOrd="0" parTransId="{062150D2-94DD-46C8-AD58-92DD9A2C3A6D}" sibTransId="{DAA2D230-8E13-48FD-8986-2AC96ABD06D7}"/>
    <dgm:cxn modelId="{320D45EC-1D9F-450A-875E-43E14369DC53}" type="presOf" srcId="{DC118B5D-2153-42EF-8B69-34A745C56019}" destId="{06BF2192-F9FE-48D8-995B-C929AF7390DD}" srcOrd="0" destOrd="0" presId="urn:microsoft.com/office/officeart/2005/8/layout/radial3"/>
    <dgm:cxn modelId="{709C6EF5-FA82-4600-98A6-E3ED8E96B85F}" type="presOf" srcId="{65686907-DCDF-440A-8BF2-4419EE5F9A23}" destId="{0A38AEFA-C3F5-450F-B4FC-D45F160026CC}" srcOrd="0" destOrd="0" presId="urn:microsoft.com/office/officeart/2005/8/layout/radial3"/>
    <dgm:cxn modelId="{0B406486-CCE1-4B73-AC7D-27608F537257}" srcId="{DC118B5D-2153-42EF-8B69-34A745C56019}" destId="{D0E9B64B-0E43-444C-AE53-02DF3C8C132E}" srcOrd="0" destOrd="0" parTransId="{002852BE-1F10-4441-AB47-E15E75003C0C}" sibTransId="{8F9AA275-7DF0-43BC-A556-F1738540ED79}"/>
    <dgm:cxn modelId="{A2905BBB-1006-4EC4-94E5-1077F035CFD1}" srcId="{D0E9B64B-0E43-444C-AE53-02DF3C8C132E}" destId="{AB9248E7-DD11-4ECC-A520-A80C004D8941}" srcOrd="0" destOrd="0" parTransId="{1A2330AE-48D8-4035-99FB-EF3987FB9697}" sibTransId="{3E59D6BD-2C72-42A8-840B-5EFC294EF4AE}"/>
    <dgm:cxn modelId="{210E63A5-C5DB-438C-BF7F-50B653E9F22F}" srcId="{D0E9B64B-0E43-444C-AE53-02DF3C8C132E}" destId="{BF129257-0E83-4352-9C76-2FABD2D5020E}" srcOrd="5" destOrd="0" parTransId="{5760AD05-2E19-404B-A8C3-0FA4D4775669}" sibTransId="{D4D0A56E-79D8-4EF1-AFCE-56FCFB218616}"/>
    <dgm:cxn modelId="{715281A5-3869-4417-BA50-1DB400BEF117}" type="presOf" srcId="{907D412C-0651-4F08-81A8-A3D66F5EEB12}" destId="{C59D9146-61DB-4A69-8721-61FE54D195D8}" srcOrd="0" destOrd="0" presId="urn:microsoft.com/office/officeart/2005/8/layout/radial3"/>
    <dgm:cxn modelId="{3F317FF1-3757-40A7-B5D1-A984CDABA5EA}" type="presOf" srcId="{3218B8C2-C0BB-46AB-90E4-2EE10CD69B33}" destId="{21ACC071-78E8-4875-861A-72F24BBC0473}" srcOrd="0" destOrd="0" presId="urn:microsoft.com/office/officeart/2005/8/layout/radial3"/>
    <dgm:cxn modelId="{22BD4DA9-8A4F-479A-A207-0E3C9D91DFE8}" type="presOf" srcId="{30912A19-FE39-4371-960B-4D1B5F4E1992}" destId="{652D4F45-B5D0-4B8A-A8AC-7ABEF2FC9A0D}" srcOrd="0" destOrd="0" presId="urn:microsoft.com/office/officeart/2005/8/layout/radial3"/>
    <dgm:cxn modelId="{DF098A74-379D-447E-A49F-0E5D8B2C883F}" srcId="{D0E9B64B-0E43-444C-AE53-02DF3C8C132E}" destId="{65686907-DCDF-440A-8BF2-4419EE5F9A23}" srcOrd="1" destOrd="0" parTransId="{162C1EF4-58C6-404A-AFAF-DE68BF729B94}" sibTransId="{2457F5E8-1263-4FBF-9E86-1DD141B45CF9}"/>
    <dgm:cxn modelId="{63A15358-ECE1-4570-9206-49DBE6BE5F16}" srcId="{D0E9B64B-0E43-444C-AE53-02DF3C8C132E}" destId="{A46380E4-7AF5-452E-8F71-B12E1A9B94EF}" srcOrd="7" destOrd="0" parTransId="{A23113A1-C326-490D-B701-141C3766C1E9}" sibTransId="{642CCA54-003F-418D-9921-0C25580D7DA9}"/>
    <dgm:cxn modelId="{2483DD6F-E901-4F7A-89CE-4AD9BF458767}" srcId="{D0E9B64B-0E43-444C-AE53-02DF3C8C132E}" destId="{56A7FBBA-5954-4DE4-AF7B-36CB2ADE3997}" srcOrd="4" destOrd="0" parTransId="{CCCD08E9-9872-4FF5-9E9B-CA3D85042295}" sibTransId="{CE44C04D-6B01-4E52-BA9B-6EB689638853}"/>
    <dgm:cxn modelId="{E81DDB13-CCB1-469F-ABDE-95332F1D1E4A}" type="presOf" srcId="{AB9248E7-DD11-4ECC-A520-A80C004D8941}" destId="{F812D1AB-4067-4AFF-8498-46253683E5B0}" srcOrd="0" destOrd="0" presId="urn:microsoft.com/office/officeart/2005/8/layout/radial3"/>
    <dgm:cxn modelId="{EB0D51DA-CC51-4888-BBD9-3C9B9C9F43BD}" type="presOf" srcId="{F736A454-BD30-4ACA-A6A3-6602366F2B95}" destId="{D81B0057-F6A8-4211-B917-865929684875}" srcOrd="0" destOrd="0" presId="urn:microsoft.com/office/officeart/2005/8/layout/radial3"/>
    <dgm:cxn modelId="{1B0FBD0B-3144-4DEA-9930-6457617ECE44}" srcId="{D0E9B64B-0E43-444C-AE53-02DF3C8C132E}" destId="{30912A19-FE39-4371-960B-4D1B5F4E1992}" srcOrd="2" destOrd="0" parTransId="{05E8F34B-4876-49A3-B54B-00988AA36D40}" sibTransId="{05827AE1-AC11-4779-86A2-E1D5F3E8D67D}"/>
    <dgm:cxn modelId="{BA25A298-8E64-4676-AF71-6BFF1B432019}" type="presOf" srcId="{BF129257-0E83-4352-9C76-2FABD2D5020E}" destId="{91EBBF29-4284-4418-8509-47EA63883C20}" srcOrd="0" destOrd="0" presId="urn:microsoft.com/office/officeart/2005/8/layout/radial3"/>
    <dgm:cxn modelId="{1A203259-041D-40D4-ABA6-DE6F5BD4B3AA}" type="presOf" srcId="{A46380E4-7AF5-452E-8F71-B12E1A9B94EF}" destId="{1294B8D2-03B9-4D62-82A8-EA58CA165380}" srcOrd="0" destOrd="0" presId="urn:microsoft.com/office/officeart/2005/8/layout/radial3"/>
    <dgm:cxn modelId="{CCA7C0E2-8177-4264-A4A0-90B77235EAAF}" type="presOf" srcId="{56A7FBBA-5954-4DE4-AF7B-36CB2ADE3997}" destId="{FBCE088D-52DF-432F-B0AF-32CB396875D5}" srcOrd="0" destOrd="0" presId="urn:microsoft.com/office/officeart/2005/8/layout/radial3"/>
    <dgm:cxn modelId="{BD02ED53-D133-490F-AE2F-2FCEA2E05951}" type="presOf" srcId="{D0E9B64B-0E43-444C-AE53-02DF3C8C132E}" destId="{BBD35DC4-D70A-4EBB-BA84-FC56AD383190}" srcOrd="0" destOrd="0" presId="urn:microsoft.com/office/officeart/2005/8/layout/radial3"/>
    <dgm:cxn modelId="{41B4DD62-2140-4E16-9A41-BD72FBF46481}" type="presParOf" srcId="{06BF2192-F9FE-48D8-995B-C929AF7390DD}" destId="{245163AC-36D1-4F7C-9C9E-5F2AFD792302}" srcOrd="0" destOrd="0" presId="urn:microsoft.com/office/officeart/2005/8/layout/radial3"/>
    <dgm:cxn modelId="{7093C268-FF79-4B88-8593-673619411767}" type="presParOf" srcId="{245163AC-36D1-4F7C-9C9E-5F2AFD792302}" destId="{BBD35DC4-D70A-4EBB-BA84-FC56AD383190}" srcOrd="0" destOrd="0" presId="urn:microsoft.com/office/officeart/2005/8/layout/radial3"/>
    <dgm:cxn modelId="{AD4BB4A0-4ABE-488C-8F77-2F7B8804E843}" type="presParOf" srcId="{245163AC-36D1-4F7C-9C9E-5F2AFD792302}" destId="{F812D1AB-4067-4AFF-8498-46253683E5B0}" srcOrd="1" destOrd="0" presId="urn:microsoft.com/office/officeart/2005/8/layout/radial3"/>
    <dgm:cxn modelId="{5C7CF2E9-0329-4F87-949A-50FF183AF3D8}" type="presParOf" srcId="{245163AC-36D1-4F7C-9C9E-5F2AFD792302}" destId="{0A38AEFA-C3F5-450F-B4FC-D45F160026CC}" srcOrd="2" destOrd="0" presId="urn:microsoft.com/office/officeart/2005/8/layout/radial3"/>
    <dgm:cxn modelId="{A2D93451-1056-41A0-84A7-B4C50D3484C4}" type="presParOf" srcId="{245163AC-36D1-4F7C-9C9E-5F2AFD792302}" destId="{652D4F45-B5D0-4B8A-A8AC-7ABEF2FC9A0D}" srcOrd="3" destOrd="0" presId="urn:microsoft.com/office/officeart/2005/8/layout/radial3"/>
    <dgm:cxn modelId="{A72A4789-EBA1-44BB-8705-FFE96B496D0F}" type="presParOf" srcId="{245163AC-36D1-4F7C-9C9E-5F2AFD792302}" destId="{D81B0057-F6A8-4211-B917-865929684875}" srcOrd="4" destOrd="0" presId="urn:microsoft.com/office/officeart/2005/8/layout/radial3"/>
    <dgm:cxn modelId="{3BD4BCBA-B414-4BE4-84EE-7B18A074F856}" type="presParOf" srcId="{245163AC-36D1-4F7C-9C9E-5F2AFD792302}" destId="{FBCE088D-52DF-432F-B0AF-32CB396875D5}" srcOrd="5" destOrd="0" presId="urn:microsoft.com/office/officeart/2005/8/layout/radial3"/>
    <dgm:cxn modelId="{9B0A7584-EAFA-474F-9FF5-8DC0C2B56A7C}" type="presParOf" srcId="{245163AC-36D1-4F7C-9C9E-5F2AFD792302}" destId="{91EBBF29-4284-4418-8509-47EA63883C20}" srcOrd="6" destOrd="0" presId="urn:microsoft.com/office/officeart/2005/8/layout/radial3"/>
    <dgm:cxn modelId="{3BF1D36C-2F49-4D54-A694-5C4C15FF0F13}" type="presParOf" srcId="{245163AC-36D1-4F7C-9C9E-5F2AFD792302}" destId="{21ACC071-78E8-4875-861A-72F24BBC0473}" srcOrd="7" destOrd="0" presId="urn:microsoft.com/office/officeart/2005/8/layout/radial3"/>
    <dgm:cxn modelId="{8180CDB9-C456-4DB2-B0BB-17693C111EC7}" type="presParOf" srcId="{245163AC-36D1-4F7C-9C9E-5F2AFD792302}" destId="{1294B8D2-03B9-4D62-82A8-EA58CA165380}" srcOrd="8" destOrd="0" presId="urn:microsoft.com/office/officeart/2005/8/layout/radial3"/>
    <dgm:cxn modelId="{D3640B69-CBC1-4931-953C-326E1C503A7D}" type="presParOf" srcId="{245163AC-36D1-4F7C-9C9E-5F2AFD792302}" destId="{C59D9146-61DB-4A69-8721-61FE54D195D8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35DC4-D70A-4EBB-BA84-FC56AD383190}">
      <dsp:nvSpPr>
        <dsp:cNvPr id="0" name=""/>
        <dsp:cNvSpPr/>
      </dsp:nvSpPr>
      <dsp:spPr>
        <a:xfrm>
          <a:off x="1798822" y="1331831"/>
          <a:ext cx="2490715" cy="249071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ELEMATIC SERVICES</a:t>
          </a:r>
        </a:p>
      </dsp:txBody>
      <dsp:txXfrm>
        <a:off x="2163579" y="1696588"/>
        <a:ext cx="1761201" cy="1761201"/>
      </dsp:txXfrm>
    </dsp:sp>
    <dsp:sp modelId="{F812D1AB-4067-4AFF-8498-46253683E5B0}">
      <dsp:nvSpPr>
        <dsp:cNvPr id="0" name=""/>
        <dsp:cNvSpPr/>
      </dsp:nvSpPr>
      <dsp:spPr>
        <a:xfrm>
          <a:off x="2332549" y="23068"/>
          <a:ext cx="1423260" cy="142326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>
              <a:latin typeface="+mn-lt"/>
              <a:cs typeface="Vrinda" pitchFamily="34" charset="0"/>
            </a:rPr>
            <a:t>Concept Design / Project Feasibility Study</a:t>
          </a:r>
          <a:endParaRPr lang="en-US" sz="1400" b="0" kern="1200" dirty="0">
            <a:latin typeface="+mn-lt"/>
          </a:endParaRPr>
        </a:p>
      </dsp:txBody>
      <dsp:txXfrm>
        <a:off x="2540981" y="231500"/>
        <a:ext cx="1006396" cy="1006396"/>
      </dsp:txXfrm>
    </dsp:sp>
    <dsp:sp modelId="{0A38AEFA-C3F5-450F-B4FC-D45F160026CC}">
      <dsp:nvSpPr>
        <dsp:cNvPr id="0" name=""/>
        <dsp:cNvSpPr/>
      </dsp:nvSpPr>
      <dsp:spPr>
        <a:xfrm>
          <a:off x="3516880" y="454129"/>
          <a:ext cx="1423260" cy="142326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>
              <a:latin typeface="+mn-lt"/>
            </a:rPr>
            <a:t>Supply Precast Machinery</a:t>
          </a:r>
        </a:p>
      </dsp:txBody>
      <dsp:txXfrm>
        <a:off x="3725312" y="662561"/>
        <a:ext cx="1006396" cy="1006396"/>
      </dsp:txXfrm>
    </dsp:sp>
    <dsp:sp modelId="{652D4F45-B5D0-4B8A-A8AC-7ABEF2FC9A0D}">
      <dsp:nvSpPr>
        <dsp:cNvPr id="0" name=""/>
        <dsp:cNvSpPr/>
      </dsp:nvSpPr>
      <dsp:spPr>
        <a:xfrm>
          <a:off x="4147049" y="1545614"/>
          <a:ext cx="1423260" cy="142326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>
              <a:latin typeface="+mn-lt"/>
              <a:cs typeface="Vrinda" pitchFamily="34" charset="0"/>
            </a:rPr>
            <a:t>Precast Plant Design</a:t>
          </a:r>
        </a:p>
      </dsp:txBody>
      <dsp:txXfrm>
        <a:off x="4355481" y="1754046"/>
        <a:ext cx="1006396" cy="1006396"/>
      </dsp:txXfrm>
    </dsp:sp>
    <dsp:sp modelId="{D81B0057-F6A8-4211-B917-865929684875}">
      <dsp:nvSpPr>
        <dsp:cNvPr id="0" name=""/>
        <dsp:cNvSpPr/>
      </dsp:nvSpPr>
      <dsp:spPr>
        <a:xfrm>
          <a:off x="3928193" y="2786805"/>
          <a:ext cx="1423260" cy="142326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>
              <a:latin typeface="+mn-lt"/>
              <a:cs typeface="Vrinda" pitchFamily="34" charset="0"/>
            </a:rPr>
            <a:t>Plant Setup &amp; Maintenance </a:t>
          </a:r>
        </a:p>
      </dsp:txBody>
      <dsp:txXfrm>
        <a:off x="4136625" y="2995237"/>
        <a:ext cx="1006396" cy="1006396"/>
      </dsp:txXfrm>
    </dsp:sp>
    <dsp:sp modelId="{FBCE088D-52DF-432F-B0AF-32CB396875D5}">
      <dsp:nvSpPr>
        <dsp:cNvPr id="0" name=""/>
        <dsp:cNvSpPr/>
      </dsp:nvSpPr>
      <dsp:spPr>
        <a:xfrm>
          <a:off x="2962718" y="3596934"/>
          <a:ext cx="1423260" cy="142326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>
              <a:latin typeface="+mn-lt"/>
              <a:cs typeface="Vrinda" pitchFamily="34" charset="0"/>
            </a:rPr>
            <a:t>Production Training / Supervision</a:t>
          </a:r>
        </a:p>
      </dsp:txBody>
      <dsp:txXfrm>
        <a:off x="3171150" y="3805366"/>
        <a:ext cx="1006396" cy="1006396"/>
      </dsp:txXfrm>
    </dsp:sp>
    <dsp:sp modelId="{91EBBF29-4284-4418-8509-47EA63883C20}">
      <dsp:nvSpPr>
        <dsp:cNvPr id="0" name=""/>
        <dsp:cNvSpPr/>
      </dsp:nvSpPr>
      <dsp:spPr>
        <a:xfrm>
          <a:off x="1702380" y="3596934"/>
          <a:ext cx="1423260" cy="142326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>
              <a:latin typeface="+mn-lt"/>
              <a:cs typeface="Vrinda" pitchFamily="34" charset="0"/>
            </a:rPr>
            <a:t>Structural Engineering Services</a:t>
          </a:r>
        </a:p>
      </dsp:txBody>
      <dsp:txXfrm>
        <a:off x="1910812" y="3805366"/>
        <a:ext cx="1006396" cy="1006396"/>
      </dsp:txXfrm>
    </dsp:sp>
    <dsp:sp modelId="{21ACC071-78E8-4875-861A-72F24BBC0473}">
      <dsp:nvSpPr>
        <dsp:cNvPr id="0" name=""/>
        <dsp:cNvSpPr/>
      </dsp:nvSpPr>
      <dsp:spPr>
        <a:xfrm>
          <a:off x="736905" y="2786805"/>
          <a:ext cx="1423260" cy="142326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>
              <a:latin typeface="+mn-lt"/>
              <a:cs typeface="Vrinda" pitchFamily="34" charset="0"/>
            </a:rPr>
            <a:t>Execution Training / Supervision</a:t>
          </a:r>
        </a:p>
      </dsp:txBody>
      <dsp:txXfrm>
        <a:off x="945337" y="2995237"/>
        <a:ext cx="1006396" cy="1006396"/>
      </dsp:txXfrm>
    </dsp:sp>
    <dsp:sp modelId="{1294B8D2-03B9-4D62-82A8-EA58CA165380}">
      <dsp:nvSpPr>
        <dsp:cNvPr id="0" name=""/>
        <dsp:cNvSpPr/>
      </dsp:nvSpPr>
      <dsp:spPr>
        <a:xfrm>
          <a:off x="518050" y="1545614"/>
          <a:ext cx="1423260" cy="142326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>
              <a:latin typeface="+mn-lt"/>
              <a:cs typeface="Vrinda" pitchFamily="34" charset="0"/>
            </a:rPr>
            <a:t>Rebar Automation/ Precast Accessories</a:t>
          </a:r>
          <a:r>
            <a:rPr lang="en-US" sz="1400" b="0" kern="1200" dirty="0">
              <a:solidFill>
                <a:srgbClr val="FF0000"/>
              </a:solidFill>
              <a:latin typeface="+mn-lt"/>
              <a:cs typeface="Vrinda" pitchFamily="34" charset="0"/>
            </a:rPr>
            <a:t>*</a:t>
          </a:r>
        </a:p>
      </dsp:txBody>
      <dsp:txXfrm>
        <a:off x="726482" y="1754046"/>
        <a:ext cx="1006396" cy="1006396"/>
      </dsp:txXfrm>
    </dsp:sp>
    <dsp:sp modelId="{C59D9146-61DB-4A69-8721-61FE54D195D8}">
      <dsp:nvSpPr>
        <dsp:cNvPr id="0" name=""/>
        <dsp:cNvSpPr/>
      </dsp:nvSpPr>
      <dsp:spPr>
        <a:xfrm>
          <a:off x="1148219" y="454129"/>
          <a:ext cx="1423260" cy="142326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>
              <a:latin typeface="+mn-lt"/>
              <a:cs typeface="Vrinda" pitchFamily="34" charset="0"/>
            </a:rPr>
            <a:t>Architectural / MEP Services*</a:t>
          </a:r>
        </a:p>
      </dsp:txBody>
      <dsp:txXfrm>
        <a:off x="1356651" y="662561"/>
        <a:ext cx="1006396" cy="1006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GB" sz="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6" y="2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A00BDE1-770D-465F-A5F5-D51A19522E0B}" type="datetimeFigureOut">
              <a:rPr lang="fi-FI" sz="800"/>
              <a:t>2.3.2019</a:t>
            </a:fld>
            <a:endParaRPr lang="en-GB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GB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6" y="9721106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63459AF-3A89-46AF-AE36-237456AF9CF6}" type="slidenum">
              <a:rPr lang="en-GB" sz="800"/>
              <a:t>‹#›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2696236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8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6" y="2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800"/>
            </a:lvl1pPr>
          </a:lstStyle>
          <a:p>
            <a:fld id="{30CF20D9-2252-49B9-985D-CB7A8D891631}" type="datetimeFigureOut">
              <a:rPr lang="fi-FI" smtClean="0"/>
              <a:pPr/>
              <a:t>2.3.2019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6" y="9721106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800"/>
            </a:lvl1pPr>
          </a:lstStyle>
          <a:p>
            <a:fld id="{496FD49C-FA04-4B19-A8F9-16DB3E12C45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536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/>
          </a:p>
        </p:txBody>
      </p:sp>
      <p:sp>
        <p:nvSpPr>
          <p:cNvPr id="128004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081195D-CD69-47F8-B125-0544D74DB591}" type="slidenum">
              <a:rPr lang="en-GB" altLang="fi-FI" sz="800"/>
              <a:pPr eaLnBrk="1" hangingPunct="1">
                <a:spcBef>
                  <a:spcPct val="0"/>
                </a:spcBef>
              </a:pPr>
              <a:t>4</a:t>
            </a:fld>
            <a:endParaRPr lang="en-GB" altLang="fi-FI" sz="800"/>
          </a:p>
        </p:txBody>
      </p:sp>
      <p:sp>
        <p:nvSpPr>
          <p:cNvPr id="128005" name="Päivämäärän paikkamerkki 5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i-FI" altLang="fi-FI" sz="800"/>
              <a:t>May 23, 2011</a:t>
            </a:r>
            <a:endParaRPr lang="en-GB" altLang="fi-FI" sz="800"/>
          </a:p>
        </p:txBody>
      </p:sp>
      <p:sp>
        <p:nvSpPr>
          <p:cNvPr id="128006" name="Alatunnisteen paikkamerkki 6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fi-FI" sz="800"/>
              <a:t>Presentation name / Author </a:t>
            </a:r>
          </a:p>
        </p:txBody>
      </p:sp>
    </p:spTree>
    <p:extLst>
      <p:ext uri="{BB962C8B-B14F-4D97-AF65-F5344CB8AC3E}">
        <p14:creationId xmlns:p14="http://schemas.microsoft.com/office/powerpoint/2010/main" val="84163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FD49C-FA04-4B19-A8F9-16DB3E12C455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988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user/ElematicGroup" TargetMode="External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hyperlink" Target="https://twitter.com/Elematic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linkedin.com/company/elematic-oy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10" Type="http://schemas.openxmlformats.org/officeDocument/2006/relationships/hyperlink" Target="http://blog.elematic.com/" TargetMode="External"/><Relationship Id="rId4" Type="http://schemas.openxmlformats.org/officeDocument/2006/relationships/hyperlink" Target="https://www.facebook.com/elematic?fref=ts" TargetMode="External"/><Relationship Id="rId9" Type="http://schemas.openxmlformats.org/officeDocument/2006/relationships/image" Target="../media/image8.png"/><Relationship Id="rId14" Type="http://schemas.openxmlformats.org/officeDocument/2006/relationships/hyperlink" Target="http://vk.com/elematic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hyperlink" Target="http://blog.elematic.com/" TargetMode="External"/><Relationship Id="rId13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hyperlink" Target="http://vk.com/elematic" TargetMode="External"/><Relationship Id="rId2" Type="http://schemas.openxmlformats.org/officeDocument/2006/relationships/hyperlink" Target="https://www.facebook.com/elematic?fref=ts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youtube.com/user/ElematicGroup" TargetMode="External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hyperlink" Target="https://twitter.com/Elematic" TargetMode="External"/><Relationship Id="rId4" Type="http://schemas.openxmlformats.org/officeDocument/2006/relationships/hyperlink" Target="http://www.linkedin.com/company/elematic-oy" TargetMode="External"/><Relationship Id="rId9" Type="http://schemas.openxmlformats.org/officeDocument/2006/relationships/image" Target="../media/image15.png"/><Relationship Id="rId14" Type="http://schemas.openxmlformats.org/officeDocument/2006/relationships/image" Target="../media/image18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9.jpeg"/><Relationship Id="rId3" Type="http://schemas.openxmlformats.org/officeDocument/2006/relationships/image" Target="../media/image35.png"/><Relationship Id="rId7" Type="http://schemas.openxmlformats.org/officeDocument/2006/relationships/image" Target="../media/image31.png"/><Relationship Id="rId12" Type="http://schemas.openxmlformats.org/officeDocument/2006/relationships/image" Target="../media/image38.jpe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0.png"/><Relationship Id="rId11" Type="http://schemas.openxmlformats.org/officeDocument/2006/relationships/image" Target="../media/image37.jpeg"/><Relationship Id="rId5" Type="http://schemas.openxmlformats.org/officeDocument/2006/relationships/image" Target="../media/image29.png"/><Relationship Id="rId10" Type="http://schemas.openxmlformats.org/officeDocument/2006/relationships/image" Target="../media/image36.jpe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hyperlink" Target="http://vk.com/elematic" TargetMode="External"/><Relationship Id="rId3" Type="http://schemas.openxmlformats.org/officeDocument/2006/relationships/hyperlink" Target="https://www.facebook.com/elematic?fref=ts" TargetMode="External"/><Relationship Id="rId7" Type="http://schemas.openxmlformats.org/officeDocument/2006/relationships/hyperlink" Target="http://www.youtube.com/user/ElematicGroup" TargetMode="External"/><Relationship Id="rId12" Type="http://schemas.openxmlformats.org/officeDocument/2006/relationships/image" Target="../media/image45.png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2.png"/><Relationship Id="rId11" Type="http://schemas.openxmlformats.org/officeDocument/2006/relationships/hyperlink" Target="https://twitter.com/Elematic" TargetMode="External"/><Relationship Id="rId5" Type="http://schemas.openxmlformats.org/officeDocument/2006/relationships/hyperlink" Target="http://www.linkedin.com/company/elematic-oy" TargetMode="External"/><Relationship Id="rId15" Type="http://schemas.openxmlformats.org/officeDocument/2006/relationships/image" Target="../media/image19.png"/><Relationship Id="rId10" Type="http://schemas.openxmlformats.org/officeDocument/2006/relationships/image" Target="../media/image44.png"/><Relationship Id="rId4" Type="http://schemas.openxmlformats.org/officeDocument/2006/relationships/image" Target="../media/image41.png"/><Relationship Id="rId9" Type="http://schemas.openxmlformats.org/officeDocument/2006/relationships/hyperlink" Target="http://blog.elematic.com" TargetMode="External"/><Relationship Id="rId14" Type="http://schemas.openxmlformats.org/officeDocument/2006/relationships/image" Target="../media/image46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hyperlink" Target="http://blog.elematic.com" TargetMode="External"/><Relationship Id="rId13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12" Type="http://schemas.openxmlformats.org/officeDocument/2006/relationships/hyperlink" Target="http://vk.com/elematic" TargetMode="External"/><Relationship Id="rId2" Type="http://schemas.openxmlformats.org/officeDocument/2006/relationships/hyperlink" Target="https://www.facebook.com/elematic?fref=ts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youtube.com/user/ElematicGroup" TargetMode="External"/><Relationship Id="rId11" Type="http://schemas.openxmlformats.org/officeDocument/2006/relationships/image" Target="../media/image45.png"/><Relationship Id="rId5" Type="http://schemas.openxmlformats.org/officeDocument/2006/relationships/image" Target="../media/image42.png"/><Relationship Id="rId10" Type="http://schemas.openxmlformats.org/officeDocument/2006/relationships/hyperlink" Target="https://twitter.com/Elematic" TargetMode="External"/><Relationship Id="rId4" Type="http://schemas.openxmlformats.org/officeDocument/2006/relationships/hyperlink" Target="http://www.linkedin.com/company/elematic-oy" TargetMode="External"/><Relationship Id="rId9" Type="http://schemas.openxmlformats.org/officeDocument/2006/relationships/image" Target="../media/image44.png"/><Relationship Id="rId14" Type="http://schemas.openxmlformats.org/officeDocument/2006/relationships/image" Target="../media/image19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hyperlink" Target="http://blog.elematic.com" TargetMode="External"/><Relationship Id="rId13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12" Type="http://schemas.openxmlformats.org/officeDocument/2006/relationships/hyperlink" Target="http://vk.com/elematic" TargetMode="External"/><Relationship Id="rId2" Type="http://schemas.openxmlformats.org/officeDocument/2006/relationships/hyperlink" Target="https://www.facebook.com/elematic?fref=ts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youtube.com/user/ElematicGroup" TargetMode="External"/><Relationship Id="rId11" Type="http://schemas.openxmlformats.org/officeDocument/2006/relationships/image" Target="../media/image45.png"/><Relationship Id="rId5" Type="http://schemas.openxmlformats.org/officeDocument/2006/relationships/image" Target="../media/image42.png"/><Relationship Id="rId10" Type="http://schemas.openxmlformats.org/officeDocument/2006/relationships/hyperlink" Target="https://twitter.com/Elematic" TargetMode="External"/><Relationship Id="rId4" Type="http://schemas.openxmlformats.org/officeDocument/2006/relationships/hyperlink" Target="http://www.linkedin.com/company/elematic-oy" TargetMode="External"/><Relationship Id="rId9" Type="http://schemas.openxmlformats.org/officeDocument/2006/relationships/image" Target="../media/image44.png"/><Relationship Id="rId14" Type="http://schemas.openxmlformats.org/officeDocument/2006/relationships/image" Target="../media/image19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hyperlink" Target="http://blog.elematic.com/" TargetMode="External"/><Relationship Id="rId13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hyperlink" Target="http://vk.com/elematic" TargetMode="External"/><Relationship Id="rId2" Type="http://schemas.openxmlformats.org/officeDocument/2006/relationships/hyperlink" Target="https://www.facebook.com/elematic?fref=ts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youtube.com/user/ElematicGroup" TargetMode="External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hyperlink" Target="https://twitter.com/Elematic" TargetMode="External"/><Relationship Id="rId4" Type="http://schemas.openxmlformats.org/officeDocument/2006/relationships/hyperlink" Target="http://www.linkedin.com/company/elematic-oy" TargetMode="External"/><Relationship Id="rId9" Type="http://schemas.openxmlformats.org/officeDocument/2006/relationships/image" Target="../media/image15.png"/><Relationship Id="rId14" Type="http://schemas.openxmlformats.org/officeDocument/2006/relationships/image" Target="../media/image18.png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http://vk.com/elematic" TargetMode="External"/><Relationship Id="rId3" Type="http://schemas.openxmlformats.org/officeDocument/2006/relationships/hyperlink" Target="https://www.facebook.com/elematic?fref=ts" TargetMode="External"/><Relationship Id="rId7" Type="http://schemas.openxmlformats.org/officeDocument/2006/relationships/hyperlink" Target="http://www.youtube.com/user/ElematicGroup" TargetMode="External"/><Relationship Id="rId12" Type="http://schemas.openxmlformats.org/officeDocument/2006/relationships/image" Target="../media/image16.png"/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11" Type="http://schemas.openxmlformats.org/officeDocument/2006/relationships/hyperlink" Target="https://twitter.com/Elematic" TargetMode="External"/><Relationship Id="rId5" Type="http://schemas.openxmlformats.org/officeDocument/2006/relationships/hyperlink" Target="http://www.linkedin.com/company/elematic-oy" TargetMode="External"/><Relationship Id="rId15" Type="http://schemas.openxmlformats.org/officeDocument/2006/relationships/image" Target="../media/image18.pn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hyperlink" Target="http://blog.elematic.com/" TargetMode="External"/><Relationship Id="rId14" Type="http://schemas.openxmlformats.org/officeDocument/2006/relationships/image" Target="../media/image17.png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hyperlink" Target="http://blog.elematic.com/" TargetMode="External"/><Relationship Id="rId13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hyperlink" Target="http://vk.com/elematic" TargetMode="External"/><Relationship Id="rId2" Type="http://schemas.openxmlformats.org/officeDocument/2006/relationships/hyperlink" Target="https://www.facebook.com/elematic?fref=ts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youtube.com/user/ElematicGroup" TargetMode="External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hyperlink" Target="https://twitter.com/Elematic" TargetMode="External"/><Relationship Id="rId4" Type="http://schemas.openxmlformats.org/officeDocument/2006/relationships/hyperlink" Target="http://www.linkedin.com/company/elematic-oy" TargetMode="External"/><Relationship Id="rId9" Type="http://schemas.openxmlformats.org/officeDocument/2006/relationships/image" Target="../media/image15.png"/><Relationship Id="rId14" Type="http://schemas.openxmlformats.org/officeDocument/2006/relationships/image" Target="../media/image1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hyperlink" Target="http://blog.elematic.com/" TargetMode="External"/><Relationship Id="rId13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hyperlink" Target="http://vk.com/elematic" TargetMode="External"/><Relationship Id="rId2" Type="http://schemas.openxmlformats.org/officeDocument/2006/relationships/hyperlink" Target="https://www.facebook.com/elematic?fref=ts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youtube.com/user/ElematicGroup" TargetMode="External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hyperlink" Target="https://twitter.com/Elematic" TargetMode="External"/><Relationship Id="rId4" Type="http://schemas.openxmlformats.org/officeDocument/2006/relationships/hyperlink" Target="http://www.linkedin.com/company/elematic-oy" TargetMode="External"/><Relationship Id="rId9" Type="http://schemas.openxmlformats.org/officeDocument/2006/relationships/image" Target="../media/image15.png"/><Relationship Id="rId14" Type="http://schemas.openxmlformats.org/officeDocument/2006/relationships/image" Target="../media/image18.png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http://vk.com/elematic" TargetMode="External"/><Relationship Id="rId3" Type="http://schemas.openxmlformats.org/officeDocument/2006/relationships/hyperlink" Target="https://www.facebook.com/elematic?fref=ts" TargetMode="External"/><Relationship Id="rId7" Type="http://schemas.openxmlformats.org/officeDocument/2006/relationships/hyperlink" Target="http://www.youtube.com/user/ElematicGroup" TargetMode="External"/><Relationship Id="rId12" Type="http://schemas.openxmlformats.org/officeDocument/2006/relationships/image" Target="../media/image16.png"/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11" Type="http://schemas.openxmlformats.org/officeDocument/2006/relationships/hyperlink" Target="https://twitter.com/Elematic" TargetMode="External"/><Relationship Id="rId5" Type="http://schemas.openxmlformats.org/officeDocument/2006/relationships/hyperlink" Target="http://www.linkedin.com/company/elematic-oy" TargetMode="External"/><Relationship Id="rId15" Type="http://schemas.openxmlformats.org/officeDocument/2006/relationships/image" Target="../media/image18.pn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hyperlink" Target="http://blog.elematic.com/" TargetMode="External"/><Relationship Id="rId14" Type="http://schemas.openxmlformats.org/officeDocument/2006/relationships/image" Target="../media/image17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1628775"/>
            <a:ext cx="8207375" cy="1439863"/>
          </a:xfrm>
        </p:spPr>
        <p:txBody>
          <a:bodyPr anchor="b" anchorCtr="0"/>
          <a:lstStyle>
            <a:lvl1pPr algn="ctr">
              <a:lnSpc>
                <a:spcPts val="5000"/>
              </a:lnSpc>
              <a:defRPr sz="5000" cap="all" baseline="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313" y="3068638"/>
            <a:ext cx="8207375" cy="864418"/>
          </a:xfrm>
        </p:spPr>
        <p:txBody>
          <a:bodyPr/>
          <a:lstStyle>
            <a:lvl1pPr marL="0" indent="0" algn="ctr">
              <a:buNone/>
              <a:defRPr sz="24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1720" y="6165305"/>
            <a:ext cx="2304256" cy="215899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8313" y="6165305"/>
            <a:ext cx="359271" cy="215900"/>
          </a:xfrm>
        </p:spPr>
        <p:txBody>
          <a:bodyPr/>
          <a:lstStyle/>
          <a:p>
            <a:fld id="{18F57A71-91D3-4A55-B057-23E719EBC73D}" type="slidenum">
              <a:rPr lang="en-US" noProof="0" smtClean="0"/>
              <a:t>‹#›</a:t>
            </a:fld>
            <a:endParaRPr lang="en-US" noProof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769" y="5860471"/>
            <a:ext cx="4191716" cy="77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65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29" descr="Elematic_logo_kehy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84667"/>
            <a:ext cx="601662" cy="46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16" descr="image001.png">
            <a:hlinkClick r:id="rId4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324600"/>
            <a:ext cx="166688" cy="22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uva 17" descr="image002.png">
            <a:hlinkClick r:id="rId6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322485"/>
            <a:ext cx="166688" cy="22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uva 18" descr="image003.png">
            <a:hlinkClick r:id="rId8"/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6322485"/>
            <a:ext cx="166688" cy="22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uva 19" descr="image004.png">
            <a:hlinkClick r:id="rId10"/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322485"/>
            <a:ext cx="165100" cy="22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uva 20" descr="image005.png">
            <a:hlinkClick r:id="rId12"/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322485"/>
            <a:ext cx="165100" cy="22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Kuva 21" descr="image006.png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309784"/>
            <a:ext cx="176212" cy="234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57200" y="548283"/>
            <a:ext cx="8229600" cy="1152525"/>
          </a:xfrm>
        </p:spPr>
        <p:txBody>
          <a:bodyPr/>
          <a:lstStyle/>
          <a:p>
            <a:r>
              <a:rPr lang="fi-FI" noProof="0"/>
              <a:t>Muokkaa perustyylejä naps.</a:t>
            </a:r>
            <a:endParaRPr lang="en-US" noProof="0" dirty="0"/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469925" y="1915584"/>
            <a:ext cx="8229600" cy="4105275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en-US" noProof="0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27088" y="6309785"/>
            <a:ext cx="1223962" cy="215900"/>
          </a:xfrm>
          <a:prstGeom prst="rect">
            <a:avLst/>
          </a:prstGeom>
        </p:spPr>
        <p:txBody>
          <a:bodyPr vert="horz" lIns="91440" tIns="7200" rIns="91440" bIns="7200" rtlCol="0" anchor="b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i-FI"/>
              <a:t>May 23, 2011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1050" y="6309785"/>
            <a:ext cx="3600450" cy="215900"/>
          </a:xfrm>
          <a:prstGeom prst="rect">
            <a:avLst/>
          </a:prstGeom>
        </p:spPr>
        <p:txBody>
          <a:bodyPr vert="horz" lIns="91440" tIns="7200" rIns="91440" bIns="7200" rtlCol="0" anchor="b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Presentation name / Author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8314" y="6309785"/>
            <a:ext cx="358775" cy="215900"/>
          </a:xfrm>
          <a:prstGeom prst="rect">
            <a:avLst/>
          </a:prstGeom>
        </p:spPr>
        <p:txBody>
          <a:bodyPr vert="horz" wrap="square" lIns="91440" tIns="7200" rIns="91440" bIns="720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69B48B00-7121-4A9C-A37C-90D7D61F12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241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143000" y="1122363"/>
            <a:ext cx="6858000" cy="238760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602038"/>
            <a:ext cx="6858000" cy="165576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0" algn="ctr">
              <a:buSzTx/>
              <a:buFontTx/>
              <a:buNone/>
              <a:defRPr sz="1800"/>
            </a:lvl2pPr>
            <a:lvl3pPr marL="0" indent="0" algn="ctr">
              <a:buSzTx/>
              <a:buFontTx/>
              <a:buNone/>
              <a:defRPr sz="1800"/>
            </a:lvl3pPr>
            <a:lvl4pPr marL="0" indent="0" algn="ctr">
              <a:buSzTx/>
              <a:buFontTx/>
              <a:buNone/>
              <a:defRPr sz="1800"/>
            </a:lvl4pPr>
            <a:lvl5pPr marL="0" indent="0" algn="ctr">
              <a:buSzTx/>
              <a:buFont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154331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408070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3888" y="4589462"/>
            <a:ext cx="7886700" cy="150019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760754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98217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0" y="1681164"/>
            <a:ext cx="3868343" cy="82391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 b="1"/>
            </a:lvl1pPr>
            <a:lvl2pPr marL="0" indent="0">
              <a:buSzTx/>
              <a:buFontTx/>
              <a:buNone/>
              <a:defRPr sz="1800" b="1"/>
            </a:lvl2pPr>
            <a:lvl3pPr marL="0" indent="0">
              <a:buSzTx/>
              <a:buFontTx/>
              <a:buNone/>
              <a:defRPr sz="1800" b="1"/>
            </a:lvl3pPr>
            <a:lvl4pPr marL="0" indent="0">
              <a:buSzTx/>
              <a:buFontTx/>
              <a:buNone/>
              <a:defRPr sz="1800" b="1"/>
            </a:lvl4pPr>
            <a:lvl5pPr marL="0" indent="0">
              <a:buSzTx/>
              <a:buFontTx/>
              <a:buNone/>
              <a:defRPr sz="1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29150" y="1681163"/>
            <a:ext cx="3887391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3246254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22150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051840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629840" y="457200"/>
            <a:ext cx="2949180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1" y="987426"/>
            <a:ext cx="4629152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43" indent="-195943">
              <a:defRPr sz="2400"/>
            </a:lvl2pPr>
            <a:lvl3pPr marL="914400" indent="-228600">
              <a:defRPr sz="2400"/>
            </a:lvl3pPr>
            <a:lvl4pPr marL="1303020" indent="-274320">
              <a:defRPr sz="2400"/>
            </a:lvl4pPr>
            <a:lvl5pPr marL="1645920" indent="-274320"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29840" y="2057400"/>
            <a:ext cx="2949179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5614160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629840" y="457200"/>
            <a:ext cx="2949180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3887391" y="987426"/>
            <a:ext cx="462915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0">
              <a:buSzTx/>
              <a:buFontTx/>
              <a:buNone/>
              <a:defRPr sz="1200"/>
            </a:lvl2pPr>
            <a:lvl3pPr marL="0" indent="0">
              <a:buSzTx/>
              <a:buFontTx/>
              <a:buNone/>
              <a:defRPr sz="1200"/>
            </a:lvl3pPr>
            <a:lvl4pPr marL="0" indent="0">
              <a:buSzTx/>
              <a:buFontTx/>
              <a:buNone/>
              <a:defRPr sz="1200"/>
            </a:lvl4pPr>
            <a:lvl5pPr marL="0" indent="0">
              <a:buSzTx/>
              <a:buFontTx/>
              <a:buNone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675437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57A71-91D3-4A55-B057-23E719EBC73D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561079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0582926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3693685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Kuva 6" descr="Kuva 6">
            <a:hlinkClick r:id="rId2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52319" y="6323719"/>
            <a:ext cx="165605" cy="2208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Kuva 10" descr="Kuva 10">
            <a:hlinkClick r:id="rId4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668206" y="6323491"/>
            <a:ext cx="165774" cy="2210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Kuva 11" descr="Kuva 11">
            <a:hlinkClick r:id="rId6"/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884266" y="6323491"/>
            <a:ext cx="165774" cy="2210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Kuva 12" descr="Kuva 12">
            <a:hlinkClick r:id="rId8"/>
          </p:cNvPr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100324" y="6323491"/>
            <a:ext cx="165774" cy="2210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Kuva 13" descr="Kuva 13">
            <a:hlinkClick r:id="rId10"/>
          </p:cNvPr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8316382" y="6323491"/>
            <a:ext cx="165774" cy="2210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Kuva 14" descr="Kuva 14">
            <a:hlinkClick r:id="rId12"/>
          </p:cNvPr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8532437" y="6309319"/>
            <a:ext cx="176405" cy="235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Kuva 16" descr="Kuva 16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8244407" y="99652"/>
            <a:ext cx="458385" cy="353020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457200" y="548284"/>
            <a:ext cx="8229600" cy="1152529"/>
          </a:xfrm>
          <a:prstGeom prst="rect">
            <a:avLst/>
          </a:prstGeom>
        </p:spPr>
        <p:txBody>
          <a:bodyPr/>
          <a:lstStyle>
            <a:lvl1pPr>
              <a:lnSpc>
                <a:spcPts val="3600"/>
              </a:lnSpc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916109"/>
            <a:ext cx="4038600" cy="4105282"/>
          </a:xfrm>
          <a:prstGeom prst="rect">
            <a:avLst/>
          </a:prstGeom>
        </p:spPr>
        <p:txBody>
          <a:bodyPr/>
          <a:lstStyle>
            <a:lvl1pPr marL="182557" indent="-182557">
              <a:spcBef>
                <a:spcPts val="375"/>
              </a:spcBef>
              <a:buSzPct val="130000"/>
              <a:defRPr sz="1950"/>
            </a:lvl1pPr>
            <a:lvl2pPr marL="667526" indent="-218275">
              <a:spcBef>
                <a:spcPts val="375"/>
              </a:spcBef>
              <a:buSzPct val="130000"/>
              <a:buChar char="-"/>
              <a:defRPr sz="1950"/>
            </a:lvl2pPr>
            <a:lvl3pPr marL="1145692" indent="-247191">
              <a:spcBef>
                <a:spcPts val="375"/>
              </a:spcBef>
              <a:buSzPct val="130000"/>
              <a:defRPr sz="1950"/>
            </a:lvl3pPr>
            <a:lvl4pPr marL="1595624" indent="-249455">
              <a:spcBef>
                <a:spcPts val="375"/>
              </a:spcBef>
              <a:buSzPct val="130000"/>
              <a:buChar char="-"/>
              <a:defRPr sz="1950"/>
            </a:lvl4pPr>
            <a:lvl5pPr marL="2044875" indent="-249455">
              <a:spcBef>
                <a:spcPts val="375"/>
              </a:spcBef>
              <a:buSzPct val="130000"/>
              <a:defRPr sz="19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8314" y="6360644"/>
            <a:ext cx="160414" cy="164582"/>
          </a:xfrm>
          <a:prstGeom prst="rect">
            <a:avLst/>
          </a:prstGeom>
        </p:spPr>
        <p:txBody>
          <a:bodyPr lIns="7200" tIns="7200" rIns="7200" bIns="7200" anchor="b"/>
          <a:lstStyle>
            <a:lvl1pPr algn="l">
              <a:defRPr sz="975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6109445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Kuvan paikkamerkki 7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916109"/>
            <a:ext cx="8229600" cy="4105282"/>
          </a:xfrm>
          <a:prstGeom prst="rect">
            <a:avLst/>
          </a:prstGeom>
        </p:spPr>
        <p:txBody>
          <a:bodyPr/>
          <a:lstStyle>
            <a:lvl1pPr marL="182557" indent="-182557">
              <a:spcBef>
                <a:spcPts val="375"/>
              </a:spcBef>
              <a:buClr>
                <a:srgbClr val="89BB36"/>
              </a:buClr>
              <a:buSzPct val="130000"/>
              <a:defRPr sz="1950"/>
            </a:lvl1pPr>
            <a:lvl2pPr marL="667526" indent="-218275">
              <a:spcBef>
                <a:spcPts val="375"/>
              </a:spcBef>
              <a:buClr>
                <a:srgbClr val="89BB36"/>
              </a:buClr>
              <a:buSzPct val="130000"/>
              <a:defRPr sz="1950"/>
            </a:lvl2pPr>
            <a:lvl3pPr marL="1145692" indent="-247191">
              <a:spcBef>
                <a:spcPts val="375"/>
              </a:spcBef>
              <a:buClr>
                <a:srgbClr val="89BB36"/>
              </a:buClr>
              <a:buSzPct val="130000"/>
              <a:buChar char="-"/>
              <a:defRPr sz="1950"/>
            </a:lvl3pPr>
            <a:lvl4pPr marL="1595624" indent="-249455">
              <a:spcBef>
                <a:spcPts val="375"/>
              </a:spcBef>
              <a:buClr>
                <a:srgbClr val="89BB36"/>
              </a:buClr>
              <a:buSzPct val="130000"/>
              <a:buChar char="-"/>
              <a:defRPr sz="1950"/>
            </a:lvl4pPr>
            <a:lvl5pPr marL="2044876" indent="-249455">
              <a:spcBef>
                <a:spcPts val="375"/>
              </a:spcBef>
              <a:buClr>
                <a:srgbClr val="89BB36"/>
              </a:buClr>
              <a:buSzPct val="130000"/>
              <a:buChar char="-"/>
              <a:defRPr sz="19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Title Text"/>
          <p:cNvSpPr txBox="1">
            <a:spLocks noGrp="1"/>
          </p:cNvSpPr>
          <p:nvPr>
            <p:ph type="title"/>
          </p:nvPr>
        </p:nvSpPr>
        <p:spPr>
          <a:xfrm>
            <a:off x="457200" y="548284"/>
            <a:ext cx="8229600" cy="1152529"/>
          </a:xfrm>
          <a:prstGeom prst="rect">
            <a:avLst/>
          </a:prstGeom>
        </p:spPr>
        <p:txBody>
          <a:bodyPr/>
          <a:lstStyle>
            <a:lvl1pPr>
              <a:lnSpc>
                <a:spcPts val="3600"/>
              </a:lnSpc>
              <a:defRPr sz="3600"/>
            </a:lvl1pPr>
          </a:lstStyle>
          <a:p>
            <a:r>
              <a:t>Title Text</a:t>
            </a:r>
          </a:p>
        </p:txBody>
      </p:sp>
      <p:pic>
        <p:nvPicPr>
          <p:cNvPr id="129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42193" y="213833"/>
            <a:ext cx="1073208" cy="668907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191771"/>
            <a:ext cx="160414" cy="164582"/>
          </a:xfrm>
          <a:prstGeom prst="rect">
            <a:avLst/>
          </a:prstGeom>
        </p:spPr>
        <p:txBody>
          <a:bodyPr lIns="7200" tIns="7200" rIns="7200" bIns="7200" anchor="b"/>
          <a:lstStyle>
            <a:lvl1pPr algn="l">
              <a:defRPr sz="975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7871642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34289" tIns="34289" rIns="34289" bIns="34289"/>
          <a:lstStyle/>
          <a:p>
            <a:pPr>
              <a:defRPr sz="2400"/>
            </a:pPr>
            <a:endParaRPr sz="1800"/>
          </a:p>
        </p:txBody>
      </p:sp>
      <p:sp>
        <p:nvSpPr>
          <p:cNvPr id="138" name="bk object 17"/>
          <p:cNvSpPr/>
          <p:nvPr/>
        </p:nvSpPr>
        <p:spPr>
          <a:xfrm>
            <a:off x="3152776" y="5060950"/>
            <a:ext cx="461966" cy="61595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34289" tIns="34289" rIns="34289" bIns="34289"/>
          <a:lstStyle/>
          <a:p>
            <a:pPr>
              <a:defRPr sz="2400"/>
            </a:pPr>
            <a:endParaRPr sz="1800"/>
          </a:p>
        </p:txBody>
      </p:sp>
      <p:sp>
        <p:nvSpPr>
          <p:cNvPr id="139" name="bk object 18"/>
          <p:cNvSpPr/>
          <p:nvPr/>
        </p:nvSpPr>
        <p:spPr>
          <a:xfrm>
            <a:off x="3629026" y="5060950"/>
            <a:ext cx="460377" cy="61595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34289" tIns="34289" rIns="34289" bIns="34289"/>
          <a:lstStyle/>
          <a:p>
            <a:pPr>
              <a:defRPr sz="2400"/>
            </a:pPr>
            <a:endParaRPr sz="1800"/>
          </a:p>
        </p:txBody>
      </p:sp>
      <p:sp>
        <p:nvSpPr>
          <p:cNvPr id="140" name="bk object 19"/>
          <p:cNvSpPr/>
          <p:nvPr/>
        </p:nvSpPr>
        <p:spPr>
          <a:xfrm>
            <a:off x="4103688" y="5060950"/>
            <a:ext cx="461951" cy="61595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34289" tIns="34289" rIns="34289" bIns="34289"/>
          <a:lstStyle/>
          <a:p>
            <a:pPr>
              <a:defRPr sz="2400"/>
            </a:pPr>
            <a:endParaRPr sz="1800"/>
          </a:p>
        </p:txBody>
      </p:sp>
      <p:sp>
        <p:nvSpPr>
          <p:cNvPr id="141" name="bk object 20"/>
          <p:cNvSpPr/>
          <p:nvPr/>
        </p:nvSpPr>
        <p:spPr>
          <a:xfrm>
            <a:off x="4578349" y="5060950"/>
            <a:ext cx="461966" cy="61595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34289" tIns="34289" rIns="34289" bIns="34289"/>
          <a:lstStyle/>
          <a:p>
            <a:pPr>
              <a:defRPr sz="2400"/>
            </a:pPr>
            <a:endParaRPr sz="1800"/>
          </a:p>
        </p:txBody>
      </p:sp>
      <p:sp>
        <p:nvSpPr>
          <p:cNvPr id="142" name="bk object 21"/>
          <p:cNvSpPr/>
          <p:nvPr/>
        </p:nvSpPr>
        <p:spPr>
          <a:xfrm>
            <a:off x="5054600" y="5060950"/>
            <a:ext cx="460377" cy="61595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34289" tIns="34289" rIns="34289" bIns="34289"/>
          <a:lstStyle/>
          <a:p>
            <a:pPr>
              <a:defRPr sz="2400"/>
            </a:pPr>
            <a:endParaRPr sz="1800"/>
          </a:p>
        </p:txBody>
      </p:sp>
      <p:sp>
        <p:nvSpPr>
          <p:cNvPr id="143" name="bk object 22"/>
          <p:cNvSpPr/>
          <p:nvPr/>
        </p:nvSpPr>
        <p:spPr>
          <a:xfrm>
            <a:off x="5529263" y="5060950"/>
            <a:ext cx="461964" cy="615952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12700">
            <a:miter lim="400000"/>
          </a:ln>
        </p:spPr>
        <p:txBody>
          <a:bodyPr lIns="34289" tIns="34289" rIns="34289" bIns="34289"/>
          <a:lstStyle/>
          <a:p>
            <a:pPr>
              <a:defRPr sz="2400"/>
            </a:pPr>
            <a:endParaRPr sz="1800"/>
          </a:p>
        </p:txBody>
      </p:sp>
      <p:sp>
        <p:nvSpPr>
          <p:cNvPr id="144" name="bk object 23"/>
          <p:cNvSpPr/>
          <p:nvPr/>
        </p:nvSpPr>
        <p:spPr>
          <a:xfrm>
            <a:off x="3619500" y="645580"/>
            <a:ext cx="1905000" cy="1468972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12700">
            <a:miter lim="400000"/>
          </a:ln>
        </p:spPr>
        <p:txBody>
          <a:bodyPr lIns="34289" tIns="34289" rIns="34289" bIns="34289"/>
          <a:lstStyle/>
          <a:p>
            <a:pPr>
              <a:defRPr sz="2400"/>
            </a:pPr>
            <a:endParaRPr sz="1800"/>
          </a:p>
        </p:txBody>
      </p:sp>
      <p:sp>
        <p:nvSpPr>
          <p:cNvPr id="145" name="Title Text"/>
          <p:cNvSpPr txBox="1">
            <a:spLocks noGrp="1"/>
          </p:cNvSpPr>
          <p:nvPr>
            <p:ph type="title"/>
          </p:nvPr>
        </p:nvSpPr>
        <p:spPr>
          <a:xfrm>
            <a:off x="2979991" y="2598591"/>
            <a:ext cx="3184019" cy="1016001"/>
          </a:xfrm>
          <a:prstGeom prst="rect">
            <a:avLst/>
          </a:prstGeom>
        </p:spPr>
        <p:txBody>
          <a:bodyPr lIns="0" tIns="0" rIns="0" bIns="0" anchor="t"/>
          <a:lstStyle>
            <a:lvl1pPr defTabSz="914376">
              <a:lnSpc>
                <a:spcPct val="100000"/>
              </a:lnSpc>
              <a:defRPr sz="4950" b="1">
                <a:solidFill>
                  <a:srgbClr val="89BB36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4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40479"/>
            <a:ext cx="6400800" cy="1714504"/>
          </a:xfrm>
          <a:prstGeom prst="rect">
            <a:avLst/>
          </a:prstGeom>
        </p:spPr>
        <p:txBody>
          <a:bodyPr lIns="0" tIns="0" rIns="0" bIns="0"/>
          <a:lstStyle>
            <a:lvl1pPr marL="0" indent="0" defTabSz="91437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/>
            </a:lvl1pPr>
            <a:lvl2pPr marL="0" indent="0" defTabSz="91437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/>
            </a:lvl2pPr>
            <a:lvl3pPr marL="0" indent="0" defTabSz="91437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/>
            </a:lvl3pPr>
            <a:lvl4pPr marL="0" indent="0" defTabSz="91437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/>
            </a:lvl4pPr>
            <a:lvl5pPr marL="0" indent="0" defTabSz="91437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5207" y="6377941"/>
            <a:ext cx="211596" cy="207749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35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3231943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le Text"/>
          <p:cNvSpPr txBox="1">
            <a:spLocks noGrp="1"/>
          </p:cNvSpPr>
          <p:nvPr>
            <p:ph type="title"/>
          </p:nvPr>
        </p:nvSpPr>
        <p:spPr>
          <a:xfrm>
            <a:off x="330259" y="361069"/>
            <a:ext cx="8483482" cy="695117"/>
          </a:xfrm>
          <a:prstGeom prst="rect">
            <a:avLst/>
          </a:prstGeom>
        </p:spPr>
        <p:txBody>
          <a:bodyPr lIns="0" tIns="0" rIns="0" bIns="0" anchor="t"/>
          <a:lstStyle>
            <a:lvl1pPr defTabSz="914376">
              <a:lnSpc>
                <a:spcPct val="100000"/>
              </a:lnSpc>
              <a:defRPr sz="3150" b="1">
                <a:solidFill>
                  <a:srgbClr val="89BB36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55" name="Body Level One…"/>
          <p:cNvSpPr txBox="1">
            <a:spLocks noGrp="1"/>
          </p:cNvSpPr>
          <p:nvPr>
            <p:ph type="body" idx="1"/>
          </p:nvPr>
        </p:nvSpPr>
        <p:spPr>
          <a:xfrm>
            <a:off x="323531" y="1723997"/>
            <a:ext cx="8496937" cy="3529756"/>
          </a:xfrm>
          <a:prstGeom prst="rect">
            <a:avLst/>
          </a:prstGeom>
        </p:spPr>
        <p:txBody>
          <a:bodyPr lIns="0" tIns="0" rIns="0" bIns="0"/>
          <a:lstStyle>
            <a:lvl1pPr marL="0" indent="0" defTabSz="91437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/>
            </a:lvl1pPr>
            <a:lvl2pPr marL="0" indent="0" defTabSz="91437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/>
            </a:lvl2pPr>
            <a:lvl3pPr marL="0" indent="0" defTabSz="91437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/>
            </a:lvl3pPr>
            <a:lvl4pPr marL="0" indent="0" defTabSz="91437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/>
            </a:lvl4pPr>
            <a:lvl5pPr marL="0" indent="0" defTabSz="91437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5207" y="6377941"/>
            <a:ext cx="211596" cy="207749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35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6772388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 Text"/>
          <p:cNvSpPr txBox="1">
            <a:spLocks noGrp="1"/>
          </p:cNvSpPr>
          <p:nvPr>
            <p:ph type="title"/>
          </p:nvPr>
        </p:nvSpPr>
        <p:spPr>
          <a:xfrm>
            <a:off x="330259" y="361069"/>
            <a:ext cx="8483482" cy="695117"/>
          </a:xfrm>
          <a:prstGeom prst="rect">
            <a:avLst/>
          </a:prstGeom>
        </p:spPr>
        <p:txBody>
          <a:bodyPr lIns="0" tIns="0" rIns="0" bIns="0" anchor="t"/>
          <a:lstStyle>
            <a:lvl1pPr defTabSz="914376">
              <a:lnSpc>
                <a:spcPct val="100000"/>
              </a:lnSpc>
              <a:defRPr sz="3150" b="1">
                <a:solidFill>
                  <a:srgbClr val="89BB36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64" name="Body Level One…"/>
          <p:cNvSpPr txBox="1">
            <a:spLocks noGrp="1"/>
          </p:cNvSpPr>
          <p:nvPr>
            <p:ph type="body" idx="1"/>
          </p:nvPr>
        </p:nvSpPr>
        <p:spPr>
          <a:xfrm>
            <a:off x="323531" y="1723997"/>
            <a:ext cx="8496937" cy="3529756"/>
          </a:xfrm>
          <a:prstGeom prst="rect">
            <a:avLst/>
          </a:prstGeom>
        </p:spPr>
        <p:txBody>
          <a:bodyPr lIns="0" tIns="0" rIns="0" bIns="0"/>
          <a:lstStyle>
            <a:lvl1pPr marL="0" indent="0" defTabSz="91437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/>
            </a:lvl1pPr>
            <a:lvl2pPr marL="0" indent="0" defTabSz="91437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/>
            </a:lvl2pPr>
            <a:lvl3pPr marL="0" indent="0" defTabSz="91437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/>
            </a:lvl3pPr>
            <a:lvl4pPr marL="0" indent="0" defTabSz="91437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/>
            </a:lvl4pPr>
            <a:lvl5pPr marL="0" indent="0" defTabSz="91437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5207" y="6377941"/>
            <a:ext cx="211596" cy="207749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35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5778898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itle Text"/>
          <p:cNvSpPr txBox="1">
            <a:spLocks noGrp="1"/>
          </p:cNvSpPr>
          <p:nvPr>
            <p:ph type="title"/>
          </p:nvPr>
        </p:nvSpPr>
        <p:spPr>
          <a:xfrm>
            <a:off x="330259" y="361069"/>
            <a:ext cx="8483482" cy="695117"/>
          </a:xfrm>
          <a:prstGeom prst="rect">
            <a:avLst/>
          </a:prstGeom>
        </p:spPr>
        <p:txBody>
          <a:bodyPr lIns="0" tIns="0" rIns="0" bIns="0" anchor="t"/>
          <a:lstStyle>
            <a:lvl1pPr defTabSz="914376">
              <a:lnSpc>
                <a:spcPct val="100000"/>
              </a:lnSpc>
              <a:defRPr sz="3150" b="1">
                <a:solidFill>
                  <a:srgbClr val="89BB36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1" y="1577338"/>
            <a:ext cx="3977641" cy="4526284"/>
          </a:xfrm>
          <a:prstGeom prst="rect">
            <a:avLst/>
          </a:prstGeom>
        </p:spPr>
        <p:txBody>
          <a:bodyPr lIns="0" tIns="0" rIns="0" bIns="0"/>
          <a:lstStyle>
            <a:lvl1pPr marL="0" indent="0" defTabSz="91437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/>
            </a:lvl1pPr>
            <a:lvl2pPr marL="0" indent="0" defTabSz="91437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/>
            </a:lvl2pPr>
            <a:lvl3pPr marL="0" indent="0" defTabSz="91437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/>
            </a:lvl3pPr>
            <a:lvl4pPr marL="0" indent="0" defTabSz="91437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/>
            </a:lvl4pPr>
            <a:lvl5pPr marL="0" indent="0" defTabSz="91437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5207" y="6377941"/>
            <a:ext cx="211596" cy="207749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35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7415530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34289" tIns="34289" rIns="34289" bIns="34289"/>
          <a:lstStyle/>
          <a:p>
            <a:pPr>
              <a:defRPr sz="2400"/>
            </a:pPr>
            <a:endParaRPr sz="1800"/>
          </a:p>
        </p:txBody>
      </p:sp>
      <p:sp>
        <p:nvSpPr>
          <p:cNvPr id="182" name="bk object 17"/>
          <p:cNvSpPr/>
          <p:nvPr/>
        </p:nvSpPr>
        <p:spPr>
          <a:xfrm>
            <a:off x="7072312" y="6246283"/>
            <a:ext cx="236540" cy="31538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34289" tIns="34289" rIns="34289" bIns="34289"/>
          <a:lstStyle/>
          <a:p>
            <a:pPr>
              <a:defRPr sz="2400"/>
            </a:pPr>
            <a:endParaRPr sz="1800"/>
          </a:p>
        </p:txBody>
      </p:sp>
      <p:sp>
        <p:nvSpPr>
          <p:cNvPr id="183" name="bk object 18"/>
          <p:cNvSpPr/>
          <p:nvPr/>
        </p:nvSpPr>
        <p:spPr>
          <a:xfrm>
            <a:off x="7351711" y="6246283"/>
            <a:ext cx="236540" cy="31538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34289" tIns="34289" rIns="34289" bIns="34289"/>
          <a:lstStyle/>
          <a:p>
            <a:pPr>
              <a:defRPr sz="2400"/>
            </a:pPr>
            <a:endParaRPr sz="1800"/>
          </a:p>
        </p:txBody>
      </p:sp>
      <p:sp>
        <p:nvSpPr>
          <p:cNvPr id="184" name="bk object 19"/>
          <p:cNvSpPr/>
          <p:nvPr/>
        </p:nvSpPr>
        <p:spPr>
          <a:xfrm>
            <a:off x="7631111" y="6246283"/>
            <a:ext cx="238128" cy="315386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34289" tIns="34289" rIns="34289" bIns="34289"/>
          <a:lstStyle/>
          <a:p>
            <a:pPr>
              <a:defRPr sz="2400"/>
            </a:pPr>
            <a:endParaRPr sz="1800"/>
          </a:p>
        </p:txBody>
      </p:sp>
      <p:sp>
        <p:nvSpPr>
          <p:cNvPr id="185" name="bk object 20"/>
          <p:cNvSpPr/>
          <p:nvPr/>
        </p:nvSpPr>
        <p:spPr>
          <a:xfrm>
            <a:off x="7912100" y="6246283"/>
            <a:ext cx="236538" cy="315386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34289" tIns="34289" rIns="34289" bIns="34289"/>
          <a:lstStyle/>
          <a:p>
            <a:pPr>
              <a:defRPr sz="2400"/>
            </a:pPr>
            <a:endParaRPr sz="1800"/>
          </a:p>
        </p:txBody>
      </p:sp>
      <p:sp>
        <p:nvSpPr>
          <p:cNvPr id="186" name="bk object 21"/>
          <p:cNvSpPr/>
          <p:nvPr/>
        </p:nvSpPr>
        <p:spPr>
          <a:xfrm>
            <a:off x="8191500" y="6246283"/>
            <a:ext cx="238126" cy="315386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34289" tIns="34289" rIns="34289" bIns="34289"/>
          <a:lstStyle/>
          <a:p>
            <a:pPr>
              <a:defRPr sz="2400"/>
            </a:pPr>
            <a:endParaRPr sz="1800"/>
          </a:p>
        </p:txBody>
      </p:sp>
      <p:sp>
        <p:nvSpPr>
          <p:cNvPr id="187" name="bk object 22"/>
          <p:cNvSpPr/>
          <p:nvPr/>
        </p:nvSpPr>
        <p:spPr>
          <a:xfrm>
            <a:off x="8472487" y="6246283"/>
            <a:ext cx="236540" cy="315386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12700">
            <a:miter lim="400000"/>
          </a:ln>
        </p:spPr>
        <p:txBody>
          <a:bodyPr lIns="34289" tIns="34289" rIns="34289" bIns="34289"/>
          <a:lstStyle/>
          <a:p>
            <a:pPr>
              <a:defRPr sz="2400"/>
            </a:pPr>
            <a:endParaRPr sz="1800"/>
          </a:p>
        </p:txBody>
      </p:sp>
      <p:sp>
        <p:nvSpPr>
          <p:cNvPr id="188" name="Title Text"/>
          <p:cNvSpPr txBox="1">
            <a:spLocks noGrp="1"/>
          </p:cNvSpPr>
          <p:nvPr>
            <p:ph type="title"/>
          </p:nvPr>
        </p:nvSpPr>
        <p:spPr>
          <a:xfrm>
            <a:off x="330259" y="361069"/>
            <a:ext cx="8483482" cy="695117"/>
          </a:xfrm>
          <a:prstGeom prst="rect">
            <a:avLst/>
          </a:prstGeom>
        </p:spPr>
        <p:txBody>
          <a:bodyPr lIns="0" tIns="0" rIns="0" bIns="0" anchor="t"/>
          <a:lstStyle>
            <a:lvl1pPr defTabSz="914376">
              <a:lnSpc>
                <a:spcPct val="100000"/>
              </a:lnSpc>
              <a:defRPr sz="3150" b="1">
                <a:solidFill>
                  <a:srgbClr val="89BB36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5207" y="6377941"/>
            <a:ext cx="211596" cy="207749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35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1483690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bk object 16"/>
          <p:cNvSpPr/>
          <p:nvPr/>
        </p:nvSpPr>
        <p:spPr>
          <a:xfrm>
            <a:off x="0" y="1"/>
            <a:ext cx="9144000" cy="685800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34289" tIns="34289" rIns="34289" bIns="34289"/>
          <a:lstStyle/>
          <a:p>
            <a:pPr>
              <a:defRPr sz="2400"/>
            </a:pPr>
            <a:endParaRPr sz="1800"/>
          </a:p>
        </p:txBody>
      </p:sp>
      <p:sp>
        <p:nvSpPr>
          <p:cNvPr id="197" name="bk object 17"/>
          <p:cNvSpPr/>
          <p:nvPr/>
        </p:nvSpPr>
        <p:spPr>
          <a:xfrm>
            <a:off x="8243887" y="260347"/>
            <a:ext cx="601665" cy="46355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34289" tIns="34289" rIns="34289" bIns="34289"/>
          <a:lstStyle/>
          <a:p>
            <a:pPr>
              <a:defRPr sz="2400"/>
            </a:pPr>
            <a:endParaRPr sz="1800"/>
          </a:p>
        </p:txBody>
      </p:sp>
      <p:sp>
        <p:nvSpPr>
          <p:cNvPr id="198" name="bk object 18"/>
          <p:cNvSpPr/>
          <p:nvPr/>
        </p:nvSpPr>
        <p:spPr>
          <a:xfrm>
            <a:off x="7072312" y="6246283"/>
            <a:ext cx="236540" cy="31538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34289" tIns="34289" rIns="34289" bIns="34289"/>
          <a:lstStyle/>
          <a:p>
            <a:pPr>
              <a:defRPr sz="2400"/>
            </a:pPr>
            <a:endParaRPr sz="1800"/>
          </a:p>
        </p:txBody>
      </p:sp>
      <p:sp>
        <p:nvSpPr>
          <p:cNvPr id="199" name="bk object 19"/>
          <p:cNvSpPr/>
          <p:nvPr/>
        </p:nvSpPr>
        <p:spPr>
          <a:xfrm>
            <a:off x="7351711" y="6246283"/>
            <a:ext cx="236540" cy="315386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34289" tIns="34289" rIns="34289" bIns="34289"/>
          <a:lstStyle/>
          <a:p>
            <a:pPr>
              <a:defRPr sz="2400"/>
            </a:pPr>
            <a:endParaRPr sz="1800"/>
          </a:p>
        </p:txBody>
      </p:sp>
      <p:sp>
        <p:nvSpPr>
          <p:cNvPr id="200" name="bk object 20"/>
          <p:cNvSpPr/>
          <p:nvPr/>
        </p:nvSpPr>
        <p:spPr>
          <a:xfrm>
            <a:off x="7631111" y="6246283"/>
            <a:ext cx="238128" cy="315386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34289" tIns="34289" rIns="34289" bIns="34289"/>
          <a:lstStyle/>
          <a:p>
            <a:pPr>
              <a:defRPr sz="2400"/>
            </a:pPr>
            <a:endParaRPr sz="1800"/>
          </a:p>
        </p:txBody>
      </p:sp>
      <p:sp>
        <p:nvSpPr>
          <p:cNvPr id="201" name="bk object 21"/>
          <p:cNvSpPr/>
          <p:nvPr/>
        </p:nvSpPr>
        <p:spPr>
          <a:xfrm>
            <a:off x="7912100" y="6246283"/>
            <a:ext cx="236538" cy="315386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34289" tIns="34289" rIns="34289" bIns="34289"/>
          <a:lstStyle/>
          <a:p>
            <a:pPr>
              <a:defRPr sz="2400"/>
            </a:pPr>
            <a:endParaRPr sz="1800"/>
          </a:p>
        </p:txBody>
      </p:sp>
      <p:sp>
        <p:nvSpPr>
          <p:cNvPr id="202" name="bk object 22"/>
          <p:cNvSpPr/>
          <p:nvPr/>
        </p:nvSpPr>
        <p:spPr>
          <a:xfrm>
            <a:off x="8191500" y="6246283"/>
            <a:ext cx="238126" cy="315386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12700">
            <a:miter lim="400000"/>
          </a:ln>
        </p:spPr>
        <p:txBody>
          <a:bodyPr lIns="34289" tIns="34289" rIns="34289" bIns="34289"/>
          <a:lstStyle/>
          <a:p>
            <a:pPr>
              <a:defRPr sz="2400"/>
            </a:pPr>
            <a:endParaRPr sz="1800"/>
          </a:p>
        </p:txBody>
      </p:sp>
      <p:sp>
        <p:nvSpPr>
          <p:cNvPr id="203" name="bk object 23"/>
          <p:cNvSpPr/>
          <p:nvPr/>
        </p:nvSpPr>
        <p:spPr>
          <a:xfrm>
            <a:off x="8472487" y="6246283"/>
            <a:ext cx="236540" cy="315386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12700">
            <a:miter lim="400000"/>
          </a:ln>
        </p:spPr>
        <p:txBody>
          <a:bodyPr lIns="34289" tIns="34289" rIns="34289" bIns="34289"/>
          <a:lstStyle/>
          <a:p>
            <a:pPr>
              <a:defRPr sz="2400"/>
            </a:pPr>
            <a:endParaRPr sz="1800"/>
          </a:p>
        </p:txBody>
      </p:sp>
      <p:sp>
        <p:nvSpPr>
          <p:cNvPr id="204" name="bk object 24"/>
          <p:cNvSpPr/>
          <p:nvPr/>
        </p:nvSpPr>
        <p:spPr>
          <a:xfrm>
            <a:off x="4669370" y="3525300"/>
            <a:ext cx="4042793" cy="2592003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 w="12700">
            <a:miter lim="400000"/>
          </a:ln>
        </p:spPr>
        <p:txBody>
          <a:bodyPr lIns="34289" tIns="34289" rIns="34289" bIns="34289"/>
          <a:lstStyle/>
          <a:p>
            <a:pPr>
              <a:defRPr sz="2400"/>
            </a:pPr>
            <a:endParaRPr sz="1800"/>
          </a:p>
        </p:txBody>
      </p:sp>
      <p:sp>
        <p:nvSpPr>
          <p:cNvPr id="205" name="bk object 25"/>
          <p:cNvSpPr/>
          <p:nvPr/>
        </p:nvSpPr>
        <p:spPr>
          <a:xfrm>
            <a:off x="457198" y="740983"/>
            <a:ext cx="4042796" cy="2592004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12700">
            <a:miter lim="400000"/>
          </a:ln>
        </p:spPr>
        <p:txBody>
          <a:bodyPr lIns="34289" tIns="34289" rIns="34289" bIns="34289"/>
          <a:lstStyle/>
          <a:p>
            <a:pPr>
              <a:defRPr sz="2400"/>
            </a:pPr>
            <a:endParaRPr sz="1800"/>
          </a:p>
        </p:txBody>
      </p:sp>
      <p:sp>
        <p:nvSpPr>
          <p:cNvPr id="206" name="bk object 26"/>
          <p:cNvSpPr/>
          <p:nvPr/>
        </p:nvSpPr>
        <p:spPr>
          <a:xfrm>
            <a:off x="4669370" y="740983"/>
            <a:ext cx="4042793" cy="2592004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 w="12700">
            <a:miter lim="400000"/>
          </a:ln>
        </p:spPr>
        <p:txBody>
          <a:bodyPr lIns="34289" tIns="34289" rIns="34289" bIns="34289"/>
          <a:lstStyle/>
          <a:p>
            <a:pPr>
              <a:defRPr sz="2400"/>
            </a:pPr>
            <a:endParaRPr sz="1800"/>
          </a:p>
        </p:txBody>
      </p:sp>
      <p:sp>
        <p:nvSpPr>
          <p:cNvPr id="207" name="bk object 27"/>
          <p:cNvSpPr/>
          <p:nvPr/>
        </p:nvSpPr>
        <p:spPr>
          <a:xfrm>
            <a:off x="457198" y="3525300"/>
            <a:ext cx="4042796" cy="2592003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12700">
            <a:miter lim="400000"/>
          </a:ln>
        </p:spPr>
        <p:txBody>
          <a:bodyPr lIns="34289" tIns="34289" rIns="34289" bIns="34289"/>
          <a:lstStyle/>
          <a:p>
            <a:pPr>
              <a:defRPr sz="2400"/>
            </a:pPr>
            <a:endParaRPr sz="1800"/>
          </a:p>
        </p:txBody>
      </p:sp>
      <p:sp>
        <p:nvSpPr>
          <p:cNvPr id="2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5207" y="6377941"/>
            <a:ext cx="211596" cy="207749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35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505558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57A71-91D3-4A55-B057-23E719EBC73D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91013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itle Text"/>
          <p:cNvSpPr txBox="1">
            <a:spLocks noGrp="1"/>
          </p:cNvSpPr>
          <p:nvPr>
            <p:ph type="title"/>
          </p:nvPr>
        </p:nvSpPr>
        <p:spPr>
          <a:xfrm>
            <a:off x="468314" y="1628775"/>
            <a:ext cx="8207376" cy="1439866"/>
          </a:xfrm>
          <a:prstGeom prst="rect">
            <a:avLst/>
          </a:prstGeom>
        </p:spPr>
        <p:txBody>
          <a:bodyPr anchor="b"/>
          <a:lstStyle>
            <a:lvl1pPr algn="ctr" defTabSz="914376">
              <a:lnSpc>
                <a:spcPts val="4950"/>
              </a:lnSpc>
              <a:defRPr sz="4950" cap="all">
                <a:solidFill>
                  <a:srgbClr val="89BB36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1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68314" y="3068634"/>
            <a:ext cx="8207376" cy="864424"/>
          </a:xfrm>
          <a:prstGeom prst="rect">
            <a:avLst/>
          </a:prstGeom>
        </p:spPr>
        <p:txBody>
          <a:bodyPr/>
          <a:lstStyle>
            <a:lvl1pPr marL="0" indent="0" algn="ctr" defTabSz="914376">
              <a:lnSpc>
                <a:spcPct val="100000"/>
              </a:lnSpc>
              <a:spcBef>
                <a:spcPts val="375"/>
              </a:spcBef>
              <a:buSzTx/>
              <a:buFontTx/>
              <a:buNone/>
              <a:defRPr sz="2400" cap="all">
                <a:solidFill>
                  <a:srgbClr val="70767A"/>
                </a:solidFill>
              </a:defRPr>
            </a:lvl1pPr>
            <a:lvl2pPr marL="0" indent="0" algn="ctr" defTabSz="914376">
              <a:lnSpc>
                <a:spcPct val="100000"/>
              </a:lnSpc>
              <a:spcBef>
                <a:spcPts val="375"/>
              </a:spcBef>
              <a:buSzTx/>
              <a:buFontTx/>
              <a:buNone/>
              <a:defRPr sz="2400" cap="all">
                <a:solidFill>
                  <a:srgbClr val="70767A"/>
                </a:solidFill>
              </a:defRPr>
            </a:lvl2pPr>
            <a:lvl3pPr marL="0" indent="0" algn="ctr" defTabSz="914376">
              <a:lnSpc>
                <a:spcPct val="100000"/>
              </a:lnSpc>
              <a:spcBef>
                <a:spcPts val="375"/>
              </a:spcBef>
              <a:buSzTx/>
              <a:buFontTx/>
              <a:buNone/>
              <a:defRPr sz="2400" cap="all">
                <a:solidFill>
                  <a:srgbClr val="70767A"/>
                </a:solidFill>
              </a:defRPr>
            </a:lvl3pPr>
            <a:lvl4pPr marL="0" indent="0" algn="ctr" defTabSz="914376">
              <a:lnSpc>
                <a:spcPct val="100000"/>
              </a:lnSpc>
              <a:spcBef>
                <a:spcPts val="375"/>
              </a:spcBef>
              <a:buSzTx/>
              <a:buFontTx/>
              <a:buNone/>
              <a:defRPr sz="2400" cap="all">
                <a:solidFill>
                  <a:srgbClr val="70767A"/>
                </a:solidFill>
              </a:defRPr>
            </a:lvl4pPr>
            <a:lvl5pPr marL="0" indent="0" algn="ctr" defTabSz="914376">
              <a:lnSpc>
                <a:spcPct val="100000"/>
              </a:lnSpc>
              <a:spcBef>
                <a:spcPts val="375"/>
              </a:spcBef>
              <a:buSzTx/>
              <a:buFontTx/>
              <a:buNone/>
              <a:defRPr sz="2400" cap="all">
                <a:solidFill>
                  <a:srgbClr val="70767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17" name="Kuva 23" descr="Kuva 23">
            <a:hlinkClick r:id="rId3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71529" y="6246457"/>
            <a:ext cx="236780" cy="3157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Kuva 24" descr="Kuva 24">
            <a:hlinkClick r:id="rId5"/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351676" y="6246457"/>
            <a:ext cx="236780" cy="3157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Kuva 25" descr="Kuva 25">
            <a:hlinkClick r:id="rId7"/>
          </p:cNvPr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631825" y="6246457"/>
            <a:ext cx="236780" cy="3157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Kuva 26" descr="Kuva 26">
            <a:hlinkClick r:id="rId9"/>
          </p:cNvPr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911976" y="6246457"/>
            <a:ext cx="236780" cy="3157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Kuva 27" descr="Kuva 27">
            <a:hlinkClick r:id="rId11"/>
          </p:cNvPr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8192122" y="6246457"/>
            <a:ext cx="236780" cy="3157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Kuva 28" descr="Kuva 28">
            <a:hlinkClick r:id="rId13"/>
          </p:cNvPr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8472270" y="6246457"/>
            <a:ext cx="236780" cy="3157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Picture 6" descr="Picture 6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7823629" y="180931"/>
            <a:ext cx="1073210" cy="668907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7543" y="6360641"/>
            <a:ext cx="166826" cy="164582"/>
          </a:xfrm>
          <a:prstGeom prst="rect">
            <a:avLst/>
          </a:prstGeom>
        </p:spPr>
        <p:txBody>
          <a:bodyPr lIns="7200" tIns="7200" rIns="7200" bIns="7200" anchor="b"/>
          <a:lstStyle>
            <a:lvl1pPr algn="l">
              <a:defRPr sz="975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886400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Kuvan paikkamerkki 7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2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916109"/>
            <a:ext cx="8229600" cy="4105282"/>
          </a:xfrm>
          <a:prstGeom prst="rect">
            <a:avLst/>
          </a:prstGeom>
        </p:spPr>
        <p:txBody>
          <a:bodyPr/>
          <a:lstStyle>
            <a:lvl1pPr marL="182557" indent="-182557" defTabSz="914376">
              <a:lnSpc>
                <a:spcPct val="100000"/>
              </a:lnSpc>
              <a:spcBef>
                <a:spcPts val="375"/>
              </a:spcBef>
              <a:buClr>
                <a:srgbClr val="89BB36"/>
              </a:buClr>
              <a:buSzPct val="130000"/>
              <a:defRPr sz="1950"/>
            </a:lvl1pPr>
            <a:lvl2pPr marL="667526" indent="-218275" defTabSz="914376">
              <a:lnSpc>
                <a:spcPct val="100000"/>
              </a:lnSpc>
              <a:spcBef>
                <a:spcPts val="375"/>
              </a:spcBef>
              <a:buClr>
                <a:srgbClr val="89BB36"/>
              </a:buClr>
              <a:buSzPct val="130000"/>
              <a:defRPr sz="1950"/>
            </a:lvl2pPr>
            <a:lvl3pPr marL="1145692" indent="-247191" defTabSz="914376">
              <a:lnSpc>
                <a:spcPct val="100000"/>
              </a:lnSpc>
              <a:spcBef>
                <a:spcPts val="375"/>
              </a:spcBef>
              <a:buClr>
                <a:srgbClr val="89BB36"/>
              </a:buClr>
              <a:buSzPct val="130000"/>
              <a:buChar char="-"/>
              <a:defRPr sz="1950"/>
            </a:lvl3pPr>
            <a:lvl4pPr marL="1595624" indent="-249455" defTabSz="914376">
              <a:lnSpc>
                <a:spcPct val="100000"/>
              </a:lnSpc>
              <a:spcBef>
                <a:spcPts val="375"/>
              </a:spcBef>
              <a:buClr>
                <a:srgbClr val="89BB36"/>
              </a:buClr>
              <a:buSzPct val="130000"/>
              <a:buChar char="-"/>
              <a:defRPr sz="1950"/>
            </a:lvl4pPr>
            <a:lvl5pPr marL="2044876" indent="-249455" defTabSz="914376">
              <a:lnSpc>
                <a:spcPct val="100000"/>
              </a:lnSpc>
              <a:spcBef>
                <a:spcPts val="375"/>
              </a:spcBef>
              <a:buClr>
                <a:srgbClr val="89BB36"/>
              </a:buClr>
              <a:buSzPct val="130000"/>
              <a:buChar char="-"/>
              <a:defRPr sz="19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3" name="Title Text"/>
          <p:cNvSpPr txBox="1">
            <a:spLocks noGrp="1"/>
          </p:cNvSpPr>
          <p:nvPr>
            <p:ph type="title"/>
          </p:nvPr>
        </p:nvSpPr>
        <p:spPr>
          <a:xfrm>
            <a:off x="457200" y="548284"/>
            <a:ext cx="8229600" cy="1152529"/>
          </a:xfrm>
          <a:prstGeom prst="rect">
            <a:avLst/>
          </a:prstGeom>
        </p:spPr>
        <p:txBody>
          <a:bodyPr/>
          <a:lstStyle>
            <a:lvl1pPr defTabSz="914376">
              <a:lnSpc>
                <a:spcPts val="3600"/>
              </a:lnSpc>
              <a:defRPr sz="3600">
                <a:solidFill>
                  <a:srgbClr val="89BB36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pic>
        <p:nvPicPr>
          <p:cNvPr id="234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42193" y="213833"/>
            <a:ext cx="1073208" cy="668907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191771"/>
            <a:ext cx="166826" cy="164582"/>
          </a:xfrm>
          <a:prstGeom prst="rect">
            <a:avLst/>
          </a:prstGeom>
        </p:spPr>
        <p:txBody>
          <a:bodyPr lIns="7200" tIns="7200" rIns="7200" bIns="7200" anchor="b"/>
          <a:lstStyle>
            <a:lvl1pPr algn="l">
              <a:defRPr sz="975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4881542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Kuva 7" descr="Kuva 7">
            <a:hlinkClick r:id="rId2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71529" y="6246457"/>
            <a:ext cx="236780" cy="3157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Kuva 8" descr="Kuva 8">
            <a:hlinkClick r:id="rId4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51676" y="6246457"/>
            <a:ext cx="236780" cy="3157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Kuva 9" descr="Kuva 9">
            <a:hlinkClick r:id="rId6"/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631825" y="6246457"/>
            <a:ext cx="236780" cy="3157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Kuva 15" descr="Kuva 15">
            <a:hlinkClick r:id="rId8"/>
          </p:cNvPr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911976" y="6246457"/>
            <a:ext cx="236780" cy="3157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Kuva 17" descr="Kuva 17">
            <a:hlinkClick r:id="rId10"/>
          </p:cNvPr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8192122" y="6246457"/>
            <a:ext cx="236780" cy="3157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Kuva 18" descr="Kuva 18">
            <a:hlinkClick r:id="rId12"/>
          </p:cNvPr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8472270" y="6246457"/>
            <a:ext cx="236780" cy="3157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Picture 10" descr="Picture 10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7832420" y="213833"/>
            <a:ext cx="1073208" cy="668907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Title Text"/>
          <p:cNvSpPr txBox="1">
            <a:spLocks noGrp="1"/>
          </p:cNvSpPr>
          <p:nvPr>
            <p:ph type="title"/>
          </p:nvPr>
        </p:nvSpPr>
        <p:spPr>
          <a:xfrm>
            <a:off x="457200" y="548284"/>
            <a:ext cx="8229600" cy="1152529"/>
          </a:xfrm>
          <a:prstGeom prst="rect">
            <a:avLst/>
          </a:prstGeom>
        </p:spPr>
        <p:txBody>
          <a:bodyPr/>
          <a:lstStyle>
            <a:lvl1pPr defTabSz="914376">
              <a:lnSpc>
                <a:spcPts val="3600"/>
              </a:lnSpc>
              <a:defRPr sz="3600">
                <a:solidFill>
                  <a:srgbClr val="89BB36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8314" y="6360644"/>
            <a:ext cx="166826" cy="164582"/>
          </a:xfrm>
          <a:prstGeom prst="rect">
            <a:avLst/>
          </a:prstGeom>
        </p:spPr>
        <p:txBody>
          <a:bodyPr lIns="7200" tIns="7200" rIns="7200" bIns="7200" anchor="b"/>
          <a:lstStyle>
            <a:lvl1pPr algn="l">
              <a:defRPr sz="975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3546860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">
    <p:bg>
      <p:bgPr>
        <a:solidFill>
          <a:srgbClr val="89BB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06900" y="6118235"/>
            <a:ext cx="2798256" cy="606528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Title Text"/>
          <p:cNvSpPr txBox="1">
            <a:spLocks noGrp="1"/>
          </p:cNvSpPr>
          <p:nvPr>
            <p:ph type="title"/>
          </p:nvPr>
        </p:nvSpPr>
        <p:spPr>
          <a:xfrm>
            <a:off x="468312" y="1628775"/>
            <a:ext cx="8207376" cy="1439866"/>
          </a:xfrm>
          <a:prstGeom prst="rect">
            <a:avLst/>
          </a:prstGeom>
        </p:spPr>
        <p:txBody>
          <a:bodyPr lIns="34289" tIns="34289" rIns="34289" bIns="34289" anchor="b"/>
          <a:lstStyle>
            <a:lvl1pPr algn="ctr" defTabSz="685783">
              <a:lnSpc>
                <a:spcPts val="3675"/>
              </a:lnSpc>
              <a:defRPr sz="3600" cap="all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8313" y="6410446"/>
            <a:ext cx="116704" cy="114780"/>
          </a:xfrm>
          <a:prstGeom prst="rect">
            <a:avLst/>
          </a:prstGeom>
        </p:spPr>
        <p:txBody>
          <a:bodyPr lIns="5400" tIns="5400" rIns="5400" bIns="5400" anchor="b"/>
          <a:lstStyle>
            <a:lvl1pPr algn="l" defTabSz="342892">
              <a:defRPr sz="675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8721855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Kuvan paikkamerkki 7"/>
          <p:cNvSpPr>
            <a:spLocks noGrp="1"/>
          </p:cNvSpPr>
          <p:nvPr>
            <p:ph type="pic" idx="13"/>
          </p:nvPr>
        </p:nvSpPr>
        <p:spPr>
          <a:xfrm>
            <a:off x="1143000" y="857250"/>
            <a:ext cx="6858001" cy="51435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485899" y="2294334"/>
            <a:ext cx="6172203" cy="3078959"/>
          </a:xfrm>
          <a:prstGeom prst="rect">
            <a:avLst/>
          </a:prstGeom>
        </p:spPr>
        <p:txBody>
          <a:bodyPr lIns="34290" tIns="34290" rIns="34290" bIns="34290"/>
          <a:lstStyle>
            <a:lvl1pPr marL="164300" indent="-164300" defTabSz="914376">
              <a:lnSpc>
                <a:spcPct val="100000"/>
              </a:lnSpc>
              <a:spcBef>
                <a:spcPts val="375"/>
              </a:spcBef>
              <a:buClr>
                <a:srgbClr val="89BB36"/>
              </a:buClr>
              <a:buSzPct val="130000"/>
              <a:defRPr sz="1800"/>
            </a:lvl1pPr>
            <a:lvl2pPr marL="645700" indent="-196448" defTabSz="914376">
              <a:lnSpc>
                <a:spcPct val="100000"/>
              </a:lnSpc>
              <a:spcBef>
                <a:spcPts val="375"/>
              </a:spcBef>
              <a:buClr>
                <a:srgbClr val="89BB36"/>
              </a:buClr>
              <a:buSzPct val="130000"/>
              <a:defRPr sz="1800"/>
            </a:lvl2pPr>
            <a:lvl3pPr marL="1120974" indent="-222471" defTabSz="914376">
              <a:lnSpc>
                <a:spcPct val="100000"/>
              </a:lnSpc>
              <a:spcBef>
                <a:spcPts val="375"/>
              </a:spcBef>
              <a:buClr>
                <a:srgbClr val="89BB36"/>
              </a:buClr>
              <a:buSzPct val="130000"/>
              <a:buChar char="-"/>
              <a:defRPr sz="1800"/>
            </a:lvl3pPr>
            <a:lvl4pPr marL="1570678" indent="-224511" defTabSz="914376">
              <a:lnSpc>
                <a:spcPct val="100000"/>
              </a:lnSpc>
              <a:spcBef>
                <a:spcPts val="375"/>
              </a:spcBef>
              <a:buClr>
                <a:srgbClr val="89BB36"/>
              </a:buClr>
              <a:buSzPct val="130000"/>
              <a:buChar char="-"/>
              <a:defRPr sz="1800"/>
            </a:lvl4pPr>
            <a:lvl5pPr marL="2019929" indent="-224511" defTabSz="914376">
              <a:lnSpc>
                <a:spcPct val="100000"/>
              </a:lnSpc>
              <a:spcBef>
                <a:spcPts val="375"/>
              </a:spcBef>
              <a:buClr>
                <a:srgbClr val="89BB36"/>
              </a:buClr>
              <a:buSzPct val="130000"/>
              <a:buChar char="-"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8" name="Title Text"/>
          <p:cNvSpPr txBox="1">
            <a:spLocks noGrp="1"/>
          </p:cNvSpPr>
          <p:nvPr>
            <p:ph type="title"/>
          </p:nvPr>
        </p:nvSpPr>
        <p:spPr>
          <a:xfrm>
            <a:off x="1485899" y="1268462"/>
            <a:ext cx="6172203" cy="864396"/>
          </a:xfrm>
          <a:prstGeom prst="rect">
            <a:avLst/>
          </a:prstGeom>
        </p:spPr>
        <p:txBody>
          <a:bodyPr lIns="34290" tIns="34290" rIns="34290" bIns="34290"/>
          <a:lstStyle>
            <a:lvl1pPr defTabSz="914376">
              <a:lnSpc>
                <a:spcPts val="3600"/>
              </a:lnSpc>
              <a:defRPr sz="3375">
                <a:solidFill>
                  <a:srgbClr val="89BB36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pic>
        <p:nvPicPr>
          <p:cNvPr id="269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24645" y="1017621"/>
            <a:ext cx="804908" cy="501680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057900" y="5475109"/>
            <a:ext cx="151970" cy="149405"/>
          </a:xfrm>
          <a:prstGeom prst="rect">
            <a:avLst/>
          </a:prstGeom>
        </p:spPr>
        <p:txBody>
          <a:bodyPr lIns="5400" tIns="5400" rIns="5400" bIns="5400" anchor="b"/>
          <a:lstStyle>
            <a:lvl1pPr algn="l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9046547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Kuva 7" descr="Kuva 7">
            <a:hlinkClick r:id="rId2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46646" y="5542093"/>
            <a:ext cx="177585" cy="2367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Kuva 8" descr="Kuva 8">
            <a:hlinkClick r:id="rId4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56757" y="5542093"/>
            <a:ext cx="177585" cy="2367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Kuva 9" descr="Kuva 9">
            <a:hlinkClick r:id="rId6"/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866868" y="5542093"/>
            <a:ext cx="177585" cy="2367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Kuva 15" descr="Kuva 15">
            <a:hlinkClick r:id="rId8"/>
          </p:cNvPr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076981" y="5542093"/>
            <a:ext cx="177585" cy="2367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Kuva 17" descr="Kuva 17">
            <a:hlinkClick r:id="rId10"/>
          </p:cNvPr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7287092" y="5542093"/>
            <a:ext cx="177585" cy="2367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Kuva 18" descr="Kuva 18">
            <a:hlinkClick r:id="rId12"/>
          </p:cNvPr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7497204" y="5542093"/>
            <a:ext cx="177584" cy="2367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Picture 10" descr="Picture 10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7017316" y="1017621"/>
            <a:ext cx="804908" cy="501680"/>
          </a:xfrm>
          <a:prstGeom prst="rect">
            <a:avLst/>
          </a:prstGeom>
          <a:ln w="12700">
            <a:miter lim="400000"/>
          </a:ln>
        </p:spPr>
      </p:pic>
      <p:sp>
        <p:nvSpPr>
          <p:cNvPr id="284" name="Title Text"/>
          <p:cNvSpPr txBox="1">
            <a:spLocks noGrp="1"/>
          </p:cNvSpPr>
          <p:nvPr>
            <p:ph type="title"/>
          </p:nvPr>
        </p:nvSpPr>
        <p:spPr>
          <a:xfrm>
            <a:off x="1485899" y="1268462"/>
            <a:ext cx="6172203" cy="864396"/>
          </a:xfrm>
          <a:prstGeom prst="rect">
            <a:avLst/>
          </a:prstGeom>
        </p:spPr>
        <p:txBody>
          <a:bodyPr lIns="34290" tIns="34290" rIns="34290" bIns="34290"/>
          <a:lstStyle>
            <a:lvl1pPr defTabSz="914376">
              <a:lnSpc>
                <a:spcPts val="3600"/>
              </a:lnSpc>
              <a:defRPr sz="3375">
                <a:solidFill>
                  <a:srgbClr val="89BB36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494235" y="5601764"/>
            <a:ext cx="151970" cy="149405"/>
          </a:xfrm>
          <a:prstGeom prst="rect">
            <a:avLst/>
          </a:prstGeom>
        </p:spPr>
        <p:txBody>
          <a:bodyPr lIns="5400" tIns="5400" rIns="5400" bIns="5400" anchor="b"/>
          <a:lstStyle>
            <a:lvl1pPr algn="l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1418480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Title Text"/>
          <p:cNvSpPr txBox="1">
            <a:spLocks noGrp="1"/>
          </p:cNvSpPr>
          <p:nvPr>
            <p:ph type="title"/>
          </p:nvPr>
        </p:nvSpPr>
        <p:spPr>
          <a:xfrm>
            <a:off x="1390695" y="1128052"/>
            <a:ext cx="6362611" cy="521337"/>
          </a:xfrm>
          <a:prstGeom prst="rect">
            <a:avLst/>
          </a:prstGeom>
        </p:spPr>
        <p:txBody>
          <a:bodyPr lIns="0" tIns="0" rIns="0" bIns="0" anchor="t"/>
          <a:lstStyle>
            <a:lvl1pPr defTabSz="914376">
              <a:lnSpc>
                <a:spcPct val="100000"/>
              </a:lnSpc>
              <a:defRPr sz="3000" b="1">
                <a:solidFill>
                  <a:srgbClr val="89BB36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9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385648" y="2150249"/>
            <a:ext cx="6372702" cy="2647319"/>
          </a:xfrm>
          <a:prstGeom prst="rect">
            <a:avLst/>
          </a:prstGeom>
        </p:spPr>
        <p:txBody>
          <a:bodyPr lIns="0" tIns="0" rIns="0" bIns="0"/>
          <a:lstStyle>
            <a:lvl1pPr marL="0" indent="0" defTabSz="91437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575"/>
            </a:lvl1pPr>
            <a:lvl2pPr marL="0" indent="0" defTabSz="91437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575"/>
            </a:lvl2pPr>
            <a:lvl3pPr marL="0" indent="0" defTabSz="91437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575"/>
            </a:lvl3pPr>
            <a:lvl4pPr marL="0" indent="0" defTabSz="91437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575"/>
            </a:lvl4pPr>
            <a:lvl5pPr marL="0" indent="0" defTabSz="91437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575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411241" y="5640705"/>
            <a:ext cx="246862" cy="242374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575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4929841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itle Text"/>
          <p:cNvSpPr txBox="1">
            <a:spLocks noGrp="1"/>
          </p:cNvSpPr>
          <p:nvPr>
            <p:ph type="title"/>
          </p:nvPr>
        </p:nvSpPr>
        <p:spPr>
          <a:xfrm>
            <a:off x="1390695" y="1128052"/>
            <a:ext cx="6362611" cy="521337"/>
          </a:xfrm>
          <a:prstGeom prst="rect">
            <a:avLst/>
          </a:prstGeom>
        </p:spPr>
        <p:txBody>
          <a:bodyPr lIns="0" tIns="0" rIns="0" bIns="0" anchor="t"/>
          <a:lstStyle>
            <a:lvl1pPr defTabSz="914376">
              <a:lnSpc>
                <a:spcPct val="100000"/>
              </a:lnSpc>
              <a:defRPr sz="3000" b="1">
                <a:solidFill>
                  <a:srgbClr val="89BB36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0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385648" y="2150249"/>
            <a:ext cx="6372702" cy="2647319"/>
          </a:xfrm>
          <a:prstGeom prst="rect">
            <a:avLst/>
          </a:prstGeom>
        </p:spPr>
        <p:txBody>
          <a:bodyPr lIns="0" tIns="0" rIns="0" bIns="0"/>
          <a:lstStyle>
            <a:lvl1pPr marL="0" indent="0" defTabSz="91437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575"/>
            </a:lvl1pPr>
            <a:lvl2pPr marL="0" indent="0" defTabSz="91437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575"/>
            </a:lvl2pPr>
            <a:lvl3pPr marL="0" indent="0" defTabSz="91437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575"/>
            </a:lvl3pPr>
            <a:lvl4pPr marL="0" indent="0" defTabSz="91437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575"/>
            </a:lvl4pPr>
            <a:lvl5pPr marL="0" indent="0" defTabSz="91437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575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411241" y="5640705"/>
            <a:ext cx="246862" cy="242374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575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3783281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bk object 16"/>
          <p:cNvSpPr/>
          <p:nvPr/>
        </p:nvSpPr>
        <p:spPr>
          <a:xfrm>
            <a:off x="1143000" y="857248"/>
            <a:ext cx="6858001" cy="514350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34289" tIns="34289" rIns="34289" bIns="34289"/>
          <a:lstStyle/>
          <a:p>
            <a:pPr>
              <a:defRPr sz="2100"/>
            </a:pPr>
            <a:endParaRPr sz="1575"/>
          </a:p>
        </p:txBody>
      </p:sp>
      <p:sp>
        <p:nvSpPr>
          <p:cNvPr id="311" name="bk object 17"/>
          <p:cNvSpPr/>
          <p:nvPr/>
        </p:nvSpPr>
        <p:spPr>
          <a:xfrm>
            <a:off x="6447233" y="5541963"/>
            <a:ext cx="177403" cy="23653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34289" tIns="34289" rIns="34289" bIns="34289"/>
          <a:lstStyle/>
          <a:p>
            <a:pPr>
              <a:defRPr sz="2100"/>
            </a:pPr>
            <a:endParaRPr sz="1575"/>
          </a:p>
        </p:txBody>
      </p:sp>
      <p:sp>
        <p:nvSpPr>
          <p:cNvPr id="312" name="bk object 18"/>
          <p:cNvSpPr/>
          <p:nvPr/>
        </p:nvSpPr>
        <p:spPr>
          <a:xfrm>
            <a:off x="6656783" y="5541963"/>
            <a:ext cx="177403" cy="23653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34289" tIns="34289" rIns="34289" bIns="34289"/>
          <a:lstStyle/>
          <a:p>
            <a:pPr>
              <a:defRPr sz="2100"/>
            </a:pPr>
            <a:endParaRPr sz="1575"/>
          </a:p>
        </p:txBody>
      </p:sp>
      <p:sp>
        <p:nvSpPr>
          <p:cNvPr id="313" name="bk object 19"/>
          <p:cNvSpPr/>
          <p:nvPr/>
        </p:nvSpPr>
        <p:spPr>
          <a:xfrm>
            <a:off x="6866332" y="5541963"/>
            <a:ext cx="178598" cy="23653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34289" tIns="34289" rIns="34289" bIns="34289"/>
          <a:lstStyle/>
          <a:p>
            <a:pPr>
              <a:defRPr sz="2100"/>
            </a:pPr>
            <a:endParaRPr sz="1575"/>
          </a:p>
        </p:txBody>
      </p:sp>
      <p:sp>
        <p:nvSpPr>
          <p:cNvPr id="314" name="bk object 20"/>
          <p:cNvSpPr/>
          <p:nvPr/>
        </p:nvSpPr>
        <p:spPr>
          <a:xfrm>
            <a:off x="7077075" y="5541963"/>
            <a:ext cx="177402" cy="23653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34289" tIns="34289" rIns="34289" bIns="34289"/>
          <a:lstStyle/>
          <a:p>
            <a:pPr>
              <a:defRPr sz="2100"/>
            </a:pPr>
            <a:endParaRPr sz="1575"/>
          </a:p>
        </p:txBody>
      </p:sp>
      <p:sp>
        <p:nvSpPr>
          <p:cNvPr id="315" name="bk object 21"/>
          <p:cNvSpPr/>
          <p:nvPr/>
        </p:nvSpPr>
        <p:spPr>
          <a:xfrm>
            <a:off x="7286625" y="5541963"/>
            <a:ext cx="178594" cy="236537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34289" tIns="34289" rIns="34289" bIns="34289"/>
          <a:lstStyle/>
          <a:p>
            <a:pPr>
              <a:defRPr sz="2100"/>
            </a:pPr>
            <a:endParaRPr sz="1575"/>
          </a:p>
        </p:txBody>
      </p:sp>
      <p:sp>
        <p:nvSpPr>
          <p:cNvPr id="316" name="bk object 22"/>
          <p:cNvSpPr/>
          <p:nvPr/>
        </p:nvSpPr>
        <p:spPr>
          <a:xfrm>
            <a:off x="7497364" y="5541963"/>
            <a:ext cx="177403" cy="236537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12700">
            <a:miter lim="400000"/>
          </a:ln>
        </p:spPr>
        <p:txBody>
          <a:bodyPr lIns="34289" tIns="34289" rIns="34289" bIns="34289"/>
          <a:lstStyle/>
          <a:p>
            <a:pPr>
              <a:defRPr sz="2100"/>
            </a:pPr>
            <a:endParaRPr sz="1575"/>
          </a:p>
        </p:txBody>
      </p:sp>
      <p:sp>
        <p:nvSpPr>
          <p:cNvPr id="317" name="Title Text"/>
          <p:cNvSpPr txBox="1">
            <a:spLocks noGrp="1"/>
          </p:cNvSpPr>
          <p:nvPr>
            <p:ph type="title"/>
          </p:nvPr>
        </p:nvSpPr>
        <p:spPr>
          <a:xfrm>
            <a:off x="1390695" y="1128052"/>
            <a:ext cx="6362611" cy="521337"/>
          </a:xfrm>
          <a:prstGeom prst="rect">
            <a:avLst/>
          </a:prstGeom>
        </p:spPr>
        <p:txBody>
          <a:bodyPr lIns="0" tIns="0" rIns="0" bIns="0" anchor="t"/>
          <a:lstStyle>
            <a:lvl1pPr defTabSz="914376">
              <a:lnSpc>
                <a:spcPct val="100000"/>
              </a:lnSpc>
              <a:defRPr sz="3000" b="1">
                <a:solidFill>
                  <a:srgbClr val="89BB36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411241" y="5640705"/>
            <a:ext cx="246862" cy="242374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575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0270626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itle Text"/>
          <p:cNvSpPr txBox="1">
            <a:spLocks noGrp="1"/>
          </p:cNvSpPr>
          <p:nvPr>
            <p:ph type="title"/>
          </p:nvPr>
        </p:nvSpPr>
        <p:spPr>
          <a:xfrm>
            <a:off x="1657350" y="2130424"/>
            <a:ext cx="5829300" cy="1470030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342892">
              <a:lnSpc>
                <a:spcPct val="100000"/>
              </a:lnSpc>
              <a:defRPr sz="315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2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171700" y="3886200"/>
            <a:ext cx="4800600" cy="1752600"/>
          </a:xfrm>
          <a:prstGeom prst="rect">
            <a:avLst/>
          </a:prstGeom>
        </p:spPr>
        <p:txBody>
          <a:bodyPr lIns="34289" tIns="34289" rIns="34289" bIns="34289"/>
          <a:lstStyle>
            <a:lvl1pPr marL="0" indent="0" algn="ctr" defTabSz="342892">
              <a:lnSpc>
                <a:spcPct val="100000"/>
              </a:lnSpc>
              <a:spcBef>
                <a:spcPts val="45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 algn="ctr" defTabSz="342892">
              <a:lnSpc>
                <a:spcPct val="100000"/>
              </a:lnSpc>
              <a:spcBef>
                <a:spcPts val="45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 algn="ctr" defTabSz="342892">
              <a:lnSpc>
                <a:spcPct val="100000"/>
              </a:lnSpc>
              <a:spcBef>
                <a:spcPts val="45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 algn="ctr" defTabSz="342892">
              <a:lnSpc>
                <a:spcPct val="100000"/>
              </a:lnSpc>
              <a:spcBef>
                <a:spcPts val="45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 algn="ctr" defTabSz="342892">
              <a:lnSpc>
                <a:spcPct val="100000"/>
              </a:lnSpc>
              <a:spcBef>
                <a:spcPts val="45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447788" y="6435041"/>
            <a:ext cx="210313" cy="207747"/>
          </a:xfrm>
          <a:prstGeom prst="rect">
            <a:avLst/>
          </a:prstGeom>
        </p:spPr>
        <p:txBody>
          <a:bodyPr lIns="34289" tIns="34289" rIns="34289" bIns="34289"/>
          <a:lstStyle>
            <a:lvl1pPr defTabSz="342892">
              <a:defRPr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229520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105275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105275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57A71-91D3-4A55-B057-23E719EBC73D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705254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Title Text"/>
          <p:cNvSpPr txBox="1">
            <a:spLocks noGrp="1"/>
          </p:cNvSpPr>
          <p:nvPr>
            <p:ph type="title"/>
          </p:nvPr>
        </p:nvSpPr>
        <p:spPr>
          <a:xfrm>
            <a:off x="1485900" y="274639"/>
            <a:ext cx="6172200" cy="1143001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342892">
              <a:lnSpc>
                <a:spcPct val="100000"/>
              </a:lnSpc>
              <a:defRPr sz="315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3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85900" y="1535113"/>
            <a:ext cx="3030143" cy="639767"/>
          </a:xfrm>
          <a:prstGeom prst="rect">
            <a:avLst/>
          </a:prstGeom>
        </p:spPr>
        <p:txBody>
          <a:bodyPr lIns="34289" tIns="34289" rIns="34289" bIns="34289" anchor="b"/>
          <a:lstStyle>
            <a:lvl1pPr marL="0" indent="0" defTabSz="342892">
              <a:lnSpc>
                <a:spcPct val="100000"/>
              </a:lnSpc>
              <a:spcBef>
                <a:spcPts val="375"/>
              </a:spcBef>
              <a:buSzTx/>
              <a:buFontTx/>
              <a:buNone/>
              <a:defRPr sz="1800" b="1"/>
            </a:lvl1pPr>
            <a:lvl2pPr marL="0" indent="0" defTabSz="342892">
              <a:lnSpc>
                <a:spcPct val="100000"/>
              </a:lnSpc>
              <a:spcBef>
                <a:spcPts val="375"/>
              </a:spcBef>
              <a:buSzTx/>
              <a:buFontTx/>
              <a:buNone/>
              <a:defRPr sz="1800" b="1"/>
            </a:lvl2pPr>
            <a:lvl3pPr marL="0" indent="0" defTabSz="342892">
              <a:lnSpc>
                <a:spcPct val="100000"/>
              </a:lnSpc>
              <a:spcBef>
                <a:spcPts val="375"/>
              </a:spcBef>
              <a:buSzTx/>
              <a:buFontTx/>
              <a:buNone/>
              <a:defRPr sz="1800" b="1"/>
            </a:lvl3pPr>
            <a:lvl4pPr marL="0" indent="0" defTabSz="342892">
              <a:lnSpc>
                <a:spcPct val="100000"/>
              </a:lnSpc>
              <a:spcBef>
                <a:spcPts val="375"/>
              </a:spcBef>
              <a:buSzTx/>
              <a:buFontTx/>
              <a:buNone/>
              <a:defRPr sz="1800" b="1"/>
            </a:lvl4pPr>
            <a:lvl5pPr marL="0" indent="0" defTabSz="342892">
              <a:lnSpc>
                <a:spcPct val="100000"/>
              </a:lnSpc>
              <a:spcBef>
                <a:spcPts val="375"/>
              </a:spcBef>
              <a:buSzTx/>
              <a:buFontTx/>
              <a:buNone/>
              <a:defRPr sz="1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26768" y="1535113"/>
            <a:ext cx="3031333" cy="639767"/>
          </a:xfrm>
          <a:prstGeom prst="rect">
            <a:avLst/>
          </a:prstGeom>
        </p:spPr>
        <p:txBody>
          <a:bodyPr lIns="34289" tIns="34289" rIns="34289" bIns="34289" anchor="b"/>
          <a:lstStyle/>
          <a:p>
            <a:endParaRPr/>
          </a:p>
        </p:txBody>
      </p:sp>
      <p:sp>
        <p:nvSpPr>
          <p:cNvPr id="3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447788" y="6435041"/>
            <a:ext cx="210313" cy="207747"/>
          </a:xfrm>
          <a:prstGeom prst="rect">
            <a:avLst/>
          </a:prstGeom>
        </p:spPr>
        <p:txBody>
          <a:bodyPr lIns="34289" tIns="34289" rIns="34289" bIns="34289"/>
          <a:lstStyle>
            <a:lvl1pPr defTabSz="342892">
              <a:defRPr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3405710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Title Text"/>
          <p:cNvSpPr txBox="1">
            <a:spLocks noGrp="1"/>
          </p:cNvSpPr>
          <p:nvPr>
            <p:ph type="title"/>
          </p:nvPr>
        </p:nvSpPr>
        <p:spPr>
          <a:xfrm>
            <a:off x="1485900" y="274639"/>
            <a:ext cx="6172200" cy="1143001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342892">
              <a:lnSpc>
                <a:spcPct val="100000"/>
              </a:lnSpc>
              <a:defRPr sz="315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4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485900" y="1600200"/>
            <a:ext cx="3028950" cy="4525966"/>
          </a:xfrm>
          <a:prstGeom prst="rect">
            <a:avLst/>
          </a:prstGeom>
        </p:spPr>
        <p:txBody>
          <a:bodyPr lIns="34289" tIns="34289" rIns="34289" bIns="34289"/>
          <a:lstStyle>
            <a:lvl1pPr marL="244921" indent="-244921" defTabSz="342892">
              <a:lnSpc>
                <a:spcPct val="100000"/>
              </a:lnSpc>
              <a:spcBef>
                <a:spcPts val="450"/>
              </a:spcBef>
              <a:defRPr sz="1950"/>
            </a:lvl1pPr>
            <a:lvl2pPr marL="695308" indent="-238119" defTabSz="342892">
              <a:lnSpc>
                <a:spcPct val="100000"/>
              </a:lnSpc>
              <a:spcBef>
                <a:spcPts val="450"/>
              </a:spcBef>
              <a:buChar char="–"/>
              <a:defRPr sz="1950"/>
            </a:lvl2pPr>
            <a:lvl3pPr marL="1142972" indent="-228594" defTabSz="342892">
              <a:lnSpc>
                <a:spcPct val="100000"/>
              </a:lnSpc>
              <a:spcBef>
                <a:spcPts val="450"/>
              </a:spcBef>
              <a:defRPr sz="1950"/>
            </a:lvl3pPr>
            <a:lvl4pPr marL="1625559" indent="-253994" defTabSz="342892">
              <a:lnSpc>
                <a:spcPct val="100000"/>
              </a:lnSpc>
              <a:spcBef>
                <a:spcPts val="450"/>
              </a:spcBef>
              <a:buChar char="–"/>
              <a:defRPr sz="1950"/>
            </a:lvl4pPr>
            <a:lvl5pPr marL="2082746" indent="-253994" defTabSz="342892">
              <a:lnSpc>
                <a:spcPct val="100000"/>
              </a:lnSpc>
              <a:spcBef>
                <a:spcPts val="450"/>
              </a:spcBef>
              <a:buChar char="»"/>
              <a:defRPr sz="19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447788" y="6435041"/>
            <a:ext cx="210313" cy="207747"/>
          </a:xfrm>
          <a:prstGeom prst="rect">
            <a:avLst/>
          </a:prstGeom>
        </p:spPr>
        <p:txBody>
          <a:bodyPr lIns="34289" tIns="34289" rIns="34289" bIns="34289"/>
          <a:lstStyle>
            <a:lvl1pPr defTabSz="342892">
              <a:defRPr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022982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Title Text"/>
          <p:cNvSpPr txBox="1">
            <a:spLocks noGrp="1"/>
          </p:cNvSpPr>
          <p:nvPr>
            <p:ph type="title"/>
          </p:nvPr>
        </p:nvSpPr>
        <p:spPr>
          <a:xfrm>
            <a:off x="1614488" y="1131094"/>
            <a:ext cx="5915026" cy="994176"/>
          </a:xfrm>
          <a:prstGeom prst="rect">
            <a:avLst/>
          </a:prstGeom>
        </p:spPr>
        <p:txBody>
          <a:bodyPr lIns="25715" tIns="25715" rIns="25715" bIns="25715"/>
          <a:lstStyle>
            <a:lvl1pPr defTabSz="685783">
              <a:defRPr sz="3150"/>
            </a:lvl1pPr>
          </a:lstStyle>
          <a:p>
            <a:r>
              <a:t>Title Text</a:t>
            </a:r>
          </a:p>
        </p:txBody>
      </p:sp>
      <p:sp>
        <p:nvSpPr>
          <p:cNvPr id="3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336518" y="5666219"/>
            <a:ext cx="192998" cy="190432"/>
          </a:xfrm>
          <a:prstGeom prst="rect">
            <a:avLst/>
          </a:prstGeom>
        </p:spPr>
        <p:txBody>
          <a:bodyPr lIns="25715" tIns="25715" rIns="25715" bIns="25715"/>
          <a:lstStyle>
            <a:lvl1pPr defTabSz="685783">
              <a:defRPr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8413682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73174" y="6118236"/>
            <a:ext cx="2098694" cy="606527"/>
          </a:xfrm>
          <a:prstGeom prst="rect">
            <a:avLst/>
          </a:prstGeom>
          <a:ln w="12700">
            <a:miter lim="400000"/>
          </a:ln>
        </p:spPr>
      </p:pic>
      <p:sp>
        <p:nvSpPr>
          <p:cNvPr id="362" name="Title Text"/>
          <p:cNvSpPr txBox="1">
            <a:spLocks noGrp="1"/>
          </p:cNvSpPr>
          <p:nvPr>
            <p:ph type="title"/>
          </p:nvPr>
        </p:nvSpPr>
        <p:spPr>
          <a:xfrm>
            <a:off x="1485900" y="476249"/>
            <a:ext cx="6172200" cy="1152529"/>
          </a:xfrm>
          <a:prstGeom prst="rect">
            <a:avLst/>
          </a:prstGeom>
        </p:spPr>
        <p:txBody>
          <a:bodyPr lIns="34289" tIns="34289" rIns="34289" bIns="34289"/>
          <a:lstStyle>
            <a:lvl1pPr defTabSz="685783">
              <a:lnSpc>
                <a:spcPts val="2700"/>
              </a:lnSpc>
              <a:defRPr sz="2550">
                <a:solidFill>
                  <a:srgbClr val="89BB36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63" name="Body Level One…"/>
          <p:cNvSpPr txBox="1">
            <a:spLocks noGrp="1"/>
          </p:cNvSpPr>
          <p:nvPr>
            <p:ph type="body" idx="1"/>
          </p:nvPr>
        </p:nvSpPr>
        <p:spPr>
          <a:xfrm>
            <a:off x="1485900" y="1916109"/>
            <a:ext cx="6172200" cy="4105282"/>
          </a:xfrm>
          <a:prstGeom prst="rect">
            <a:avLst/>
          </a:prstGeom>
        </p:spPr>
        <p:txBody>
          <a:bodyPr lIns="34289" tIns="34289" rIns="34289" bIns="34289"/>
          <a:lstStyle>
            <a:lvl1pPr marL="127791" indent="-127791" defTabSz="685783">
              <a:lnSpc>
                <a:spcPct val="100000"/>
              </a:lnSpc>
              <a:spcBef>
                <a:spcPts val="300"/>
              </a:spcBef>
              <a:buSzPct val="130000"/>
              <a:defRPr sz="1350"/>
            </a:lvl1pPr>
            <a:lvl2pPr marL="602043" indent="-152792" defTabSz="685783">
              <a:lnSpc>
                <a:spcPct val="100000"/>
              </a:lnSpc>
              <a:spcBef>
                <a:spcPts val="300"/>
              </a:spcBef>
              <a:buSzPct val="130000"/>
              <a:buChar char="-"/>
              <a:defRPr sz="1350"/>
            </a:lvl2pPr>
            <a:lvl3pPr marL="1071534" indent="-173031" defTabSz="685783">
              <a:lnSpc>
                <a:spcPct val="100000"/>
              </a:lnSpc>
              <a:spcBef>
                <a:spcPts val="300"/>
              </a:spcBef>
              <a:buSzPct val="130000"/>
              <a:defRPr sz="1350"/>
            </a:lvl3pPr>
            <a:lvl4pPr marL="1520786" indent="-174621" defTabSz="685783">
              <a:lnSpc>
                <a:spcPct val="100000"/>
              </a:lnSpc>
              <a:spcBef>
                <a:spcPts val="300"/>
              </a:spcBef>
              <a:buSzPct val="130000"/>
              <a:buChar char="-"/>
              <a:defRPr sz="1350"/>
            </a:lvl4pPr>
            <a:lvl5pPr marL="1970037" indent="-174621" defTabSz="685783">
              <a:lnSpc>
                <a:spcPct val="100000"/>
              </a:lnSpc>
              <a:spcBef>
                <a:spcPts val="300"/>
              </a:spcBef>
              <a:buSzPct val="130000"/>
              <a:defRPr sz="13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494235" y="6410446"/>
            <a:ext cx="116704" cy="114780"/>
          </a:xfrm>
          <a:prstGeom prst="rect">
            <a:avLst/>
          </a:prstGeom>
        </p:spPr>
        <p:txBody>
          <a:bodyPr lIns="5400" tIns="5400" rIns="5400" bIns="5400" anchor="b"/>
          <a:lstStyle>
            <a:lvl1pPr algn="l" defTabSz="685783">
              <a:defRPr sz="675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1230521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itle Text"/>
          <p:cNvSpPr txBox="1">
            <a:spLocks noGrp="1"/>
          </p:cNvSpPr>
          <p:nvPr>
            <p:ph type="title"/>
          </p:nvPr>
        </p:nvSpPr>
        <p:spPr>
          <a:xfrm>
            <a:off x="1614488" y="1131094"/>
            <a:ext cx="5915026" cy="994176"/>
          </a:xfrm>
          <a:prstGeom prst="rect">
            <a:avLst/>
          </a:prstGeom>
        </p:spPr>
        <p:txBody>
          <a:bodyPr lIns="25715" tIns="25715" rIns="25715" bIns="25715"/>
          <a:lstStyle>
            <a:lvl1pPr defTabSz="685783">
              <a:defRPr sz="3150"/>
            </a:lvl1pPr>
          </a:lstStyle>
          <a:p>
            <a:r>
              <a:t>Title Text</a:t>
            </a:r>
          </a:p>
        </p:txBody>
      </p:sp>
      <p:sp>
        <p:nvSpPr>
          <p:cNvPr id="37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14488" y="2226468"/>
            <a:ext cx="5915026" cy="3263509"/>
          </a:xfrm>
          <a:prstGeom prst="rect">
            <a:avLst/>
          </a:prstGeom>
        </p:spPr>
        <p:txBody>
          <a:bodyPr lIns="25715" tIns="25715" rIns="25715" bIns="25715"/>
          <a:lstStyle>
            <a:lvl1pPr marL="163281" indent="-163281" defTabSz="685783">
              <a:spcBef>
                <a:spcPts val="675"/>
              </a:spcBef>
              <a:defRPr sz="1950"/>
            </a:lvl1pPr>
            <a:lvl2pPr marL="647684" indent="-190495" defTabSz="685783">
              <a:spcBef>
                <a:spcPts val="675"/>
              </a:spcBef>
              <a:defRPr sz="1950"/>
            </a:lvl2pPr>
            <a:lvl3pPr marL="1142972" indent="-228594" defTabSz="685783">
              <a:spcBef>
                <a:spcPts val="675"/>
              </a:spcBef>
              <a:defRPr sz="1950"/>
            </a:lvl3pPr>
            <a:lvl4pPr marL="1625559" indent="-253994" defTabSz="685783">
              <a:spcBef>
                <a:spcPts val="675"/>
              </a:spcBef>
              <a:defRPr sz="1950"/>
            </a:lvl4pPr>
            <a:lvl5pPr marL="2082746" indent="-253994" defTabSz="685783">
              <a:spcBef>
                <a:spcPts val="675"/>
              </a:spcBef>
              <a:defRPr sz="19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336518" y="5666219"/>
            <a:ext cx="192998" cy="190432"/>
          </a:xfrm>
          <a:prstGeom prst="rect">
            <a:avLst/>
          </a:prstGeom>
        </p:spPr>
        <p:txBody>
          <a:bodyPr lIns="25715" tIns="25715" rIns="25715" bIns="25715"/>
          <a:lstStyle>
            <a:lvl1pPr defTabSz="685783">
              <a:defRPr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9675443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447788" y="6435041"/>
            <a:ext cx="210313" cy="207747"/>
          </a:xfrm>
          <a:prstGeom prst="rect">
            <a:avLst/>
          </a:prstGeom>
        </p:spPr>
        <p:txBody>
          <a:bodyPr lIns="34289" tIns="34289" rIns="34289" bIns="34289"/>
          <a:lstStyle>
            <a:lvl1pPr defTabSz="342892">
              <a:defRPr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9424634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Title Text"/>
          <p:cNvSpPr txBox="1">
            <a:spLocks noGrp="1"/>
          </p:cNvSpPr>
          <p:nvPr>
            <p:ph type="title"/>
          </p:nvPr>
        </p:nvSpPr>
        <p:spPr>
          <a:xfrm>
            <a:off x="1485900" y="274639"/>
            <a:ext cx="6172200" cy="1143001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342892">
              <a:lnSpc>
                <a:spcPct val="100000"/>
              </a:lnSpc>
              <a:defRPr sz="315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447788" y="6435041"/>
            <a:ext cx="210313" cy="207747"/>
          </a:xfrm>
          <a:prstGeom prst="rect">
            <a:avLst/>
          </a:prstGeom>
        </p:spPr>
        <p:txBody>
          <a:bodyPr lIns="34289" tIns="34289" rIns="34289" bIns="34289"/>
          <a:lstStyle>
            <a:lvl1pPr defTabSz="342892">
              <a:defRPr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034005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Kuva 6" descr="Kuva 6">
            <a:hlinkClick r:id="rId2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32241" y="5600041"/>
            <a:ext cx="124203" cy="165604"/>
          </a:xfrm>
          <a:prstGeom prst="rect">
            <a:avLst/>
          </a:prstGeom>
          <a:ln w="12700">
            <a:miter lim="400000"/>
          </a:ln>
        </p:spPr>
      </p:pic>
      <p:pic>
        <p:nvPicPr>
          <p:cNvPr id="396" name="Kuva 10" descr="Kuva 10">
            <a:hlinkClick r:id="rId4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94156" y="5599870"/>
            <a:ext cx="124331" cy="165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97" name="Kuva 11" descr="Kuva 11">
            <a:hlinkClick r:id="rId6"/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056200" y="5599870"/>
            <a:ext cx="124331" cy="165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98" name="Kuva 12" descr="Kuva 12">
            <a:hlinkClick r:id="rId8"/>
          </p:cNvPr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218243" y="5599870"/>
            <a:ext cx="124331" cy="165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99" name="Kuva 13" descr="Kuva 13">
            <a:hlinkClick r:id="rId10"/>
          </p:cNvPr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7380287" y="5599870"/>
            <a:ext cx="124331" cy="165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00" name="Kuva 14" descr="Kuva 14">
            <a:hlinkClick r:id="rId12"/>
          </p:cNvPr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7542329" y="5589239"/>
            <a:ext cx="132303" cy="176404"/>
          </a:xfrm>
          <a:prstGeom prst="rect">
            <a:avLst/>
          </a:prstGeom>
          <a:ln w="12700">
            <a:miter lim="400000"/>
          </a:ln>
        </p:spPr>
      </p:pic>
      <p:pic>
        <p:nvPicPr>
          <p:cNvPr id="401" name="Kuva 16" descr="Kuva 16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7326304" y="931987"/>
            <a:ext cx="343790" cy="264768"/>
          </a:xfrm>
          <a:prstGeom prst="rect">
            <a:avLst/>
          </a:prstGeom>
          <a:ln w="12700">
            <a:miter lim="400000"/>
          </a:ln>
        </p:spPr>
      </p:pic>
      <p:sp>
        <p:nvSpPr>
          <p:cNvPr id="402" name="Title Text"/>
          <p:cNvSpPr txBox="1">
            <a:spLocks noGrp="1"/>
          </p:cNvSpPr>
          <p:nvPr>
            <p:ph type="title"/>
          </p:nvPr>
        </p:nvSpPr>
        <p:spPr>
          <a:xfrm>
            <a:off x="1485900" y="1268461"/>
            <a:ext cx="6172200" cy="864398"/>
          </a:xfrm>
          <a:prstGeom prst="rect">
            <a:avLst/>
          </a:prstGeom>
        </p:spPr>
        <p:txBody>
          <a:bodyPr lIns="34289" tIns="34289" rIns="34289" bIns="34289"/>
          <a:lstStyle>
            <a:lvl1pPr defTabSz="914376">
              <a:lnSpc>
                <a:spcPts val="3600"/>
              </a:lnSpc>
              <a:defRPr sz="3600">
                <a:solidFill>
                  <a:srgbClr val="89BB36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4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494235" y="5601764"/>
            <a:ext cx="151970" cy="149405"/>
          </a:xfrm>
          <a:prstGeom prst="rect">
            <a:avLst/>
          </a:prstGeom>
        </p:spPr>
        <p:txBody>
          <a:bodyPr lIns="5400" tIns="5400" rIns="5400" bIns="5400" anchor="b"/>
          <a:lstStyle>
            <a:lvl1pPr algn="l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6097717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Kuva 6" descr="Kuva 6">
            <a:hlinkClick r:id="rId3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52319" y="6323719"/>
            <a:ext cx="165605" cy="220806"/>
          </a:xfrm>
          <a:prstGeom prst="rect">
            <a:avLst/>
          </a:prstGeom>
          <a:ln w="12700">
            <a:miter lim="400000"/>
          </a:ln>
        </p:spPr>
      </p:pic>
      <p:pic>
        <p:nvPicPr>
          <p:cNvPr id="411" name="Kuva 10" descr="Kuva 10">
            <a:hlinkClick r:id="rId5"/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668206" y="6323491"/>
            <a:ext cx="165774" cy="221032"/>
          </a:xfrm>
          <a:prstGeom prst="rect">
            <a:avLst/>
          </a:prstGeom>
          <a:ln w="12700">
            <a:miter lim="400000"/>
          </a:ln>
        </p:spPr>
      </p:pic>
      <p:pic>
        <p:nvPicPr>
          <p:cNvPr id="412" name="Kuva 11" descr="Kuva 11">
            <a:hlinkClick r:id="rId7"/>
          </p:cNvPr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884266" y="6323491"/>
            <a:ext cx="165774" cy="221032"/>
          </a:xfrm>
          <a:prstGeom prst="rect">
            <a:avLst/>
          </a:prstGeom>
          <a:ln w="12700">
            <a:miter lim="400000"/>
          </a:ln>
        </p:spPr>
      </p:pic>
      <p:pic>
        <p:nvPicPr>
          <p:cNvPr id="413" name="Kuva 12" descr="Kuva 12">
            <a:hlinkClick r:id="rId9"/>
          </p:cNvPr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8100324" y="6323491"/>
            <a:ext cx="165774" cy="221032"/>
          </a:xfrm>
          <a:prstGeom prst="rect">
            <a:avLst/>
          </a:prstGeom>
          <a:ln w="12700">
            <a:miter lim="400000"/>
          </a:ln>
        </p:spPr>
      </p:pic>
      <p:pic>
        <p:nvPicPr>
          <p:cNvPr id="414" name="Kuva 13" descr="Kuva 13">
            <a:hlinkClick r:id="rId11"/>
          </p:cNvPr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8316382" y="6323491"/>
            <a:ext cx="165774" cy="221032"/>
          </a:xfrm>
          <a:prstGeom prst="rect">
            <a:avLst/>
          </a:prstGeom>
          <a:ln w="12700">
            <a:miter lim="400000"/>
          </a:ln>
        </p:spPr>
      </p:pic>
      <p:pic>
        <p:nvPicPr>
          <p:cNvPr id="415" name="Kuva 14" descr="Kuva 14">
            <a:hlinkClick r:id="rId13"/>
          </p:cNvPr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8532437" y="6309319"/>
            <a:ext cx="176405" cy="235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416" name="Kuva 16" descr="Kuva 16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8244407" y="99652"/>
            <a:ext cx="458385" cy="353020"/>
          </a:xfrm>
          <a:prstGeom prst="rect">
            <a:avLst/>
          </a:prstGeom>
          <a:ln w="12700">
            <a:miter lim="400000"/>
          </a:ln>
        </p:spPr>
      </p:pic>
      <p:sp>
        <p:nvSpPr>
          <p:cNvPr id="417" name="Title Text"/>
          <p:cNvSpPr txBox="1">
            <a:spLocks noGrp="1"/>
          </p:cNvSpPr>
          <p:nvPr>
            <p:ph type="title"/>
          </p:nvPr>
        </p:nvSpPr>
        <p:spPr>
          <a:xfrm>
            <a:off x="468314" y="1628775"/>
            <a:ext cx="8207376" cy="1439866"/>
          </a:xfrm>
          <a:prstGeom prst="rect">
            <a:avLst/>
          </a:prstGeom>
        </p:spPr>
        <p:txBody>
          <a:bodyPr anchor="b"/>
          <a:lstStyle>
            <a:lvl1pPr algn="ctr" defTabSz="914376">
              <a:lnSpc>
                <a:spcPts val="4950"/>
              </a:lnSpc>
              <a:defRPr sz="4950" cap="all">
                <a:solidFill>
                  <a:srgbClr val="89BB36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4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68314" y="3068634"/>
            <a:ext cx="8207376" cy="864424"/>
          </a:xfrm>
          <a:prstGeom prst="rect">
            <a:avLst/>
          </a:prstGeom>
        </p:spPr>
        <p:txBody>
          <a:bodyPr/>
          <a:lstStyle>
            <a:lvl1pPr marL="0" indent="0" algn="ctr" defTabSz="914376">
              <a:lnSpc>
                <a:spcPct val="100000"/>
              </a:lnSpc>
              <a:spcBef>
                <a:spcPts val="375"/>
              </a:spcBef>
              <a:buSzTx/>
              <a:buFontTx/>
              <a:buNone/>
              <a:defRPr sz="2400" cap="all">
                <a:solidFill>
                  <a:srgbClr val="70767A"/>
                </a:solidFill>
              </a:defRPr>
            </a:lvl1pPr>
            <a:lvl2pPr marL="0" indent="0" algn="ctr" defTabSz="914376">
              <a:lnSpc>
                <a:spcPct val="100000"/>
              </a:lnSpc>
              <a:spcBef>
                <a:spcPts val="375"/>
              </a:spcBef>
              <a:buSzTx/>
              <a:buFontTx/>
              <a:buNone/>
              <a:defRPr sz="2400" cap="all">
                <a:solidFill>
                  <a:srgbClr val="70767A"/>
                </a:solidFill>
              </a:defRPr>
            </a:lvl2pPr>
            <a:lvl3pPr marL="0" indent="0" algn="ctr" defTabSz="914376">
              <a:lnSpc>
                <a:spcPct val="100000"/>
              </a:lnSpc>
              <a:spcBef>
                <a:spcPts val="375"/>
              </a:spcBef>
              <a:buSzTx/>
              <a:buFontTx/>
              <a:buNone/>
              <a:defRPr sz="2400" cap="all">
                <a:solidFill>
                  <a:srgbClr val="70767A"/>
                </a:solidFill>
              </a:defRPr>
            </a:lvl3pPr>
            <a:lvl4pPr marL="0" indent="0" algn="ctr" defTabSz="914376">
              <a:lnSpc>
                <a:spcPct val="100000"/>
              </a:lnSpc>
              <a:spcBef>
                <a:spcPts val="375"/>
              </a:spcBef>
              <a:buSzTx/>
              <a:buFontTx/>
              <a:buNone/>
              <a:defRPr sz="2400" cap="all">
                <a:solidFill>
                  <a:srgbClr val="70767A"/>
                </a:solidFill>
              </a:defRPr>
            </a:lvl4pPr>
            <a:lvl5pPr marL="0" indent="0" algn="ctr" defTabSz="914376">
              <a:lnSpc>
                <a:spcPct val="100000"/>
              </a:lnSpc>
              <a:spcBef>
                <a:spcPts val="375"/>
              </a:spcBef>
              <a:buSzTx/>
              <a:buFontTx/>
              <a:buNone/>
              <a:defRPr sz="2400" cap="all">
                <a:solidFill>
                  <a:srgbClr val="70767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7543" y="6360641"/>
            <a:ext cx="166826" cy="164582"/>
          </a:xfrm>
          <a:prstGeom prst="rect">
            <a:avLst/>
          </a:prstGeom>
        </p:spPr>
        <p:txBody>
          <a:bodyPr lIns="7200" tIns="7200" rIns="7200" bIns="7200" anchor="b"/>
          <a:lstStyle>
            <a:lvl1pPr algn="l">
              <a:defRPr sz="975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6117797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Kuva 6" descr="Kuva 6">
            <a:hlinkClick r:id="rId2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52319" y="6323719"/>
            <a:ext cx="165605" cy="220806"/>
          </a:xfrm>
          <a:prstGeom prst="rect">
            <a:avLst/>
          </a:prstGeom>
          <a:ln w="12700">
            <a:miter lim="400000"/>
          </a:ln>
        </p:spPr>
      </p:pic>
      <p:pic>
        <p:nvPicPr>
          <p:cNvPr id="427" name="Kuva 10" descr="Kuva 10">
            <a:hlinkClick r:id="rId4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668206" y="6323491"/>
            <a:ext cx="165774" cy="221032"/>
          </a:xfrm>
          <a:prstGeom prst="rect">
            <a:avLst/>
          </a:prstGeom>
          <a:ln w="12700">
            <a:miter lim="400000"/>
          </a:ln>
        </p:spPr>
      </p:pic>
      <p:pic>
        <p:nvPicPr>
          <p:cNvPr id="428" name="Kuva 11" descr="Kuva 11">
            <a:hlinkClick r:id="rId6"/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884266" y="6323491"/>
            <a:ext cx="165774" cy="221032"/>
          </a:xfrm>
          <a:prstGeom prst="rect">
            <a:avLst/>
          </a:prstGeom>
          <a:ln w="12700">
            <a:miter lim="400000"/>
          </a:ln>
        </p:spPr>
      </p:pic>
      <p:pic>
        <p:nvPicPr>
          <p:cNvPr id="429" name="Kuva 12" descr="Kuva 12">
            <a:hlinkClick r:id="rId8"/>
          </p:cNvPr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100324" y="6323491"/>
            <a:ext cx="165774" cy="221032"/>
          </a:xfrm>
          <a:prstGeom prst="rect">
            <a:avLst/>
          </a:prstGeom>
          <a:ln w="12700">
            <a:miter lim="400000"/>
          </a:ln>
        </p:spPr>
      </p:pic>
      <p:pic>
        <p:nvPicPr>
          <p:cNvPr id="430" name="Kuva 13" descr="Kuva 13">
            <a:hlinkClick r:id="rId10"/>
          </p:cNvPr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8316382" y="6323491"/>
            <a:ext cx="165774" cy="221032"/>
          </a:xfrm>
          <a:prstGeom prst="rect">
            <a:avLst/>
          </a:prstGeom>
          <a:ln w="12700">
            <a:miter lim="400000"/>
          </a:ln>
        </p:spPr>
      </p:pic>
      <p:pic>
        <p:nvPicPr>
          <p:cNvPr id="431" name="Kuva 14" descr="Kuva 14">
            <a:hlinkClick r:id="rId12"/>
          </p:cNvPr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8532437" y="6309319"/>
            <a:ext cx="176405" cy="235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432" name="Kuva 16" descr="Kuva 16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8244407" y="99652"/>
            <a:ext cx="458385" cy="353020"/>
          </a:xfrm>
          <a:prstGeom prst="rect">
            <a:avLst/>
          </a:prstGeom>
          <a:ln w="12700">
            <a:miter lim="400000"/>
          </a:ln>
        </p:spPr>
      </p:pic>
      <p:sp>
        <p:nvSpPr>
          <p:cNvPr id="433" name="Title Text"/>
          <p:cNvSpPr txBox="1">
            <a:spLocks noGrp="1"/>
          </p:cNvSpPr>
          <p:nvPr>
            <p:ph type="title"/>
          </p:nvPr>
        </p:nvSpPr>
        <p:spPr>
          <a:xfrm>
            <a:off x="457200" y="548284"/>
            <a:ext cx="8229600" cy="1152529"/>
          </a:xfrm>
          <a:prstGeom prst="rect">
            <a:avLst/>
          </a:prstGeom>
        </p:spPr>
        <p:txBody>
          <a:bodyPr/>
          <a:lstStyle>
            <a:lvl1pPr defTabSz="914376">
              <a:lnSpc>
                <a:spcPts val="3600"/>
              </a:lnSpc>
              <a:defRPr sz="3600">
                <a:solidFill>
                  <a:srgbClr val="89BB36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43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916109"/>
            <a:ext cx="4038600" cy="4105282"/>
          </a:xfrm>
          <a:prstGeom prst="rect">
            <a:avLst/>
          </a:prstGeom>
        </p:spPr>
        <p:txBody>
          <a:bodyPr/>
          <a:lstStyle>
            <a:lvl1pPr marL="182557" indent="-182557" defTabSz="914376">
              <a:lnSpc>
                <a:spcPct val="100000"/>
              </a:lnSpc>
              <a:spcBef>
                <a:spcPts val="375"/>
              </a:spcBef>
              <a:buSzPct val="130000"/>
              <a:defRPr sz="1950"/>
            </a:lvl1pPr>
            <a:lvl2pPr marL="667526" indent="-218275" defTabSz="914376">
              <a:lnSpc>
                <a:spcPct val="100000"/>
              </a:lnSpc>
              <a:spcBef>
                <a:spcPts val="375"/>
              </a:spcBef>
              <a:buSzPct val="130000"/>
              <a:buChar char="-"/>
              <a:defRPr sz="1950"/>
            </a:lvl2pPr>
            <a:lvl3pPr marL="1145692" indent="-247191" defTabSz="914376">
              <a:lnSpc>
                <a:spcPct val="100000"/>
              </a:lnSpc>
              <a:spcBef>
                <a:spcPts val="375"/>
              </a:spcBef>
              <a:buSzPct val="130000"/>
              <a:defRPr sz="1950"/>
            </a:lvl3pPr>
            <a:lvl4pPr marL="1595624" indent="-249455" defTabSz="914376">
              <a:lnSpc>
                <a:spcPct val="100000"/>
              </a:lnSpc>
              <a:spcBef>
                <a:spcPts val="375"/>
              </a:spcBef>
              <a:buSzPct val="130000"/>
              <a:buChar char="-"/>
              <a:defRPr sz="1950"/>
            </a:lvl4pPr>
            <a:lvl5pPr marL="2044875" indent="-249455" defTabSz="914376">
              <a:lnSpc>
                <a:spcPct val="100000"/>
              </a:lnSpc>
              <a:spcBef>
                <a:spcPts val="375"/>
              </a:spcBef>
              <a:buSzPct val="130000"/>
              <a:defRPr sz="19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8314" y="6360644"/>
            <a:ext cx="166826" cy="164582"/>
          </a:xfrm>
          <a:prstGeom prst="rect">
            <a:avLst/>
          </a:prstGeom>
        </p:spPr>
        <p:txBody>
          <a:bodyPr lIns="7200" tIns="7200" rIns="7200" bIns="7200" anchor="b"/>
          <a:lstStyle>
            <a:lvl1pPr algn="l">
              <a:defRPr sz="975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407998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16112"/>
            <a:ext cx="4040188" cy="64928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65400"/>
            <a:ext cx="4040188" cy="3455988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16112"/>
            <a:ext cx="4041775" cy="64928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65400"/>
            <a:ext cx="4041775" cy="3455988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57A71-91D3-4A55-B057-23E719EBC73D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123928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Kuva 6" descr="Kuva 6">
            <a:hlinkClick r:id="rId2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52319" y="6323719"/>
            <a:ext cx="165605" cy="220806"/>
          </a:xfrm>
          <a:prstGeom prst="rect">
            <a:avLst/>
          </a:prstGeom>
          <a:ln w="12700">
            <a:miter lim="400000"/>
          </a:ln>
        </p:spPr>
      </p:pic>
      <p:pic>
        <p:nvPicPr>
          <p:cNvPr id="443" name="Kuva 10" descr="Kuva 10">
            <a:hlinkClick r:id="rId4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668206" y="6323491"/>
            <a:ext cx="165774" cy="221032"/>
          </a:xfrm>
          <a:prstGeom prst="rect">
            <a:avLst/>
          </a:prstGeom>
          <a:ln w="12700">
            <a:miter lim="400000"/>
          </a:ln>
        </p:spPr>
      </p:pic>
      <p:pic>
        <p:nvPicPr>
          <p:cNvPr id="444" name="Kuva 11" descr="Kuva 11">
            <a:hlinkClick r:id="rId6"/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884266" y="6323491"/>
            <a:ext cx="165774" cy="221032"/>
          </a:xfrm>
          <a:prstGeom prst="rect">
            <a:avLst/>
          </a:prstGeom>
          <a:ln w="12700">
            <a:miter lim="400000"/>
          </a:ln>
        </p:spPr>
      </p:pic>
      <p:pic>
        <p:nvPicPr>
          <p:cNvPr id="445" name="Kuva 12" descr="Kuva 12">
            <a:hlinkClick r:id="rId8"/>
          </p:cNvPr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100324" y="6323491"/>
            <a:ext cx="165774" cy="221032"/>
          </a:xfrm>
          <a:prstGeom prst="rect">
            <a:avLst/>
          </a:prstGeom>
          <a:ln w="12700">
            <a:miter lim="400000"/>
          </a:ln>
        </p:spPr>
      </p:pic>
      <p:pic>
        <p:nvPicPr>
          <p:cNvPr id="446" name="Kuva 13" descr="Kuva 13">
            <a:hlinkClick r:id="rId10"/>
          </p:cNvPr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8316382" y="6323491"/>
            <a:ext cx="165774" cy="221032"/>
          </a:xfrm>
          <a:prstGeom prst="rect">
            <a:avLst/>
          </a:prstGeom>
          <a:ln w="12700">
            <a:miter lim="400000"/>
          </a:ln>
        </p:spPr>
      </p:pic>
      <p:pic>
        <p:nvPicPr>
          <p:cNvPr id="447" name="Kuva 14" descr="Kuva 14">
            <a:hlinkClick r:id="rId12"/>
          </p:cNvPr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8532437" y="6309319"/>
            <a:ext cx="176405" cy="235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448" name="Kuva 16" descr="Kuva 16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8244407" y="99652"/>
            <a:ext cx="458385" cy="353020"/>
          </a:xfrm>
          <a:prstGeom prst="rect">
            <a:avLst/>
          </a:prstGeom>
          <a:ln w="12700">
            <a:miter lim="400000"/>
          </a:ln>
        </p:spPr>
      </p:pic>
      <p:sp>
        <p:nvSpPr>
          <p:cNvPr id="449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916109"/>
            <a:ext cx="8229600" cy="4105282"/>
          </a:xfrm>
          <a:prstGeom prst="rect">
            <a:avLst/>
          </a:prstGeom>
        </p:spPr>
        <p:txBody>
          <a:bodyPr/>
          <a:lstStyle>
            <a:lvl1pPr marL="182557" indent="-182557" defTabSz="914376">
              <a:lnSpc>
                <a:spcPct val="100000"/>
              </a:lnSpc>
              <a:spcBef>
                <a:spcPts val="375"/>
              </a:spcBef>
              <a:buSzPct val="130000"/>
              <a:defRPr sz="1950"/>
            </a:lvl1pPr>
            <a:lvl2pPr marL="667526" indent="-218275" defTabSz="914376">
              <a:lnSpc>
                <a:spcPct val="100000"/>
              </a:lnSpc>
              <a:spcBef>
                <a:spcPts val="375"/>
              </a:spcBef>
              <a:buSzPct val="130000"/>
              <a:buChar char="-"/>
              <a:defRPr sz="1950"/>
            </a:lvl2pPr>
            <a:lvl3pPr marL="1145692" indent="-247191" defTabSz="914376">
              <a:lnSpc>
                <a:spcPct val="100000"/>
              </a:lnSpc>
              <a:spcBef>
                <a:spcPts val="375"/>
              </a:spcBef>
              <a:buSzPct val="130000"/>
              <a:defRPr sz="1950"/>
            </a:lvl3pPr>
            <a:lvl4pPr marL="1595624" indent="-249455" defTabSz="914376">
              <a:lnSpc>
                <a:spcPct val="100000"/>
              </a:lnSpc>
              <a:spcBef>
                <a:spcPts val="375"/>
              </a:spcBef>
              <a:buSzPct val="130000"/>
              <a:buChar char="-"/>
              <a:defRPr sz="1950"/>
            </a:lvl4pPr>
            <a:lvl5pPr marL="2044875" indent="-249455" defTabSz="914376">
              <a:lnSpc>
                <a:spcPct val="100000"/>
              </a:lnSpc>
              <a:spcBef>
                <a:spcPts val="375"/>
              </a:spcBef>
              <a:buSzPct val="130000"/>
              <a:defRPr sz="19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0" name="Title Text"/>
          <p:cNvSpPr txBox="1">
            <a:spLocks noGrp="1"/>
          </p:cNvSpPr>
          <p:nvPr>
            <p:ph type="title"/>
          </p:nvPr>
        </p:nvSpPr>
        <p:spPr>
          <a:xfrm>
            <a:off x="457200" y="548284"/>
            <a:ext cx="8229600" cy="1152529"/>
          </a:xfrm>
          <a:prstGeom prst="rect">
            <a:avLst/>
          </a:prstGeom>
        </p:spPr>
        <p:txBody>
          <a:bodyPr/>
          <a:lstStyle>
            <a:lvl1pPr defTabSz="914376">
              <a:lnSpc>
                <a:spcPts val="3600"/>
              </a:lnSpc>
              <a:defRPr sz="3600">
                <a:solidFill>
                  <a:srgbClr val="89BB36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4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8314" y="6360644"/>
            <a:ext cx="166826" cy="164582"/>
          </a:xfrm>
          <a:prstGeom prst="rect">
            <a:avLst/>
          </a:prstGeom>
        </p:spPr>
        <p:txBody>
          <a:bodyPr lIns="7200" tIns="7200" rIns="7200" bIns="7200" anchor="b"/>
          <a:lstStyle>
            <a:lvl1pPr algn="l">
              <a:defRPr sz="975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0684434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Kuva 6" descr="Kuva 6">
            <a:hlinkClick r:id="rId3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52319" y="6323719"/>
            <a:ext cx="165605" cy="220806"/>
          </a:xfrm>
          <a:prstGeom prst="rect">
            <a:avLst/>
          </a:prstGeom>
          <a:ln w="12700">
            <a:miter lim="400000"/>
          </a:ln>
        </p:spPr>
      </p:pic>
      <p:pic>
        <p:nvPicPr>
          <p:cNvPr id="459" name="Kuva 10" descr="Kuva 10">
            <a:hlinkClick r:id="rId5"/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668206" y="6323491"/>
            <a:ext cx="165774" cy="221032"/>
          </a:xfrm>
          <a:prstGeom prst="rect">
            <a:avLst/>
          </a:prstGeom>
          <a:ln w="12700">
            <a:miter lim="400000"/>
          </a:ln>
        </p:spPr>
      </p:pic>
      <p:pic>
        <p:nvPicPr>
          <p:cNvPr id="460" name="Kuva 11" descr="Kuva 11">
            <a:hlinkClick r:id="rId7"/>
          </p:cNvPr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884266" y="6323491"/>
            <a:ext cx="165774" cy="221032"/>
          </a:xfrm>
          <a:prstGeom prst="rect">
            <a:avLst/>
          </a:prstGeom>
          <a:ln w="12700">
            <a:miter lim="400000"/>
          </a:ln>
        </p:spPr>
      </p:pic>
      <p:pic>
        <p:nvPicPr>
          <p:cNvPr id="461" name="Kuva 12" descr="Kuva 12">
            <a:hlinkClick r:id="rId9"/>
          </p:cNvPr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8100324" y="6323491"/>
            <a:ext cx="165774" cy="221032"/>
          </a:xfrm>
          <a:prstGeom prst="rect">
            <a:avLst/>
          </a:prstGeom>
          <a:ln w="12700">
            <a:miter lim="400000"/>
          </a:ln>
        </p:spPr>
      </p:pic>
      <p:pic>
        <p:nvPicPr>
          <p:cNvPr id="462" name="Kuva 13" descr="Kuva 13">
            <a:hlinkClick r:id="rId11"/>
          </p:cNvPr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8316382" y="6323491"/>
            <a:ext cx="165774" cy="221032"/>
          </a:xfrm>
          <a:prstGeom prst="rect">
            <a:avLst/>
          </a:prstGeom>
          <a:ln w="12700">
            <a:miter lim="400000"/>
          </a:ln>
        </p:spPr>
      </p:pic>
      <p:pic>
        <p:nvPicPr>
          <p:cNvPr id="463" name="Kuva 14" descr="Kuva 14">
            <a:hlinkClick r:id="rId13"/>
          </p:cNvPr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8532437" y="6309319"/>
            <a:ext cx="176405" cy="235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464" name="Kuva 16" descr="Kuva 16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8244407" y="99652"/>
            <a:ext cx="458385" cy="353020"/>
          </a:xfrm>
          <a:prstGeom prst="rect">
            <a:avLst/>
          </a:prstGeom>
          <a:ln w="12700">
            <a:miter lim="400000"/>
          </a:ln>
        </p:spPr>
      </p:pic>
      <p:sp>
        <p:nvSpPr>
          <p:cNvPr id="465" name="Title Text"/>
          <p:cNvSpPr txBox="1">
            <a:spLocks noGrp="1"/>
          </p:cNvSpPr>
          <p:nvPr>
            <p:ph type="title"/>
          </p:nvPr>
        </p:nvSpPr>
        <p:spPr>
          <a:xfrm>
            <a:off x="468312" y="1628776"/>
            <a:ext cx="8207376" cy="1800225"/>
          </a:xfrm>
          <a:prstGeom prst="rect">
            <a:avLst/>
          </a:prstGeom>
        </p:spPr>
        <p:txBody>
          <a:bodyPr anchor="b"/>
          <a:lstStyle>
            <a:lvl1pPr algn="ctr" defTabSz="914376">
              <a:lnSpc>
                <a:spcPts val="4950"/>
              </a:lnSpc>
              <a:defRPr sz="4950" cap="all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4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8314" y="6360644"/>
            <a:ext cx="166826" cy="164582"/>
          </a:xfrm>
          <a:prstGeom prst="rect">
            <a:avLst/>
          </a:prstGeom>
        </p:spPr>
        <p:txBody>
          <a:bodyPr lIns="7200" tIns="7200" rIns="7200" bIns="7200" anchor="b"/>
          <a:lstStyle>
            <a:lvl1pPr algn="l">
              <a:defRPr sz="975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029964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Title Text"/>
          <p:cNvSpPr txBox="1">
            <a:spLocks noGrp="1"/>
          </p:cNvSpPr>
          <p:nvPr>
            <p:ph type="title"/>
          </p:nvPr>
        </p:nvSpPr>
        <p:spPr>
          <a:xfrm>
            <a:off x="468314" y="1628775"/>
            <a:ext cx="8207376" cy="1439866"/>
          </a:xfrm>
          <a:prstGeom prst="rect">
            <a:avLst/>
          </a:prstGeom>
        </p:spPr>
        <p:txBody>
          <a:bodyPr anchor="b"/>
          <a:lstStyle>
            <a:lvl1pPr algn="ctr" defTabSz="914376">
              <a:lnSpc>
                <a:spcPts val="4950"/>
              </a:lnSpc>
              <a:defRPr sz="4950" cap="all">
                <a:solidFill>
                  <a:srgbClr val="89BB36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4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68314" y="3068634"/>
            <a:ext cx="8207376" cy="864424"/>
          </a:xfrm>
          <a:prstGeom prst="rect">
            <a:avLst/>
          </a:prstGeom>
        </p:spPr>
        <p:txBody>
          <a:bodyPr/>
          <a:lstStyle>
            <a:lvl1pPr marL="0" indent="0" algn="ctr" defTabSz="914376">
              <a:lnSpc>
                <a:spcPct val="100000"/>
              </a:lnSpc>
              <a:spcBef>
                <a:spcPts val="375"/>
              </a:spcBef>
              <a:buSzTx/>
              <a:buFontTx/>
              <a:buNone/>
              <a:defRPr sz="2400" cap="all">
                <a:solidFill>
                  <a:srgbClr val="70767A"/>
                </a:solidFill>
              </a:defRPr>
            </a:lvl1pPr>
            <a:lvl2pPr marL="0" indent="0" algn="ctr" defTabSz="914376">
              <a:lnSpc>
                <a:spcPct val="100000"/>
              </a:lnSpc>
              <a:spcBef>
                <a:spcPts val="375"/>
              </a:spcBef>
              <a:buSzTx/>
              <a:buFontTx/>
              <a:buNone/>
              <a:defRPr sz="2400" cap="all">
                <a:solidFill>
                  <a:srgbClr val="70767A"/>
                </a:solidFill>
              </a:defRPr>
            </a:lvl2pPr>
            <a:lvl3pPr marL="0" indent="0" algn="ctr" defTabSz="914376">
              <a:lnSpc>
                <a:spcPct val="100000"/>
              </a:lnSpc>
              <a:spcBef>
                <a:spcPts val="375"/>
              </a:spcBef>
              <a:buSzTx/>
              <a:buFontTx/>
              <a:buNone/>
              <a:defRPr sz="2400" cap="all">
                <a:solidFill>
                  <a:srgbClr val="70767A"/>
                </a:solidFill>
              </a:defRPr>
            </a:lvl3pPr>
            <a:lvl4pPr marL="0" indent="0" algn="ctr" defTabSz="914376">
              <a:lnSpc>
                <a:spcPct val="100000"/>
              </a:lnSpc>
              <a:spcBef>
                <a:spcPts val="375"/>
              </a:spcBef>
              <a:buSzTx/>
              <a:buFontTx/>
              <a:buNone/>
              <a:defRPr sz="2400" cap="all">
                <a:solidFill>
                  <a:srgbClr val="70767A"/>
                </a:solidFill>
              </a:defRPr>
            </a:lvl4pPr>
            <a:lvl5pPr marL="0" indent="0" algn="ctr" defTabSz="914376">
              <a:lnSpc>
                <a:spcPct val="100000"/>
              </a:lnSpc>
              <a:spcBef>
                <a:spcPts val="375"/>
              </a:spcBef>
              <a:buSzTx/>
              <a:buFontTx/>
              <a:buNone/>
              <a:defRPr sz="2400" cap="all">
                <a:solidFill>
                  <a:srgbClr val="70767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75" name="Picture 12" descr="Picture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62631" y="111738"/>
            <a:ext cx="1440183" cy="1005843"/>
          </a:xfrm>
          <a:prstGeom prst="rect">
            <a:avLst/>
          </a:prstGeom>
          <a:ln w="12700">
            <a:miter lim="400000"/>
          </a:ln>
        </p:spPr>
      </p:pic>
      <p:sp>
        <p:nvSpPr>
          <p:cNvPr id="4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7543" y="6360641"/>
            <a:ext cx="166826" cy="164582"/>
          </a:xfrm>
          <a:prstGeom prst="rect">
            <a:avLst/>
          </a:prstGeom>
        </p:spPr>
        <p:txBody>
          <a:bodyPr lIns="7200" tIns="7200" rIns="7200" bIns="7200" anchor="b"/>
          <a:lstStyle>
            <a:lvl1pPr algn="l">
              <a:defRPr sz="975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2080966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34289" tIns="34289" rIns="34289" bIns="34289"/>
          <a:lstStyle/>
          <a:p>
            <a:pPr>
              <a:defRPr sz="2400"/>
            </a:pPr>
            <a:endParaRPr sz="1800"/>
          </a:p>
        </p:txBody>
      </p:sp>
      <p:pic>
        <p:nvPicPr>
          <p:cNvPr id="484" name="Picture 12" descr="Picture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62631" y="111738"/>
            <a:ext cx="1440183" cy="1005843"/>
          </a:xfrm>
          <a:prstGeom prst="rect">
            <a:avLst/>
          </a:prstGeom>
          <a:ln w="12700">
            <a:miter lim="400000"/>
          </a:ln>
        </p:spPr>
      </p:pic>
      <p:sp>
        <p:nvSpPr>
          <p:cNvPr id="485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202988"/>
            <a:ext cx="8229600" cy="4106337"/>
          </a:xfrm>
          <a:prstGeom prst="rect">
            <a:avLst/>
          </a:prstGeom>
        </p:spPr>
        <p:txBody>
          <a:bodyPr lIns="0" tIns="0" rIns="0" bIns="0"/>
          <a:lstStyle>
            <a:lvl1pPr marL="0" indent="0" defTabSz="91437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/>
            </a:lvl1pPr>
            <a:lvl2pPr marL="0" indent="0" defTabSz="91437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/>
            </a:lvl2pPr>
            <a:lvl3pPr marL="0" indent="0" defTabSz="91437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/>
            </a:lvl3pPr>
            <a:lvl4pPr marL="0" indent="0" defTabSz="91437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/>
            </a:lvl4pPr>
            <a:lvl5pPr marL="0" indent="0" defTabSz="91437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6" name="Title Text"/>
          <p:cNvSpPr txBox="1">
            <a:spLocks noGrp="1"/>
          </p:cNvSpPr>
          <p:nvPr>
            <p:ph type="title"/>
          </p:nvPr>
        </p:nvSpPr>
        <p:spPr>
          <a:xfrm>
            <a:off x="395537" y="356259"/>
            <a:ext cx="8229601" cy="1152531"/>
          </a:xfrm>
          <a:prstGeom prst="rect">
            <a:avLst/>
          </a:prstGeom>
        </p:spPr>
        <p:txBody>
          <a:bodyPr lIns="0" tIns="0" rIns="0" bIns="0" anchor="t"/>
          <a:lstStyle>
            <a:lvl1pPr defTabSz="914376">
              <a:lnSpc>
                <a:spcPct val="100000"/>
              </a:lnSpc>
              <a:defRPr sz="3150" b="1">
                <a:solidFill>
                  <a:srgbClr val="89BB36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4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1605" y="6356350"/>
            <a:ext cx="211596" cy="207749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35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0026545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34289" tIns="34289" rIns="34289" bIns="34289"/>
          <a:lstStyle/>
          <a:p>
            <a:pPr>
              <a:defRPr sz="2400"/>
            </a:pPr>
            <a:endParaRPr sz="1800"/>
          </a:p>
        </p:txBody>
      </p:sp>
      <p:pic>
        <p:nvPicPr>
          <p:cNvPr id="495" name="Picture 12" descr="Picture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62631" y="111738"/>
            <a:ext cx="1440183" cy="1005843"/>
          </a:xfrm>
          <a:prstGeom prst="rect">
            <a:avLst/>
          </a:prstGeom>
          <a:ln w="12700">
            <a:miter lim="400000"/>
          </a:ln>
        </p:spPr>
      </p:pic>
      <p:sp>
        <p:nvSpPr>
          <p:cNvPr id="496" name="Title Text"/>
          <p:cNvSpPr txBox="1">
            <a:spLocks noGrp="1"/>
          </p:cNvSpPr>
          <p:nvPr>
            <p:ph type="title"/>
          </p:nvPr>
        </p:nvSpPr>
        <p:spPr>
          <a:xfrm>
            <a:off x="330259" y="361069"/>
            <a:ext cx="8483482" cy="695117"/>
          </a:xfrm>
          <a:prstGeom prst="rect">
            <a:avLst/>
          </a:prstGeom>
        </p:spPr>
        <p:txBody>
          <a:bodyPr lIns="0" tIns="0" rIns="0" bIns="0" anchor="t"/>
          <a:lstStyle>
            <a:lvl1pPr defTabSz="914376">
              <a:lnSpc>
                <a:spcPct val="100000"/>
              </a:lnSpc>
              <a:defRPr sz="3150" b="1">
                <a:solidFill>
                  <a:srgbClr val="89BB36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49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5207" y="6377941"/>
            <a:ext cx="211596" cy="207749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35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0201650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Title Text"/>
          <p:cNvSpPr txBox="1">
            <a:spLocks noGrp="1"/>
          </p:cNvSpPr>
          <p:nvPr>
            <p:ph type="title"/>
          </p:nvPr>
        </p:nvSpPr>
        <p:spPr>
          <a:xfrm>
            <a:off x="1390692" y="1128052"/>
            <a:ext cx="6362613" cy="521335"/>
          </a:xfrm>
          <a:prstGeom prst="rect">
            <a:avLst/>
          </a:prstGeom>
        </p:spPr>
        <p:txBody>
          <a:bodyPr lIns="0" tIns="0" rIns="0" bIns="0" anchor="t"/>
          <a:lstStyle>
            <a:lvl1pPr defTabSz="914400">
              <a:lnSpc>
                <a:spcPct val="100000"/>
              </a:lnSpc>
              <a:defRPr sz="3150" b="1">
                <a:solidFill>
                  <a:srgbClr val="89BB36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50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385648" y="2150248"/>
            <a:ext cx="6372702" cy="2647316"/>
          </a:xfrm>
          <a:prstGeom prst="rect">
            <a:avLst/>
          </a:prstGeom>
        </p:spPr>
        <p:txBody>
          <a:bodyPr lIns="0" tIns="0" rIns="0" bIns="0"/>
          <a:lstStyle>
            <a:lvl1pPr marL="0" indent="0" defTabSz="9144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50"/>
            </a:lvl1pPr>
            <a:lvl2pPr marL="0" indent="0" defTabSz="9144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50"/>
            </a:lvl2pPr>
            <a:lvl3pPr marL="0" indent="0" defTabSz="9144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50"/>
            </a:lvl3pPr>
            <a:lvl4pPr marL="0" indent="0" defTabSz="9144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50"/>
            </a:lvl4pPr>
            <a:lvl5pPr marL="0" indent="0" defTabSz="9144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408032" y="5640705"/>
            <a:ext cx="250068" cy="253916"/>
          </a:xfrm>
          <a:prstGeom prst="rect">
            <a:avLst/>
          </a:prstGeom>
        </p:spPr>
        <p:txBody>
          <a:bodyPr lIns="0" tIns="0" rIns="0" bIns="0" anchor="t"/>
          <a:lstStyle>
            <a:lvl1pPr defTabSz="914400">
              <a:defRPr sz="165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0086210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Title Text"/>
          <p:cNvSpPr txBox="1">
            <a:spLocks noGrp="1"/>
          </p:cNvSpPr>
          <p:nvPr>
            <p:ph type="title"/>
          </p:nvPr>
        </p:nvSpPr>
        <p:spPr>
          <a:xfrm>
            <a:off x="468313" y="1628775"/>
            <a:ext cx="8207378" cy="1439864"/>
          </a:xfrm>
          <a:prstGeom prst="rect">
            <a:avLst/>
          </a:prstGeom>
        </p:spPr>
        <p:txBody>
          <a:bodyPr lIns="60955" tIns="60955" rIns="60955" bIns="60955" anchor="b"/>
          <a:lstStyle>
            <a:lvl1pPr algn="ctr" defTabSz="914400">
              <a:lnSpc>
                <a:spcPts val="4950"/>
              </a:lnSpc>
              <a:defRPr sz="4950" cap="all">
                <a:solidFill>
                  <a:srgbClr val="89BB36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5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68313" y="3068634"/>
            <a:ext cx="8207378" cy="864424"/>
          </a:xfrm>
          <a:prstGeom prst="rect">
            <a:avLst/>
          </a:prstGeom>
        </p:spPr>
        <p:txBody>
          <a:bodyPr lIns="60955" tIns="60955" rIns="60955" bIns="60955"/>
          <a:lstStyle>
            <a:lvl1pPr marL="0" indent="0" algn="ctr" defTabSz="914400">
              <a:lnSpc>
                <a:spcPct val="100000"/>
              </a:lnSpc>
              <a:spcBef>
                <a:spcPts val="375"/>
              </a:spcBef>
              <a:buSzTx/>
              <a:buFontTx/>
              <a:buNone/>
              <a:defRPr sz="2400" cap="all">
                <a:solidFill>
                  <a:srgbClr val="70767A"/>
                </a:solidFill>
              </a:defRPr>
            </a:lvl1pPr>
            <a:lvl2pPr marL="0" indent="0" algn="ctr" defTabSz="914400">
              <a:lnSpc>
                <a:spcPct val="100000"/>
              </a:lnSpc>
              <a:spcBef>
                <a:spcPts val="375"/>
              </a:spcBef>
              <a:buSzTx/>
              <a:buFontTx/>
              <a:buNone/>
              <a:defRPr sz="2400" cap="all">
                <a:solidFill>
                  <a:srgbClr val="70767A"/>
                </a:solidFill>
              </a:defRPr>
            </a:lvl2pPr>
            <a:lvl3pPr marL="0" indent="0" algn="ctr" defTabSz="914400">
              <a:lnSpc>
                <a:spcPct val="100000"/>
              </a:lnSpc>
              <a:spcBef>
                <a:spcPts val="375"/>
              </a:spcBef>
              <a:buSzTx/>
              <a:buFontTx/>
              <a:buNone/>
              <a:defRPr sz="2400" cap="all">
                <a:solidFill>
                  <a:srgbClr val="70767A"/>
                </a:solidFill>
              </a:defRPr>
            </a:lvl3pPr>
            <a:lvl4pPr marL="0" indent="0" algn="ctr" defTabSz="914400">
              <a:lnSpc>
                <a:spcPct val="100000"/>
              </a:lnSpc>
              <a:spcBef>
                <a:spcPts val="375"/>
              </a:spcBef>
              <a:buSzTx/>
              <a:buFontTx/>
              <a:buNone/>
              <a:defRPr sz="2400" cap="all">
                <a:solidFill>
                  <a:srgbClr val="70767A"/>
                </a:solidFill>
              </a:defRPr>
            </a:lvl4pPr>
            <a:lvl5pPr marL="0" indent="0" algn="ctr" defTabSz="914400">
              <a:lnSpc>
                <a:spcPct val="100000"/>
              </a:lnSpc>
              <a:spcBef>
                <a:spcPts val="375"/>
              </a:spcBef>
              <a:buSzTx/>
              <a:buFontTx/>
              <a:buNone/>
              <a:defRPr sz="2400" cap="all">
                <a:solidFill>
                  <a:srgbClr val="70767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515" name="Picture 12" descr="Picture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62631" y="111738"/>
            <a:ext cx="1440183" cy="1005843"/>
          </a:xfrm>
          <a:prstGeom prst="rect">
            <a:avLst/>
          </a:prstGeom>
          <a:ln w="12700">
            <a:miter lim="400000"/>
          </a:ln>
        </p:spPr>
      </p:pic>
      <p:sp>
        <p:nvSpPr>
          <p:cNvPr id="5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7543" y="6367340"/>
            <a:ext cx="154036" cy="157883"/>
          </a:xfrm>
          <a:prstGeom prst="rect">
            <a:avLst/>
          </a:prstGeom>
        </p:spPr>
        <p:txBody>
          <a:bodyPr lIns="9598" tIns="9598" rIns="9598" bIns="9598" anchor="b"/>
          <a:lstStyle>
            <a:lvl1pPr algn="l" defTabSz="914400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96210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Title Text"/>
          <p:cNvSpPr txBox="1">
            <a:spLocks noGrp="1"/>
          </p:cNvSpPr>
          <p:nvPr>
            <p:ph type="title"/>
          </p:nvPr>
        </p:nvSpPr>
        <p:spPr>
          <a:xfrm>
            <a:off x="468314" y="1628775"/>
            <a:ext cx="8207377" cy="1439864"/>
          </a:xfrm>
          <a:prstGeom prst="rect">
            <a:avLst/>
          </a:prstGeom>
        </p:spPr>
        <p:txBody>
          <a:bodyPr lIns="60957" tIns="60957" rIns="60957" bIns="60957" anchor="b"/>
          <a:lstStyle>
            <a:lvl1pPr algn="ctr" defTabSz="914400">
              <a:lnSpc>
                <a:spcPts val="4950"/>
              </a:lnSpc>
              <a:defRPr sz="4950" cap="all">
                <a:solidFill>
                  <a:srgbClr val="89BB36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52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68314" y="3068634"/>
            <a:ext cx="8207377" cy="864422"/>
          </a:xfrm>
          <a:prstGeom prst="rect">
            <a:avLst/>
          </a:prstGeom>
        </p:spPr>
        <p:txBody>
          <a:bodyPr lIns="60957" tIns="60957" rIns="60957" bIns="60957"/>
          <a:lstStyle>
            <a:lvl1pPr marL="0" indent="0" algn="ctr" defTabSz="914400">
              <a:lnSpc>
                <a:spcPct val="100000"/>
              </a:lnSpc>
              <a:spcBef>
                <a:spcPts val="375"/>
              </a:spcBef>
              <a:buSzTx/>
              <a:buFontTx/>
              <a:buNone/>
              <a:defRPr sz="2400" cap="all">
                <a:solidFill>
                  <a:srgbClr val="70767A"/>
                </a:solidFill>
              </a:defRPr>
            </a:lvl1pPr>
            <a:lvl2pPr marL="0" indent="0" algn="ctr" defTabSz="914400">
              <a:lnSpc>
                <a:spcPct val="100000"/>
              </a:lnSpc>
              <a:spcBef>
                <a:spcPts val="375"/>
              </a:spcBef>
              <a:buSzTx/>
              <a:buFontTx/>
              <a:buNone/>
              <a:defRPr sz="2400" cap="all">
                <a:solidFill>
                  <a:srgbClr val="70767A"/>
                </a:solidFill>
              </a:defRPr>
            </a:lvl2pPr>
            <a:lvl3pPr marL="0" indent="0" algn="ctr" defTabSz="914400">
              <a:lnSpc>
                <a:spcPct val="100000"/>
              </a:lnSpc>
              <a:spcBef>
                <a:spcPts val="375"/>
              </a:spcBef>
              <a:buSzTx/>
              <a:buFontTx/>
              <a:buNone/>
              <a:defRPr sz="2400" cap="all">
                <a:solidFill>
                  <a:srgbClr val="70767A"/>
                </a:solidFill>
              </a:defRPr>
            </a:lvl3pPr>
            <a:lvl4pPr marL="0" indent="0" algn="ctr" defTabSz="914400">
              <a:lnSpc>
                <a:spcPct val="100000"/>
              </a:lnSpc>
              <a:spcBef>
                <a:spcPts val="375"/>
              </a:spcBef>
              <a:buSzTx/>
              <a:buFontTx/>
              <a:buNone/>
              <a:defRPr sz="2400" cap="all">
                <a:solidFill>
                  <a:srgbClr val="70767A"/>
                </a:solidFill>
              </a:defRPr>
            </a:lvl4pPr>
            <a:lvl5pPr marL="0" indent="0" algn="ctr" defTabSz="914400">
              <a:lnSpc>
                <a:spcPct val="100000"/>
              </a:lnSpc>
              <a:spcBef>
                <a:spcPts val="375"/>
              </a:spcBef>
              <a:buSzTx/>
              <a:buFontTx/>
              <a:buNone/>
              <a:defRPr sz="2400" cap="all">
                <a:solidFill>
                  <a:srgbClr val="70767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525" name="Picture 12" descr="Picture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62631" y="111738"/>
            <a:ext cx="1440182" cy="1005843"/>
          </a:xfrm>
          <a:prstGeom prst="rect">
            <a:avLst/>
          </a:prstGeom>
          <a:ln w="12700">
            <a:miter lim="400000"/>
          </a:ln>
        </p:spPr>
      </p:pic>
      <p:sp>
        <p:nvSpPr>
          <p:cNvPr id="5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7542" y="6367336"/>
            <a:ext cx="154040" cy="157887"/>
          </a:xfrm>
          <a:prstGeom prst="rect">
            <a:avLst/>
          </a:prstGeom>
        </p:spPr>
        <p:txBody>
          <a:bodyPr lIns="9600" tIns="9600" rIns="9600" bIns="9600" anchor="b"/>
          <a:lstStyle>
            <a:lvl1pPr algn="l" defTabSz="914400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297218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57A71-91D3-4A55-B057-23E719EBC73D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7173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57A71-91D3-4A55-B057-23E719EBC73D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00309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1046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1628775"/>
            <a:ext cx="8207375" cy="1439863"/>
          </a:xfrm>
        </p:spPr>
        <p:txBody>
          <a:bodyPr anchor="b" anchorCtr="0"/>
          <a:lstStyle>
            <a:lvl1pPr algn="ctr">
              <a:lnSpc>
                <a:spcPts val="5000"/>
              </a:lnSpc>
              <a:defRPr sz="5000" b="0" cap="all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7584" y="6309320"/>
            <a:ext cx="1224136" cy="215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Jan 12,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1720" y="6309321"/>
            <a:ext cx="3600400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Alternative way of Construction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8313" y="6309321"/>
            <a:ext cx="359271" cy="215900"/>
          </a:xfrm>
          <a:prstGeom prst="rect">
            <a:avLst/>
          </a:prstGeom>
        </p:spPr>
        <p:txBody>
          <a:bodyPr/>
          <a:lstStyle/>
          <a:p>
            <a:fld id="{18F57A71-91D3-4A55-B057-23E719EBC73D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00170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31.xml"/><Relationship Id="rId34" Type="http://schemas.openxmlformats.org/officeDocument/2006/relationships/slideLayout" Target="../slideLayouts/slideLayout44.xml"/><Relationship Id="rId42" Type="http://schemas.openxmlformats.org/officeDocument/2006/relationships/slideLayout" Target="../slideLayouts/slideLayout52.xml"/><Relationship Id="rId47" Type="http://schemas.openxmlformats.org/officeDocument/2006/relationships/slideLayout" Target="../slideLayouts/slideLayout57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39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32" Type="http://schemas.openxmlformats.org/officeDocument/2006/relationships/slideLayout" Target="../slideLayouts/slideLayout42.xml"/><Relationship Id="rId37" Type="http://schemas.openxmlformats.org/officeDocument/2006/relationships/slideLayout" Target="../slideLayouts/slideLayout47.xml"/><Relationship Id="rId40" Type="http://schemas.openxmlformats.org/officeDocument/2006/relationships/slideLayout" Target="../slideLayouts/slideLayout50.xml"/><Relationship Id="rId45" Type="http://schemas.openxmlformats.org/officeDocument/2006/relationships/slideLayout" Target="../slideLayouts/slideLayout55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28" Type="http://schemas.openxmlformats.org/officeDocument/2006/relationships/slideLayout" Target="../slideLayouts/slideLayout38.xml"/><Relationship Id="rId36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54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Relationship Id="rId27" Type="http://schemas.openxmlformats.org/officeDocument/2006/relationships/slideLayout" Target="../slideLayouts/slideLayout37.xml"/><Relationship Id="rId30" Type="http://schemas.openxmlformats.org/officeDocument/2006/relationships/slideLayout" Target="../slideLayouts/slideLayout40.xml"/><Relationship Id="rId35" Type="http://schemas.openxmlformats.org/officeDocument/2006/relationships/slideLayout" Target="../slideLayouts/slideLayout45.xml"/><Relationship Id="rId43" Type="http://schemas.openxmlformats.org/officeDocument/2006/relationships/slideLayout" Target="../slideLayouts/slideLayout53.xml"/><Relationship Id="rId48" Type="http://schemas.openxmlformats.org/officeDocument/2006/relationships/theme" Target="../theme/theme2.xml"/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35.xml"/><Relationship Id="rId33" Type="http://schemas.openxmlformats.org/officeDocument/2006/relationships/slideLayout" Target="../slideLayouts/slideLayout43.xml"/><Relationship Id="rId38" Type="http://schemas.openxmlformats.org/officeDocument/2006/relationships/slideLayout" Target="../slideLayouts/slideLayout48.xml"/><Relationship Id="rId4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30.xml"/><Relationship Id="rId4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900" y="6118235"/>
            <a:ext cx="2798253" cy="60652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76249"/>
            <a:ext cx="8229600" cy="1152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16113"/>
            <a:ext cx="8229600" cy="4105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1720" y="6309321"/>
            <a:ext cx="3600400" cy="215900"/>
          </a:xfrm>
          <a:prstGeom prst="rect">
            <a:avLst/>
          </a:prstGeom>
        </p:spPr>
        <p:txBody>
          <a:bodyPr vert="horz" lIns="91440" tIns="7200" rIns="91440" bIns="7200" rtlCol="0" anchor="b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8313" y="6309321"/>
            <a:ext cx="359271" cy="215900"/>
          </a:xfrm>
          <a:prstGeom prst="rect">
            <a:avLst/>
          </a:prstGeom>
        </p:spPr>
        <p:txBody>
          <a:bodyPr vert="horz" lIns="91440" tIns="7200" rIns="91440" bIns="7200" rtlCol="0" anchor="b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8F57A71-91D3-4A55-B057-23E719EBC73D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94430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707" r:id="rId10"/>
  </p:sldLayoutIdLst>
  <p:hf hdr="0" ftr="0" dt="0"/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spcBef>
          <a:spcPts val="0"/>
        </a:spcBef>
        <a:spcAft>
          <a:spcPts val="400"/>
        </a:spcAft>
        <a:buSzPct val="13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4625" algn="l" defTabSz="914400" rtl="0" eaLnBrk="1" latinLnBrk="0" hangingPunct="1">
        <a:spcBef>
          <a:spcPts val="0"/>
        </a:spcBef>
        <a:spcAft>
          <a:spcPts val="400"/>
        </a:spcAft>
        <a:buSzPct val="130000"/>
        <a:buFont typeface="Calibri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173038" algn="l" defTabSz="914400" rtl="0" eaLnBrk="1" latinLnBrk="0" hangingPunct="1">
        <a:spcBef>
          <a:spcPts val="0"/>
        </a:spcBef>
        <a:spcAft>
          <a:spcPts val="400"/>
        </a:spcAft>
        <a:buSzPct val="13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20825" indent="-174625" algn="l" defTabSz="914400" rtl="0" eaLnBrk="1" latinLnBrk="0" hangingPunct="1">
        <a:spcBef>
          <a:spcPts val="0"/>
        </a:spcBef>
        <a:spcAft>
          <a:spcPts val="400"/>
        </a:spcAft>
        <a:buSzPct val="130000"/>
        <a:buFont typeface="Calibri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970088" indent="-174625" algn="l" defTabSz="914400" rtl="0" eaLnBrk="1" latinLnBrk="0" hangingPunct="1">
        <a:spcBef>
          <a:spcPts val="0"/>
        </a:spcBef>
        <a:spcAft>
          <a:spcPts val="400"/>
        </a:spcAft>
        <a:buSzPct val="13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88369" y="6423499"/>
            <a:ext cx="226982" cy="23082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9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297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  <p:sldLayoutId id="2147483692" r:id="rId33"/>
    <p:sldLayoutId id="2147483693" r:id="rId34"/>
    <p:sldLayoutId id="2147483694" r:id="rId35"/>
    <p:sldLayoutId id="2147483695" r:id="rId36"/>
    <p:sldLayoutId id="2147483696" r:id="rId37"/>
    <p:sldLayoutId id="2147483697" r:id="rId38"/>
    <p:sldLayoutId id="2147483698" r:id="rId39"/>
    <p:sldLayoutId id="2147483699" r:id="rId40"/>
    <p:sldLayoutId id="2147483700" r:id="rId41"/>
    <p:sldLayoutId id="2147483701" r:id="rId42"/>
    <p:sldLayoutId id="2147483702" r:id="rId43"/>
    <p:sldLayoutId id="2147483703" r:id="rId44"/>
    <p:sldLayoutId id="2147483704" r:id="rId45"/>
    <p:sldLayoutId id="2147483705" r:id="rId46"/>
    <p:sldLayoutId id="2147483706" r:id="rId47"/>
  </p:sldLayoutIdLst>
  <p:transition spd="med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542925" marR="0" indent="-200025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925829" marR="0" indent="-240029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2954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6383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19812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3241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26670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0099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image" Target="../media/image75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hyperlink" Target="http://www.sbg.com.sa/" TargetMode="External"/><Relationship Id="rId21" Type="http://schemas.openxmlformats.org/officeDocument/2006/relationships/image" Target="../media/image89.png"/><Relationship Id="rId42" Type="http://schemas.openxmlformats.org/officeDocument/2006/relationships/hyperlink" Target="http://www.rboy.net/" TargetMode="External"/><Relationship Id="rId47" Type="http://schemas.openxmlformats.org/officeDocument/2006/relationships/hyperlink" Target="http://www.fujips.co.jp/" TargetMode="External"/><Relationship Id="rId63" Type="http://schemas.openxmlformats.org/officeDocument/2006/relationships/hyperlink" Target="http://umr4.ru/" TargetMode="External"/><Relationship Id="rId68" Type="http://schemas.openxmlformats.org/officeDocument/2006/relationships/image" Target="../media/image113.gif"/><Relationship Id="rId16" Type="http://schemas.openxmlformats.org/officeDocument/2006/relationships/hyperlink" Target="http://www.oldcastle.com/index.php" TargetMode="External"/><Relationship Id="rId11" Type="http://schemas.openxmlformats.org/officeDocument/2006/relationships/image" Target="../media/image84.jpeg"/><Relationship Id="rId32" Type="http://schemas.openxmlformats.org/officeDocument/2006/relationships/hyperlink" Target="http://www.bpcgroup.biz/index.htm" TargetMode="External"/><Relationship Id="rId37" Type="http://schemas.openxmlformats.org/officeDocument/2006/relationships/image" Target="../media/image97.png"/><Relationship Id="rId53" Type="http://schemas.openxmlformats.org/officeDocument/2006/relationships/hyperlink" Target="http://www.precat.com/" TargetMode="External"/><Relationship Id="rId58" Type="http://schemas.openxmlformats.org/officeDocument/2006/relationships/image" Target="../media/image108.gif"/><Relationship Id="rId74" Type="http://schemas.openxmlformats.org/officeDocument/2006/relationships/image" Target="../media/image116.jpeg"/><Relationship Id="rId79" Type="http://schemas.openxmlformats.org/officeDocument/2006/relationships/hyperlink" Target="http://www.prefabeton.cz/?nointro" TargetMode="External"/><Relationship Id="rId5" Type="http://schemas.openxmlformats.org/officeDocument/2006/relationships/hyperlink" Target="http://www.betoniluoma.com/" TargetMode="External"/><Relationship Id="rId61" Type="http://schemas.openxmlformats.org/officeDocument/2006/relationships/hyperlink" Target="http://www.barrikada.ru/" TargetMode="External"/><Relationship Id="rId82" Type="http://schemas.openxmlformats.org/officeDocument/2006/relationships/image" Target="../media/image120.gif"/><Relationship Id="rId19" Type="http://schemas.openxmlformats.org/officeDocument/2006/relationships/image" Target="../media/image88.gif"/><Relationship Id="rId14" Type="http://schemas.openxmlformats.org/officeDocument/2006/relationships/hyperlink" Target="http://www.consolis.com/" TargetMode="External"/><Relationship Id="rId22" Type="http://schemas.openxmlformats.org/officeDocument/2006/relationships/hyperlink" Target="http://www.oberndorfer.at/" TargetMode="External"/><Relationship Id="rId27" Type="http://schemas.openxmlformats.org/officeDocument/2006/relationships/image" Target="../media/image92.jpeg"/><Relationship Id="rId30" Type="http://schemas.openxmlformats.org/officeDocument/2006/relationships/hyperlink" Target="http://www.highconcrete.com/" TargetMode="External"/><Relationship Id="rId35" Type="http://schemas.openxmlformats.org/officeDocument/2006/relationships/image" Target="../media/image96.jpeg"/><Relationship Id="rId43" Type="http://schemas.openxmlformats.org/officeDocument/2006/relationships/image" Target="../media/image100.jpeg"/><Relationship Id="rId48" Type="http://schemas.openxmlformats.org/officeDocument/2006/relationships/image" Target="../media/image103.gif"/><Relationship Id="rId56" Type="http://schemas.openxmlformats.org/officeDocument/2006/relationships/image" Target="../media/image107.jpeg"/><Relationship Id="rId64" Type="http://schemas.openxmlformats.org/officeDocument/2006/relationships/image" Target="../media/image111.gif"/><Relationship Id="rId69" Type="http://schemas.openxmlformats.org/officeDocument/2006/relationships/hyperlink" Target="http://www.fabudwkb.com.pl/" TargetMode="External"/><Relationship Id="rId77" Type="http://schemas.openxmlformats.org/officeDocument/2006/relationships/hyperlink" Target="http://www.dw-systembau.de/de/index.html" TargetMode="External"/><Relationship Id="rId8" Type="http://schemas.openxmlformats.org/officeDocument/2006/relationships/image" Target="../media/image81.jpeg"/><Relationship Id="rId51" Type="http://schemas.openxmlformats.org/officeDocument/2006/relationships/hyperlink" Target="http://en.hdec.kr/eng/main/main.asp" TargetMode="External"/><Relationship Id="rId72" Type="http://schemas.openxmlformats.org/officeDocument/2006/relationships/image" Target="../media/image115.gif"/><Relationship Id="rId80" Type="http://schemas.openxmlformats.org/officeDocument/2006/relationships/image" Target="../media/image119.gif"/><Relationship Id="rId3" Type="http://schemas.openxmlformats.org/officeDocument/2006/relationships/hyperlink" Target="http://www.alfanar.com/" TargetMode="External"/><Relationship Id="rId12" Type="http://schemas.openxmlformats.org/officeDocument/2006/relationships/hyperlink" Target="http://www.vmegroup.com/precasting" TargetMode="External"/><Relationship Id="rId17" Type="http://schemas.openxmlformats.org/officeDocument/2006/relationships/image" Target="../media/image87.png"/><Relationship Id="rId25" Type="http://schemas.openxmlformats.org/officeDocument/2006/relationships/image" Target="../media/image91.png"/><Relationship Id="rId33" Type="http://schemas.openxmlformats.org/officeDocument/2006/relationships/image" Target="../media/image95.png"/><Relationship Id="rId38" Type="http://schemas.openxmlformats.org/officeDocument/2006/relationships/hyperlink" Target="http://www.epmsb.com.my/" TargetMode="External"/><Relationship Id="rId46" Type="http://schemas.openxmlformats.org/officeDocument/2006/relationships/image" Target="../media/image102.jpeg"/><Relationship Id="rId59" Type="http://schemas.openxmlformats.org/officeDocument/2006/relationships/hyperlink" Target="http://www.krost.ru/" TargetMode="External"/><Relationship Id="rId67" Type="http://schemas.openxmlformats.org/officeDocument/2006/relationships/hyperlink" Target="http://www.parma.fi/" TargetMode="External"/><Relationship Id="rId20" Type="http://schemas.openxmlformats.org/officeDocument/2006/relationships/hyperlink" Target="http://www.ergon.be/" TargetMode="External"/><Relationship Id="rId41" Type="http://schemas.openxmlformats.org/officeDocument/2006/relationships/image" Target="../media/image99.gif"/><Relationship Id="rId54" Type="http://schemas.openxmlformats.org/officeDocument/2006/relationships/image" Target="../media/image106.png"/><Relationship Id="rId62" Type="http://schemas.openxmlformats.org/officeDocument/2006/relationships/image" Target="../media/image110.jpeg"/><Relationship Id="rId70" Type="http://schemas.openxmlformats.org/officeDocument/2006/relationships/image" Target="../media/image114.jpeg"/><Relationship Id="rId75" Type="http://schemas.openxmlformats.org/officeDocument/2006/relationships/hyperlink" Target="http://www.asa.hu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0.jpeg"/><Relationship Id="rId15" Type="http://schemas.openxmlformats.org/officeDocument/2006/relationships/image" Target="../media/image86.jpeg"/><Relationship Id="rId23" Type="http://schemas.openxmlformats.org/officeDocument/2006/relationships/image" Target="../media/image90.jpeg"/><Relationship Id="rId28" Type="http://schemas.openxmlformats.org/officeDocument/2006/relationships/hyperlink" Target="http://www.alrashidabetong.com/" TargetMode="External"/><Relationship Id="rId36" Type="http://schemas.openxmlformats.org/officeDocument/2006/relationships/hyperlink" Target="http://www.blockberge.no/" TargetMode="External"/><Relationship Id="rId49" Type="http://schemas.openxmlformats.org/officeDocument/2006/relationships/hyperlink" Target="http://www.gcc.com/" TargetMode="External"/><Relationship Id="rId57" Type="http://schemas.openxmlformats.org/officeDocument/2006/relationships/hyperlink" Target="http://www.basso.it/" TargetMode="External"/><Relationship Id="rId10" Type="http://schemas.openxmlformats.org/officeDocument/2006/relationships/image" Target="../media/image83.jpeg"/><Relationship Id="rId31" Type="http://schemas.openxmlformats.org/officeDocument/2006/relationships/image" Target="../media/image94.gif"/><Relationship Id="rId44" Type="http://schemas.openxmlformats.org/officeDocument/2006/relationships/hyperlink" Target="http://www.ddtkonstract.com/home.do" TargetMode="External"/><Relationship Id="rId52" Type="http://schemas.openxmlformats.org/officeDocument/2006/relationships/image" Target="../media/image105.gif"/><Relationship Id="rId60" Type="http://schemas.openxmlformats.org/officeDocument/2006/relationships/image" Target="../media/image109.png"/><Relationship Id="rId65" Type="http://schemas.openxmlformats.org/officeDocument/2006/relationships/hyperlink" Target="http://www.gvsu.ru/home/" TargetMode="External"/><Relationship Id="rId73" Type="http://schemas.openxmlformats.org/officeDocument/2006/relationships/hyperlink" Target="http://www.betonson.com/" TargetMode="External"/><Relationship Id="rId78" Type="http://schemas.openxmlformats.org/officeDocument/2006/relationships/image" Target="../media/image118.gif"/><Relationship Id="rId81" Type="http://schemas.openxmlformats.org/officeDocument/2006/relationships/hyperlink" Target="http://www.structo.be/" TargetMode="External"/><Relationship Id="rId4" Type="http://schemas.openxmlformats.org/officeDocument/2006/relationships/image" Target="../media/image79.jpeg"/><Relationship Id="rId9" Type="http://schemas.openxmlformats.org/officeDocument/2006/relationships/image" Target="../media/image82.png"/><Relationship Id="rId13" Type="http://schemas.openxmlformats.org/officeDocument/2006/relationships/image" Target="../media/image85.jpeg"/><Relationship Id="rId18" Type="http://schemas.openxmlformats.org/officeDocument/2006/relationships/hyperlink" Target="http://www.crh.com/" TargetMode="External"/><Relationship Id="rId39" Type="http://schemas.openxmlformats.org/officeDocument/2006/relationships/image" Target="../media/image98.jpeg"/><Relationship Id="rId34" Type="http://schemas.openxmlformats.org/officeDocument/2006/relationships/hyperlink" Target="http://www.stresscon.com/index.cfm?CFID=5257980&amp;CFTOKEN=76178316" TargetMode="External"/><Relationship Id="rId50" Type="http://schemas.openxmlformats.org/officeDocument/2006/relationships/image" Target="../media/image104.gif"/><Relationship Id="rId55" Type="http://schemas.openxmlformats.org/officeDocument/2006/relationships/hyperlink" Target="http://www.pretersa.com/sitio/intro.asp" TargetMode="External"/><Relationship Id="rId76" Type="http://schemas.openxmlformats.org/officeDocument/2006/relationships/image" Target="../media/image117.png"/><Relationship Id="rId7" Type="http://schemas.openxmlformats.org/officeDocument/2006/relationships/hyperlink" Target="http://www.kp1.fr/" TargetMode="External"/><Relationship Id="rId71" Type="http://schemas.openxmlformats.org/officeDocument/2006/relationships/hyperlink" Target="http://www.kastell.de/de/index.php" TargetMode="External"/><Relationship Id="rId2" Type="http://schemas.openxmlformats.org/officeDocument/2006/relationships/image" Target="../media/image78.jpeg"/><Relationship Id="rId29" Type="http://schemas.openxmlformats.org/officeDocument/2006/relationships/image" Target="../media/image93.jpeg"/><Relationship Id="rId24" Type="http://schemas.openxmlformats.org/officeDocument/2006/relationships/hyperlink" Target="http://www.generaleprefabbricatispa.com/en/" TargetMode="External"/><Relationship Id="rId40" Type="http://schemas.openxmlformats.org/officeDocument/2006/relationships/hyperlink" Target="http://www2.cassol.ind.br/" TargetMode="External"/><Relationship Id="rId45" Type="http://schemas.openxmlformats.org/officeDocument/2006/relationships/image" Target="../media/image101.jpeg"/><Relationship Id="rId66" Type="http://schemas.openxmlformats.org/officeDocument/2006/relationships/image" Target="../media/image1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jpeg"/><Relationship Id="rId13" Type="http://schemas.openxmlformats.org/officeDocument/2006/relationships/image" Target="../media/image131.jpeg"/><Relationship Id="rId18" Type="http://schemas.openxmlformats.org/officeDocument/2006/relationships/image" Target="../media/image136.jpeg"/><Relationship Id="rId3" Type="http://schemas.openxmlformats.org/officeDocument/2006/relationships/image" Target="../media/image121.png"/><Relationship Id="rId21" Type="http://schemas.openxmlformats.org/officeDocument/2006/relationships/image" Target="../media/image139.gif"/><Relationship Id="rId7" Type="http://schemas.openxmlformats.org/officeDocument/2006/relationships/image" Target="../media/image125.png"/><Relationship Id="rId12" Type="http://schemas.openxmlformats.org/officeDocument/2006/relationships/image" Target="../media/image130.png"/><Relationship Id="rId17" Type="http://schemas.openxmlformats.org/officeDocument/2006/relationships/image" Target="../media/image135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4.gif"/><Relationship Id="rId20" Type="http://schemas.openxmlformats.org/officeDocument/2006/relationships/image" Target="../media/image1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jpeg"/><Relationship Id="rId11" Type="http://schemas.openxmlformats.org/officeDocument/2006/relationships/image" Target="../media/image129.jpg"/><Relationship Id="rId5" Type="http://schemas.openxmlformats.org/officeDocument/2006/relationships/image" Target="../media/image123.jpeg"/><Relationship Id="rId15" Type="http://schemas.openxmlformats.org/officeDocument/2006/relationships/image" Target="../media/image133.gif"/><Relationship Id="rId23" Type="http://schemas.openxmlformats.org/officeDocument/2006/relationships/image" Target="../media/image141.jpeg"/><Relationship Id="rId10" Type="http://schemas.openxmlformats.org/officeDocument/2006/relationships/image" Target="../media/image128.png"/><Relationship Id="rId19" Type="http://schemas.openxmlformats.org/officeDocument/2006/relationships/image" Target="../media/image137.jpeg"/><Relationship Id="rId4" Type="http://schemas.openxmlformats.org/officeDocument/2006/relationships/image" Target="../media/image122.jpeg"/><Relationship Id="rId9" Type="http://schemas.openxmlformats.org/officeDocument/2006/relationships/image" Target="../media/image127.png"/><Relationship Id="rId14" Type="http://schemas.openxmlformats.org/officeDocument/2006/relationships/image" Target="../media/image132.jpeg"/><Relationship Id="rId22" Type="http://schemas.openxmlformats.org/officeDocument/2006/relationships/image" Target="../media/image14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68313" y="476672"/>
            <a:ext cx="8207375" cy="3312368"/>
          </a:xfrm>
        </p:spPr>
        <p:txBody>
          <a:bodyPr/>
          <a:lstStyle/>
          <a:p>
            <a:r>
              <a:rPr lang="en-US" dirty="0"/>
              <a:t>Mass Housing</a:t>
            </a:r>
            <a:br>
              <a:rPr lang="en-US" dirty="0"/>
            </a:br>
            <a:r>
              <a:rPr lang="en-US" dirty="0"/>
              <a:t>using </a:t>
            </a:r>
            <a:br>
              <a:rPr lang="en-US" dirty="0"/>
            </a:br>
            <a:r>
              <a:rPr lang="en-US" dirty="0"/>
              <a:t>Elematic -PRECAST Technology from Finland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2985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528" y="1260476"/>
            <a:ext cx="7112001" cy="5488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5760790" y="1090613"/>
            <a:ext cx="2520950" cy="1342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500" b="1" dirty="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Construction system:</a:t>
            </a:r>
          </a:p>
          <a:p>
            <a:pPr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500" dirty="0">
                <a:solidFill>
                  <a:srgbClr val="0047FF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Load-bearing walls</a:t>
            </a:r>
          </a:p>
          <a:p>
            <a:pPr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500" dirty="0">
                <a:solidFill>
                  <a:srgbClr val="808080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Non load-bearing walls</a:t>
            </a:r>
          </a:p>
          <a:p>
            <a:pPr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500" dirty="0">
                <a:solidFill>
                  <a:srgbClr val="944794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Slabs</a:t>
            </a:r>
          </a:p>
        </p:txBody>
      </p:sp>
      <p:sp>
        <p:nvSpPr>
          <p:cNvPr id="5" name="Freeform 19"/>
          <p:cNvSpPr>
            <a:spLocks noChangeArrowheads="1"/>
          </p:cNvSpPr>
          <p:nvPr/>
        </p:nvSpPr>
        <p:spPr bwMode="auto">
          <a:xfrm>
            <a:off x="4833926" y="1628799"/>
            <a:ext cx="695325" cy="1155675"/>
          </a:xfrm>
          <a:custGeom>
            <a:avLst/>
            <a:gdLst>
              <a:gd name="T0" fmla="*/ 2147483647 w 1930"/>
              <a:gd name="T1" fmla="*/ 0 h 3634"/>
              <a:gd name="T2" fmla="*/ 0 w 1930"/>
              <a:gd name="T3" fmla="*/ 0 h 3634"/>
              <a:gd name="T4" fmla="*/ 0 w 1930"/>
              <a:gd name="T5" fmla="*/ 2147483647 h 363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30" h="3634">
                <a:moveTo>
                  <a:pt x="1929" y="0"/>
                </a:moveTo>
                <a:lnTo>
                  <a:pt x="0" y="0"/>
                </a:lnTo>
                <a:lnTo>
                  <a:pt x="0" y="3633"/>
                </a:lnTo>
              </a:path>
            </a:pathLst>
          </a:custGeom>
          <a:noFill/>
          <a:ln w="9525">
            <a:solidFill>
              <a:srgbClr val="0047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21"/>
          <p:cNvSpPr>
            <a:spLocks noChangeArrowheads="1"/>
          </p:cNvSpPr>
          <p:nvPr/>
        </p:nvSpPr>
        <p:spPr bwMode="auto">
          <a:xfrm>
            <a:off x="5168888" y="1988839"/>
            <a:ext cx="360363" cy="795635"/>
          </a:xfrm>
          <a:custGeom>
            <a:avLst/>
            <a:gdLst>
              <a:gd name="T0" fmla="*/ 2147483647 w 1001"/>
              <a:gd name="T1" fmla="*/ 0 h 3034"/>
              <a:gd name="T2" fmla="*/ 0 w 1001"/>
              <a:gd name="T3" fmla="*/ 0 h 3034"/>
              <a:gd name="T4" fmla="*/ 0 w 1001"/>
              <a:gd name="T5" fmla="*/ 2147483647 h 303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1" h="3034">
                <a:moveTo>
                  <a:pt x="1000" y="0"/>
                </a:moveTo>
                <a:lnTo>
                  <a:pt x="0" y="0"/>
                </a:lnTo>
                <a:lnTo>
                  <a:pt x="0" y="3033"/>
                </a:lnTo>
              </a:path>
            </a:pathLst>
          </a:cu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8228187" y="2651115"/>
            <a:ext cx="553998" cy="2074029"/>
          </a:xfrm>
          <a:prstGeom prst="rect">
            <a:avLst/>
          </a:prstGeom>
        </p:spPr>
        <p:txBody>
          <a:bodyPr vert="vert270" wrap="none">
            <a:spAutoFit/>
          </a:bodyPr>
          <a:lstStyle>
            <a:defPPr>
              <a:defRPr lang="fi-FI"/>
            </a:defPPr>
            <a:lvl1pPr lvl="0">
              <a:defRPr sz="2800">
                <a:solidFill>
                  <a:srgbClr val="70767A">
                    <a:lumMod val="75000"/>
                  </a:srgbClr>
                </a:solidFill>
              </a:defRPr>
            </a:lvl1pPr>
          </a:lstStyle>
          <a:p>
            <a:r>
              <a:rPr lang="en-GB" sz="2400" dirty="0"/>
              <a:t>Fixed structures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436096" y="2276872"/>
            <a:ext cx="144016" cy="1237233"/>
            <a:chOff x="5436096" y="2348880"/>
            <a:chExt cx="144016" cy="1165225"/>
          </a:xfrm>
        </p:grpSpPr>
        <p:sp>
          <p:nvSpPr>
            <p:cNvPr id="7" name="Line 20"/>
            <p:cNvSpPr>
              <a:spLocks noChangeShapeType="1"/>
            </p:cNvSpPr>
            <p:nvPr/>
          </p:nvSpPr>
          <p:spPr bwMode="auto">
            <a:xfrm>
              <a:off x="5436096" y="2348880"/>
              <a:ext cx="1587" cy="1165225"/>
            </a:xfrm>
            <a:prstGeom prst="line">
              <a:avLst/>
            </a:prstGeom>
            <a:noFill/>
            <a:ln w="9525">
              <a:solidFill>
                <a:srgbClr val="94479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437683" y="2348880"/>
              <a:ext cx="142429" cy="0"/>
            </a:xfrm>
            <a:prstGeom prst="line">
              <a:avLst/>
            </a:prstGeom>
            <a:noFill/>
            <a:ln w="9525">
              <a:solidFill>
                <a:srgbClr val="94479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12" name="Title 1"/>
          <p:cNvSpPr txBox="1">
            <a:spLocks/>
          </p:cNvSpPr>
          <p:nvPr/>
        </p:nvSpPr>
        <p:spPr>
          <a:xfrm>
            <a:off x="457200" y="188640"/>
            <a:ext cx="8229600" cy="1152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Wall Frame – Flexible Layout- Easy to produce- Easy to Transport – Easy to Install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24427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TextBox 1"/>
          <p:cNvSpPr txBox="1"/>
          <p:nvPr/>
        </p:nvSpPr>
        <p:spPr>
          <a:xfrm>
            <a:off x="2185767" y="898600"/>
            <a:ext cx="4953001" cy="392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tIns="34289" rIns="34289" bIns="34289">
            <a:spAutoFit/>
          </a:bodyPr>
          <a:lstStyle>
            <a:lvl1pPr>
              <a:defRPr sz="28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sz="2100"/>
              <a:t>PRECAST : ONE TECHNOLOGY FITS ALL </a:t>
            </a:r>
          </a:p>
        </p:txBody>
      </p:sp>
      <p:pic>
        <p:nvPicPr>
          <p:cNvPr id="59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854" y="1683431"/>
            <a:ext cx="3154683" cy="1509386"/>
          </a:xfrm>
          <a:prstGeom prst="rect">
            <a:avLst/>
          </a:prstGeom>
          <a:ln w="12700">
            <a:miter lim="400000"/>
          </a:ln>
        </p:spPr>
      </p:pic>
      <p:sp>
        <p:nvSpPr>
          <p:cNvPr id="596" name="TextBox 3"/>
          <p:cNvSpPr txBox="1"/>
          <p:nvPr/>
        </p:nvSpPr>
        <p:spPr>
          <a:xfrm>
            <a:off x="608426" y="1388700"/>
            <a:ext cx="3154683" cy="300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tIns="34289" rIns="34289" bIns="34289">
            <a:spAutoFit/>
          </a:bodyPr>
          <a:lstStyle>
            <a:lvl1pPr>
              <a:defRPr sz="2000"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sz="1500"/>
              <a:t>COMMERCIAL BUILDINGS</a:t>
            </a:r>
          </a:p>
        </p:txBody>
      </p:sp>
      <p:pic>
        <p:nvPicPr>
          <p:cNvPr id="597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80350" y="1687286"/>
            <a:ext cx="3034520" cy="1505531"/>
          </a:xfrm>
          <a:prstGeom prst="rect">
            <a:avLst/>
          </a:prstGeom>
          <a:ln w="12700">
            <a:miter lim="400000"/>
          </a:ln>
        </p:spPr>
      </p:pic>
      <p:sp>
        <p:nvSpPr>
          <p:cNvPr id="598" name="Rectangle 6"/>
          <p:cNvSpPr txBox="1"/>
          <p:nvPr/>
        </p:nvSpPr>
        <p:spPr>
          <a:xfrm>
            <a:off x="4392796" y="1388700"/>
            <a:ext cx="935767" cy="300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4289" tIns="34289" rIns="34289" bIns="34289">
            <a:spAutoFit/>
          </a:bodyPr>
          <a:lstStyle>
            <a:lvl1pPr>
              <a:defRPr sz="2000"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sz="1500"/>
              <a:t>HOSPITALS</a:t>
            </a:r>
          </a:p>
        </p:txBody>
      </p:sp>
      <p:pic>
        <p:nvPicPr>
          <p:cNvPr id="599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61941" y="1665701"/>
            <a:ext cx="2408204" cy="1527116"/>
          </a:xfrm>
          <a:prstGeom prst="rect">
            <a:avLst/>
          </a:prstGeom>
          <a:ln w="12700">
            <a:miter lim="400000"/>
          </a:ln>
        </p:spPr>
      </p:pic>
      <p:pic>
        <p:nvPicPr>
          <p:cNvPr id="600" name="Picture 8" descr="Picture 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854" y="3665184"/>
            <a:ext cx="3054153" cy="2294215"/>
          </a:xfrm>
          <a:prstGeom prst="rect">
            <a:avLst/>
          </a:prstGeom>
          <a:ln w="12700">
            <a:miter lim="400000"/>
          </a:ln>
        </p:spPr>
      </p:pic>
      <p:pic>
        <p:nvPicPr>
          <p:cNvPr id="601" name="Picture 9" descr="Picture 9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433106" y="3665184"/>
            <a:ext cx="5530548" cy="2294215"/>
          </a:xfrm>
          <a:prstGeom prst="rect">
            <a:avLst/>
          </a:prstGeom>
          <a:ln w="12700">
            <a:miter lim="400000"/>
          </a:ln>
        </p:spPr>
      </p:pic>
      <p:sp>
        <p:nvSpPr>
          <p:cNvPr id="602" name="TextBox 10"/>
          <p:cNvSpPr txBox="1"/>
          <p:nvPr/>
        </p:nvSpPr>
        <p:spPr>
          <a:xfrm>
            <a:off x="6886135" y="1365620"/>
            <a:ext cx="2184011" cy="300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tIns="34289" rIns="34289" bIns="34289">
            <a:spAutoFit/>
          </a:bodyPr>
          <a:lstStyle/>
          <a:p>
            <a:pPr>
              <a:defRPr sz="2000" b="1">
                <a:latin typeface="+mj-lt"/>
                <a:ea typeface="+mj-ea"/>
                <a:cs typeface="+mj-cs"/>
                <a:sym typeface="Calibri"/>
              </a:defRPr>
            </a:pPr>
            <a:r>
              <a:rPr sz="1500"/>
              <a:t>RESIDENTIAL</a:t>
            </a:r>
            <a:r>
              <a:rPr sz="1350"/>
              <a:t> BUILDINGS</a:t>
            </a:r>
          </a:p>
        </p:txBody>
      </p:sp>
      <p:sp>
        <p:nvSpPr>
          <p:cNvPr id="603" name="TextBox 11"/>
          <p:cNvSpPr txBox="1"/>
          <p:nvPr/>
        </p:nvSpPr>
        <p:spPr>
          <a:xfrm>
            <a:off x="991773" y="3388187"/>
            <a:ext cx="2679895" cy="300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tIns="34289" rIns="34289" bIns="34289">
            <a:spAutoFit/>
          </a:bodyPr>
          <a:lstStyle>
            <a:lvl1pPr>
              <a:defRPr sz="2000"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sz="1500"/>
              <a:t>WAREHOUSING</a:t>
            </a:r>
          </a:p>
        </p:txBody>
      </p:sp>
      <p:sp>
        <p:nvSpPr>
          <p:cNvPr id="604" name="TextBox 12"/>
          <p:cNvSpPr txBox="1"/>
          <p:nvPr/>
        </p:nvSpPr>
        <p:spPr>
          <a:xfrm>
            <a:off x="5549703" y="3374840"/>
            <a:ext cx="4241412" cy="300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tIns="34289" rIns="34289" bIns="34289">
            <a:spAutoFit/>
          </a:bodyPr>
          <a:lstStyle>
            <a:lvl1pPr>
              <a:defRPr sz="2000"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sz="1500"/>
              <a:t>STADIUMS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rippl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6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57250"/>
            <a:ext cx="3823728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607" name="TextBox 3"/>
          <p:cNvSpPr txBox="1"/>
          <p:nvPr/>
        </p:nvSpPr>
        <p:spPr>
          <a:xfrm>
            <a:off x="4297649" y="1864469"/>
            <a:ext cx="4622289" cy="2917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7" tIns="45717" rIns="45717" bIns="45717">
            <a:spAutoFit/>
          </a:bodyPr>
          <a:lstStyle/>
          <a:p>
            <a:pPr marL="495019" marR="3098" indent="-487658" algn="ctr" defTabSz="557769">
              <a:lnSpc>
                <a:spcPct val="105499"/>
              </a:lnSpc>
              <a:defRPr sz="4700" spc="-58">
                <a:solidFill>
                  <a:srgbClr val="6E6A71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sz="3525"/>
              <a:t>Indian Affordable Housing </a:t>
            </a:r>
            <a:endParaRPr sz="2625"/>
          </a:p>
          <a:p>
            <a:pPr marL="495019" marR="3098" indent="-487658" algn="ctr" defTabSz="557769">
              <a:lnSpc>
                <a:spcPct val="105499"/>
              </a:lnSpc>
              <a:defRPr sz="4700" spc="-58">
                <a:solidFill>
                  <a:srgbClr val="6E6A71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sz="3525"/>
              <a:t>A Case Study </a:t>
            </a:r>
            <a:endParaRPr sz="2625"/>
          </a:p>
          <a:p>
            <a:pPr marL="495019" marR="3098" indent="-487658" algn="ctr" defTabSz="557769">
              <a:lnSpc>
                <a:spcPct val="105499"/>
              </a:lnSpc>
              <a:defRPr sz="4700" spc="-58">
                <a:solidFill>
                  <a:srgbClr val="6E6A71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sz="3525"/>
              <a:t>BG Shirke - DDA </a:t>
            </a:r>
            <a:endParaRPr sz="2625"/>
          </a:p>
          <a:p>
            <a:pPr marL="495019" marR="3098" indent="-487658" algn="ctr" defTabSz="557769">
              <a:lnSpc>
                <a:spcPct val="105499"/>
              </a:lnSpc>
              <a:defRPr sz="4700" spc="-58">
                <a:solidFill>
                  <a:srgbClr val="6E6A71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sz="3525"/>
              <a:t>Precast Success Story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rippl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TextBox 7"/>
          <p:cNvSpPr txBox="1"/>
          <p:nvPr/>
        </p:nvSpPr>
        <p:spPr>
          <a:xfrm>
            <a:off x="4211961" y="1251841"/>
            <a:ext cx="4536505" cy="4697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 anchor="b">
            <a:spAutoFit/>
          </a:bodyPr>
          <a:lstStyle/>
          <a:p>
            <a:pPr>
              <a:defRPr sz="2600" b="1">
                <a:latin typeface="+mj-lt"/>
                <a:ea typeface="+mj-ea"/>
                <a:cs typeface="+mj-cs"/>
                <a:sym typeface="Calibri"/>
              </a:defRPr>
            </a:pPr>
            <a:r>
              <a:rPr sz="1950"/>
              <a:t>Project: EWS / LIG Housing</a:t>
            </a:r>
          </a:p>
          <a:p>
            <a:pPr>
              <a:defRPr sz="2600" b="1">
                <a:latin typeface="+mj-lt"/>
                <a:ea typeface="+mj-ea"/>
                <a:cs typeface="+mj-cs"/>
                <a:sym typeface="Calibri"/>
              </a:defRPr>
            </a:pPr>
            <a:r>
              <a:rPr sz="1950"/>
              <a:t>Contractor: BSBK Group</a:t>
            </a:r>
          </a:p>
          <a:p>
            <a:pPr>
              <a:defRPr sz="2400">
                <a:latin typeface="+mj-lt"/>
                <a:ea typeface="+mj-ea"/>
                <a:cs typeface="+mj-cs"/>
                <a:sym typeface="Calibri"/>
              </a:defRPr>
            </a:pPr>
            <a:endParaRPr/>
          </a:p>
          <a:p>
            <a:pPr>
              <a:defRPr sz="2100" b="1">
                <a:latin typeface="+mj-lt"/>
                <a:ea typeface="+mj-ea"/>
                <a:cs typeface="+mj-cs"/>
                <a:sym typeface="Calibri"/>
              </a:defRPr>
            </a:pPr>
            <a:r>
              <a:rPr sz="1575"/>
              <a:t>Project Details – </a:t>
            </a:r>
          </a:p>
          <a:p>
            <a:pPr marL="285742" indent="-285742">
              <a:buSzPct val="100000"/>
              <a:buFont typeface="Arial"/>
              <a:buChar char="•"/>
              <a:defRPr sz="2100">
                <a:latin typeface="+mj-lt"/>
                <a:ea typeface="+mj-ea"/>
                <a:cs typeface="+mj-cs"/>
                <a:sym typeface="Calibri"/>
              </a:defRPr>
            </a:pPr>
            <a:r>
              <a:rPr sz="1575"/>
              <a:t>~6200 apartments, </a:t>
            </a:r>
          </a:p>
          <a:p>
            <a:pPr marL="285742" indent="-285742">
              <a:buSzPct val="100000"/>
              <a:buFont typeface="Arial"/>
              <a:buChar char="•"/>
              <a:defRPr sz="2100">
                <a:latin typeface="+mj-lt"/>
                <a:ea typeface="+mj-ea"/>
                <a:cs typeface="+mj-cs"/>
                <a:sym typeface="Calibri"/>
              </a:defRPr>
            </a:pPr>
            <a:r>
              <a:rPr sz="1575"/>
              <a:t>Construction time 3 years</a:t>
            </a:r>
          </a:p>
          <a:p>
            <a:pPr marL="285742" indent="-285742">
              <a:buSzPct val="100000"/>
              <a:buFont typeface="Arial"/>
              <a:buChar char="•"/>
              <a:defRPr sz="2100">
                <a:latin typeface="+mj-lt"/>
                <a:ea typeface="+mj-ea"/>
                <a:cs typeface="+mj-cs"/>
                <a:sym typeface="Calibri"/>
              </a:defRPr>
            </a:pPr>
            <a:r>
              <a:rPr sz="1575"/>
              <a:t>G+3, G+8 buildings</a:t>
            </a:r>
          </a:p>
          <a:p>
            <a:pPr marL="285742" indent="-285742">
              <a:buSzPct val="100000"/>
              <a:buFont typeface="Arial"/>
              <a:buChar char="•"/>
              <a:defRPr sz="2100">
                <a:latin typeface="+mj-lt"/>
                <a:ea typeface="+mj-ea"/>
                <a:cs typeface="+mj-cs"/>
                <a:sym typeface="Calibri"/>
              </a:defRPr>
            </a:pPr>
            <a:endParaRPr sz="1575"/>
          </a:p>
          <a:p>
            <a:pPr>
              <a:defRPr sz="2100" b="1">
                <a:latin typeface="+mj-lt"/>
                <a:ea typeface="+mj-ea"/>
                <a:cs typeface="+mj-cs"/>
                <a:sym typeface="Calibri"/>
              </a:defRPr>
            </a:pPr>
            <a:r>
              <a:rPr sz="1575"/>
              <a:t>Elematic Machines – </a:t>
            </a:r>
          </a:p>
          <a:p>
            <a:pPr marL="285742" indent="-285742">
              <a:buSzPct val="100000"/>
              <a:buFont typeface="Arial"/>
              <a:buChar char="•"/>
              <a:defRPr sz="2100">
                <a:latin typeface="+mj-lt"/>
                <a:ea typeface="+mj-ea"/>
                <a:cs typeface="+mj-cs"/>
                <a:sym typeface="Calibri"/>
              </a:defRPr>
            </a:pPr>
            <a:r>
              <a:rPr sz="1575"/>
              <a:t>KVT Line for walls </a:t>
            </a:r>
          </a:p>
          <a:p>
            <a:pPr marL="285742" indent="-285742">
              <a:buSzPct val="100000"/>
              <a:buFont typeface="Arial"/>
              <a:buChar char="•"/>
              <a:defRPr sz="2100">
                <a:latin typeface="+mj-lt"/>
                <a:ea typeface="+mj-ea"/>
                <a:cs typeface="+mj-cs"/>
                <a:sym typeface="Calibri"/>
              </a:defRPr>
            </a:pPr>
            <a:r>
              <a:rPr sz="1575"/>
              <a:t>Mechanical tilting tables for special elements</a:t>
            </a:r>
          </a:p>
          <a:p>
            <a:pPr marL="285742" indent="-285742">
              <a:buSzPct val="100000"/>
              <a:buFont typeface="Arial"/>
              <a:buChar char="•"/>
              <a:defRPr sz="2100">
                <a:latin typeface="+mj-lt"/>
                <a:ea typeface="+mj-ea"/>
                <a:cs typeface="+mj-cs"/>
                <a:sym typeface="Calibri"/>
              </a:defRPr>
            </a:pPr>
            <a:r>
              <a:rPr sz="1575"/>
              <a:t>Long line for and hollowcore slabs</a:t>
            </a:r>
          </a:p>
          <a:p>
            <a:pPr marL="285742" indent="-285742">
              <a:buSzPct val="100000"/>
              <a:buFont typeface="Arial"/>
              <a:buChar char="•"/>
              <a:defRPr sz="2100">
                <a:latin typeface="+mj-lt"/>
                <a:ea typeface="+mj-ea"/>
                <a:cs typeface="+mj-cs"/>
                <a:sym typeface="Calibri"/>
              </a:defRPr>
            </a:pPr>
            <a:endParaRPr sz="1575"/>
          </a:p>
          <a:p>
            <a:pPr>
              <a:defRPr sz="2100" b="1">
                <a:latin typeface="+mj-lt"/>
                <a:ea typeface="+mj-ea"/>
                <a:cs typeface="+mj-cs"/>
                <a:sym typeface="Calibri"/>
              </a:defRPr>
            </a:pPr>
            <a:r>
              <a:rPr sz="1575"/>
              <a:t>Other Services – </a:t>
            </a:r>
          </a:p>
          <a:p>
            <a:pPr marL="285742" indent="-285742">
              <a:buSzPct val="100000"/>
              <a:buFont typeface="Arial"/>
              <a:buChar char="•"/>
              <a:defRPr sz="2100">
                <a:latin typeface="+mj-lt"/>
                <a:ea typeface="+mj-ea"/>
                <a:cs typeface="+mj-cs"/>
                <a:sym typeface="Calibri"/>
              </a:defRPr>
            </a:pPr>
            <a:r>
              <a:rPr sz="1575"/>
              <a:t>Installation of precast plant</a:t>
            </a:r>
          </a:p>
          <a:p>
            <a:pPr marL="285742" indent="-285742">
              <a:buSzPct val="100000"/>
              <a:buFont typeface="Arial"/>
              <a:buChar char="•"/>
              <a:defRPr sz="2100">
                <a:latin typeface="+mj-lt"/>
                <a:ea typeface="+mj-ea"/>
                <a:cs typeface="+mj-cs"/>
                <a:sym typeface="Calibri"/>
              </a:defRPr>
            </a:pPr>
            <a:r>
              <a:rPr sz="1575"/>
              <a:t>Annual maintenance contract</a:t>
            </a:r>
          </a:p>
          <a:p>
            <a:pPr marL="285742" indent="-285742">
              <a:buSzPct val="100000"/>
              <a:buFont typeface="Arial"/>
              <a:buChar char="•"/>
              <a:defRPr sz="2100">
                <a:latin typeface="+mj-lt"/>
                <a:ea typeface="+mj-ea"/>
                <a:cs typeface="+mj-cs"/>
                <a:sym typeface="Calibri"/>
              </a:defRPr>
            </a:pPr>
            <a:endParaRPr sz="1575"/>
          </a:p>
          <a:p>
            <a:pPr marL="285742" indent="-285742">
              <a:buSzPct val="100000"/>
              <a:buFont typeface="Arial"/>
              <a:buChar char="•"/>
              <a:defRPr sz="2100">
                <a:latin typeface="+mj-lt"/>
                <a:ea typeface="+mj-ea"/>
                <a:cs typeface="+mj-cs"/>
                <a:sym typeface="Calibri"/>
              </a:defRPr>
            </a:pPr>
            <a:endParaRPr sz="1575"/>
          </a:p>
        </p:txBody>
      </p:sp>
      <p:pic>
        <p:nvPicPr>
          <p:cNvPr id="61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57250"/>
            <a:ext cx="3851921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rippl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An International - Eye Opener"/>
          <p:cNvSpPr txBox="1">
            <a:spLocks noGrp="1"/>
          </p:cNvSpPr>
          <p:nvPr>
            <p:ph type="title"/>
          </p:nvPr>
        </p:nvSpPr>
        <p:spPr>
          <a:xfrm>
            <a:off x="190559" y="548680"/>
            <a:ext cx="8483482" cy="10308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dirty="0"/>
              <a:t>An International - Eye Opener</a:t>
            </a:r>
            <a:r>
              <a:rPr lang="en-US" dirty="0"/>
              <a:t>- BISMAYAH CITY – IRAQ-1750 Towers of 10 story Building in 5 Years</a:t>
            </a:r>
            <a:r>
              <a:rPr dirty="0"/>
              <a:t> </a:t>
            </a:r>
          </a:p>
        </p:txBody>
      </p:sp>
      <p:sp>
        <p:nvSpPr>
          <p:cNvPr id="626" name="Precast At its very best - Bismayah, Iraq"/>
          <p:cNvSpPr txBox="1">
            <a:spLocks noGrp="1"/>
          </p:cNvSpPr>
          <p:nvPr>
            <p:ph type="body" sz="quarter" idx="1"/>
          </p:nvPr>
        </p:nvSpPr>
        <p:spPr>
          <a:xfrm>
            <a:off x="183831" y="1579538"/>
            <a:ext cx="8496937" cy="313554"/>
          </a:xfrm>
          <a:prstGeom prst="rect">
            <a:avLst/>
          </a:prstGeom>
        </p:spPr>
        <p:txBody>
          <a:bodyPr/>
          <a:lstStyle/>
          <a:p>
            <a:r>
              <a:rPr dirty="0"/>
              <a:t>Precast At its very best </a:t>
            </a:r>
          </a:p>
        </p:txBody>
      </p:sp>
      <p:pic>
        <p:nvPicPr>
          <p:cNvPr id="62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558" y="1893089"/>
            <a:ext cx="2345508" cy="1761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28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76197" y="1893086"/>
            <a:ext cx="2470808" cy="1745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629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87135" y="1893086"/>
            <a:ext cx="2845831" cy="1745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630" name="Picture 13" descr="Picture 1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320197" y="3713529"/>
            <a:ext cx="3186860" cy="2139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31" name="Picture 15" descr="Picture 15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651128" y="3713529"/>
            <a:ext cx="2391537" cy="2139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32" name="Picture 16" descr="Picture 16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83831" y="3713529"/>
            <a:ext cx="2940372" cy="21399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rippl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Title 2"/>
          <p:cNvSpPr txBox="1"/>
          <p:nvPr/>
        </p:nvSpPr>
        <p:spPr>
          <a:xfrm>
            <a:off x="323527" y="883344"/>
            <a:ext cx="6768755" cy="501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tIns="34289" rIns="34289" bIns="34289" anchor="ctr">
            <a:spAutoFit/>
          </a:bodyPr>
          <a:lstStyle>
            <a:lvl1pPr>
              <a:lnSpc>
                <a:spcPts val="3600"/>
              </a:lnSpc>
              <a:defRPr sz="3400"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defTabSz="685800" hangingPunct="0">
              <a:lnSpc>
                <a:spcPts val="2700"/>
              </a:lnSpc>
            </a:pPr>
            <a:r>
              <a:rPr sz="2550" kern="0" dirty="0" err="1">
                <a:solidFill>
                  <a:srgbClr val="000000"/>
                </a:solidFill>
                <a:latin typeface="Calibri"/>
                <a:cs typeface="Calibri"/>
              </a:rPr>
              <a:t>Billimoria</a:t>
            </a:r>
            <a:r>
              <a:rPr sz="2550" kern="0" dirty="0">
                <a:solidFill>
                  <a:srgbClr val="000000"/>
                </a:solidFill>
                <a:latin typeface="Calibri"/>
                <a:cs typeface="Calibri"/>
              </a:rPr>
              <a:t> (MPMC) Pune</a:t>
            </a:r>
          </a:p>
        </p:txBody>
      </p:sp>
      <p:pic>
        <p:nvPicPr>
          <p:cNvPr id="641" name="22CCB9BE-220D-4AD6-A031-961B13DFF904-L0-001.jpeg" descr="22CCB9BE-220D-4AD6-A031-961B13DFF904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3527" y="1722965"/>
            <a:ext cx="2802431" cy="4156042"/>
          </a:xfrm>
          <a:prstGeom prst="rect">
            <a:avLst/>
          </a:prstGeom>
          <a:ln w="12700">
            <a:miter lim="400000"/>
          </a:ln>
        </p:spPr>
      </p:pic>
      <p:sp>
        <p:nvSpPr>
          <p:cNvPr id="642" name="G + 14 - 60 Towers Precast Construction Contract…"/>
          <p:cNvSpPr txBox="1">
            <a:spLocks noGrp="1"/>
          </p:cNvSpPr>
          <p:nvPr>
            <p:ph type="body" sz="half" idx="1"/>
          </p:nvPr>
        </p:nvSpPr>
        <p:spPr>
          <a:xfrm>
            <a:off x="5845717" y="1735664"/>
            <a:ext cx="2833831" cy="4252388"/>
          </a:xfrm>
          <a:prstGeom prst="rect">
            <a:avLst/>
          </a:prstGeom>
          <a:solidFill>
            <a:srgbClr val="969696">
              <a:alpha val="50000"/>
            </a:srgbClr>
          </a:solidFill>
          <a:ln w="25400">
            <a:solidFill>
              <a:srgbClr val="6D6D6D"/>
            </a:solidFill>
          </a:ln>
        </p:spPr>
        <p:txBody>
          <a:bodyPr>
            <a:normAutofit fontScale="92500" lnSpcReduction="20000"/>
          </a:bodyPr>
          <a:lstStyle/>
          <a:p>
            <a:pPr marL="211490" indent="-211490" algn="l" defTabSz="740662">
              <a:spcBef>
                <a:spcPts val="300"/>
              </a:spcBef>
              <a:buSzPct val="100000"/>
              <a:buChar char="•"/>
              <a:defRPr sz="2000" b="1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I</a:t>
            </a:r>
            <a:r>
              <a:rPr baseline="30221" dirty="0"/>
              <a:t>QB’s </a:t>
            </a:r>
            <a:r>
              <a:rPr b="0" cap="none" dirty="0"/>
              <a:t>precast 1</a:t>
            </a:r>
            <a:r>
              <a:rPr baseline="30221" dirty="0"/>
              <a:t>st</a:t>
            </a:r>
            <a:r>
              <a:rPr b="0" cap="none" dirty="0"/>
              <a:t> project</a:t>
            </a:r>
          </a:p>
          <a:p>
            <a:pPr marL="211490" indent="-211490" algn="l" defTabSz="740662">
              <a:spcBef>
                <a:spcPts val="300"/>
              </a:spcBef>
              <a:buSzPct val="100000"/>
              <a:buChar char="•"/>
              <a:defRPr sz="2000" cap="none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960 Floors in 960 Days!  </a:t>
            </a:r>
            <a:endParaRPr b="1" baseline="30221" dirty="0"/>
          </a:p>
          <a:p>
            <a:pPr marL="211490" indent="-211490" algn="l" defTabSz="740662">
              <a:spcBef>
                <a:spcPts val="300"/>
              </a:spcBef>
              <a:buSzPct val="100000"/>
              <a:buChar char="•"/>
              <a:defRPr sz="2000" cap="none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G + 14 - 60 towers precast construction contract</a:t>
            </a:r>
          </a:p>
          <a:p>
            <a:pPr marL="211490" indent="-211490" algn="l" defTabSz="740662">
              <a:spcBef>
                <a:spcPts val="300"/>
              </a:spcBef>
              <a:buSzPct val="100000"/>
              <a:buChar char="•"/>
              <a:defRPr sz="2000" cap="none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5 million </a:t>
            </a:r>
            <a:r>
              <a:rPr dirty="0" err="1"/>
              <a:t>sq</a:t>
            </a:r>
            <a:r>
              <a:rPr dirty="0"/>
              <a:t> ft - in 40 months </a:t>
            </a:r>
          </a:p>
          <a:p>
            <a:pPr marL="211490" indent="-211490" algn="l" defTabSz="740662">
              <a:spcBef>
                <a:spcPts val="300"/>
              </a:spcBef>
              <a:buSzPct val="100000"/>
              <a:buChar char="•"/>
              <a:defRPr sz="2000" cap="none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Contract value ~Rs. 80 Crores</a:t>
            </a:r>
          </a:p>
          <a:p>
            <a:pPr marL="211490" indent="-211490" algn="l" defTabSz="740662">
              <a:spcBef>
                <a:spcPts val="300"/>
              </a:spcBef>
              <a:buSzPct val="100000"/>
              <a:buChar char="•"/>
              <a:defRPr sz="2000" cap="none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Scope: </a:t>
            </a:r>
          </a:p>
          <a:p>
            <a:pPr marL="385763" indent="-385763" algn="l" defTabSz="740662">
              <a:spcBef>
                <a:spcPts val="300"/>
              </a:spcBef>
              <a:buSzPct val="100000"/>
              <a:buFont typeface="Helvetica"/>
              <a:buChar char="✓"/>
              <a:defRPr sz="2000" cap="none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PMC </a:t>
            </a:r>
          </a:p>
          <a:p>
            <a:pPr marL="385763" indent="-385763" algn="l" defTabSz="740662">
              <a:spcBef>
                <a:spcPts val="300"/>
              </a:spcBef>
              <a:buSzPct val="100000"/>
              <a:buFont typeface="Helvetica"/>
              <a:buChar char="✓"/>
              <a:defRPr sz="2000" cap="none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Precast element production </a:t>
            </a:r>
          </a:p>
          <a:p>
            <a:pPr marL="385763" indent="-385763" algn="l" defTabSz="740662">
              <a:spcBef>
                <a:spcPts val="300"/>
              </a:spcBef>
              <a:buSzPct val="100000"/>
              <a:buFont typeface="Helvetica"/>
              <a:buChar char="✓"/>
              <a:defRPr sz="2000" cap="none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Precast element storage &amp; logistics</a:t>
            </a:r>
          </a:p>
          <a:p>
            <a:pPr marL="385763" indent="-385763" algn="l" defTabSz="740662">
              <a:spcBef>
                <a:spcPts val="300"/>
              </a:spcBef>
              <a:buSzPct val="100000"/>
              <a:buFont typeface="Helvetica"/>
              <a:buChar char="✓"/>
              <a:defRPr sz="2000" cap="none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Precast element erection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rippl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52525"/>
          </a:xfrm>
        </p:spPr>
        <p:txBody>
          <a:bodyPr/>
          <a:lstStyle/>
          <a:p>
            <a:r>
              <a:rPr lang="en-US" dirty="0"/>
              <a:t>Elematic India Services</a:t>
            </a:r>
          </a:p>
        </p:txBody>
      </p:sp>
      <p:graphicFrame>
        <p:nvGraphicFramePr>
          <p:cNvPr id="33" name="Diagram 32"/>
          <p:cNvGraphicFramePr/>
          <p:nvPr>
            <p:extLst/>
          </p:nvPr>
        </p:nvGraphicFramePr>
        <p:xfrm>
          <a:off x="1043608" y="1200440"/>
          <a:ext cx="6088360" cy="5043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4" name="Content Placeholder 8"/>
          <p:cNvSpPr txBox="1">
            <a:spLocks/>
          </p:cNvSpPr>
          <p:nvPr/>
        </p:nvSpPr>
        <p:spPr bwMode="auto">
          <a:xfrm>
            <a:off x="6229350" y="5852121"/>
            <a:ext cx="2457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indent="-171450" eaLnBrk="1" hangingPunct="1">
              <a:spcBef>
                <a:spcPts val="600"/>
              </a:spcBef>
              <a:spcAft>
                <a:spcPts val="400"/>
              </a:spcAft>
              <a:buSzPct val="130000"/>
            </a:pPr>
            <a:r>
              <a:rPr lang="en-US" altLang="en-US" sz="1400" dirty="0">
                <a:solidFill>
                  <a:srgbClr val="FF0000"/>
                </a:solidFill>
              </a:rPr>
              <a:t>* Services provided through our partners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57A71-91D3-4A55-B057-23E719EBC73D}" type="slidenum">
              <a:rPr lang="en-US" noProof="0" smtClean="0"/>
              <a:t>16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71334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51720" y="6309321"/>
            <a:ext cx="3600400" cy="215900"/>
          </a:xfrm>
        </p:spPr>
        <p:txBody>
          <a:bodyPr/>
          <a:lstStyle/>
          <a:p>
            <a:r>
              <a:rPr lang="en-US" dirty="0"/>
              <a:t>Alternative Way of Construction</a:t>
            </a:r>
          </a:p>
        </p:txBody>
      </p:sp>
      <p:sp>
        <p:nvSpPr>
          <p:cNvPr id="78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52525"/>
          </a:xfrm>
        </p:spPr>
        <p:txBody>
          <a:bodyPr/>
          <a:lstStyle/>
          <a:p>
            <a:r>
              <a:rPr lang="en-US" dirty="0"/>
              <a:t>Some of our key customers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533400" y="1676400"/>
            <a:ext cx="8196163" cy="4322440"/>
            <a:chOff x="566837" y="1319832"/>
            <a:chExt cx="8196163" cy="4322440"/>
          </a:xfrm>
        </p:grpSpPr>
        <p:pic>
          <p:nvPicPr>
            <p:cNvPr id="80" name="Kuva 8" descr="YIT_logo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7037" y="1451272"/>
              <a:ext cx="648072" cy="167150"/>
            </a:xfrm>
            <a:prstGeom prst="rect">
              <a:avLst/>
            </a:prstGeom>
          </p:spPr>
        </p:pic>
        <p:pic>
          <p:nvPicPr>
            <p:cNvPr id="81" name="Kuva 10" descr="ABSY_logo.jpg">
              <a:hlinkClick r:id="rId3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014637" y="1990476"/>
              <a:ext cx="801941" cy="312129"/>
            </a:xfrm>
            <a:prstGeom prst="rect">
              <a:avLst/>
            </a:prstGeom>
          </p:spPr>
        </p:pic>
        <p:pic>
          <p:nvPicPr>
            <p:cNvPr id="82" name="Kuva 11" descr="Betoniluoma_logo.jpg">
              <a:hlinkClick r:id="rId5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2677" y="1319832"/>
              <a:ext cx="1440160" cy="360040"/>
            </a:xfrm>
            <a:prstGeom prst="rect">
              <a:avLst/>
            </a:prstGeom>
          </p:spPr>
        </p:pic>
        <p:pic>
          <p:nvPicPr>
            <p:cNvPr id="83" name="Kuva 12" descr="KP1_logo.jpg">
              <a:hlinkClick r:id="rId7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0661" y="2494532"/>
              <a:ext cx="576634" cy="218614"/>
            </a:xfrm>
            <a:prstGeom prst="rect">
              <a:avLst/>
            </a:prstGeom>
          </p:spPr>
        </p:pic>
        <p:pic>
          <p:nvPicPr>
            <p:cNvPr id="84" name="Kuva 13" descr="skanska_logo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437" y="1535856"/>
              <a:ext cx="981929" cy="144016"/>
            </a:xfrm>
            <a:prstGeom prst="rect">
              <a:avLst/>
            </a:prstGeom>
          </p:spPr>
        </p:pic>
        <p:pic>
          <p:nvPicPr>
            <p:cNvPr id="85" name="Kuva 14" descr="Spaencom_logo.jp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4757" y="1953807"/>
              <a:ext cx="1224136" cy="341469"/>
            </a:xfrm>
            <a:prstGeom prst="rect">
              <a:avLst/>
            </a:prstGeom>
          </p:spPr>
        </p:pic>
        <p:pic>
          <p:nvPicPr>
            <p:cNvPr id="86" name="Kuva 15" descr="Spenncon_AS_logo.jp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6997" y="5287044"/>
              <a:ext cx="1008112" cy="274940"/>
            </a:xfrm>
            <a:prstGeom prst="rect">
              <a:avLst/>
            </a:prstGeom>
          </p:spPr>
        </p:pic>
        <p:pic>
          <p:nvPicPr>
            <p:cNvPr id="87" name="Kuva 16" descr="VME_Precast_Pvt_logo.jpg">
              <a:hlinkClick r:id="rId12"/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437" y="1908472"/>
              <a:ext cx="910971" cy="629289"/>
            </a:xfrm>
            <a:prstGeom prst="rect">
              <a:avLst/>
            </a:prstGeom>
          </p:spPr>
        </p:pic>
        <p:pic>
          <p:nvPicPr>
            <p:cNvPr id="88" name="Picture 2" descr="T:\MYYNTI JA MARKKINOINTI\YRITYSKUVA, visuaalinen ilme\Logo-originaalit\Consolis\Corporate_logos\Consolis logo.jpg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2437" y="1391840"/>
              <a:ext cx="1076474" cy="264622"/>
            </a:xfrm>
            <a:prstGeom prst="rect">
              <a:avLst/>
            </a:prstGeom>
            <a:noFill/>
          </p:spPr>
        </p:pic>
        <p:pic>
          <p:nvPicPr>
            <p:cNvPr id="89" name="Picture 3" descr="C:\Users\ELEPATAL\Desktop\oldcastle_logo2.png">
              <a:hlinkClick r:id="rId16"/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8587" y="2974404"/>
              <a:ext cx="984250" cy="349250"/>
            </a:xfrm>
            <a:prstGeom prst="rect">
              <a:avLst/>
            </a:prstGeom>
            <a:noFill/>
          </p:spPr>
        </p:pic>
        <p:pic>
          <p:nvPicPr>
            <p:cNvPr id="90" name="Picture 4" descr="C:\Users\ELEPATAL\Desktop\crh logo.gif">
              <a:hlinkClick r:id="rId18"/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5842" y="1913798"/>
              <a:ext cx="435532" cy="457678"/>
            </a:xfrm>
            <a:prstGeom prst="rect">
              <a:avLst/>
            </a:prstGeom>
            <a:noFill/>
          </p:spPr>
        </p:pic>
        <p:pic>
          <p:nvPicPr>
            <p:cNvPr id="91" name="Picture 6" descr="C:\Users\ELEPATAL\Desktop\ergon logo.png">
              <a:hlinkClick r:id="rId20"/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3421" y="2039912"/>
              <a:ext cx="876300" cy="204788"/>
            </a:xfrm>
            <a:prstGeom prst="rect">
              <a:avLst/>
            </a:prstGeom>
            <a:noFill/>
          </p:spPr>
        </p:pic>
        <p:pic>
          <p:nvPicPr>
            <p:cNvPr id="92" name="Picture 7" descr="C:\Users\ELEPATAL\Desktop\obd logo.jpg">
              <a:hlinkClick r:id="rId22"/>
            </p:cNvPr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0600" y="2447676"/>
              <a:ext cx="1122437" cy="212202"/>
            </a:xfrm>
            <a:prstGeom prst="rect">
              <a:avLst/>
            </a:prstGeom>
            <a:noFill/>
          </p:spPr>
        </p:pic>
        <p:pic>
          <p:nvPicPr>
            <p:cNvPr id="93" name="Picture 8" descr="C:\Users\ELEPATAL\Desktop\logo-generaleprefabbricati.png">
              <a:hlinkClick r:id="rId24"/>
            </p:cNvPr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2613" y="2327944"/>
              <a:ext cx="1790824" cy="382716"/>
            </a:xfrm>
            <a:prstGeom prst="rect">
              <a:avLst/>
            </a:prstGeom>
            <a:noFill/>
          </p:spPr>
        </p:pic>
        <p:pic>
          <p:nvPicPr>
            <p:cNvPr id="94" name="Picture 9" descr="C:\Users\ELEPATAL\Desktop\saudi binladin logo.jpg">
              <a:hlinkClick r:id="rId26"/>
            </p:cNvPr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1093" y="2899072"/>
              <a:ext cx="1913955" cy="394724"/>
            </a:xfrm>
            <a:prstGeom prst="rect">
              <a:avLst/>
            </a:prstGeom>
            <a:noFill/>
          </p:spPr>
        </p:pic>
        <p:pic>
          <p:nvPicPr>
            <p:cNvPr id="95" name="Picture 11">
              <a:hlinkClick r:id="rId28"/>
            </p:cNvPr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7637" y="1895896"/>
              <a:ext cx="720080" cy="507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6" name="Picture 12" descr="C:\Users\ELEPATAL\Desktop\HCGLogo.gif">
              <a:hlinkClick r:id="rId30"/>
            </p:cNvPr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371" y="2975272"/>
              <a:ext cx="1007266" cy="275298"/>
            </a:xfrm>
            <a:prstGeom prst="rect">
              <a:avLst/>
            </a:prstGeom>
            <a:noFill/>
          </p:spPr>
        </p:pic>
        <p:pic>
          <p:nvPicPr>
            <p:cNvPr id="97" name="Picture 14">
              <a:hlinkClick r:id="rId32"/>
            </p:cNvPr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5837" y="3673941"/>
              <a:ext cx="720080" cy="368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8" name="Picture 16" descr="C:\Users\ELEPATAL\Desktop\b_lgo_stress.jpg">
              <a:hlinkClick r:id="rId34"/>
            </p:cNvPr>
            <p:cNvPicPr>
              <a:picLocks noChangeAspect="1" noChangeArrowheads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7357" y="2974404"/>
              <a:ext cx="1359024" cy="347306"/>
            </a:xfrm>
            <a:prstGeom prst="rect">
              <a:avLst/>
            </a:prstGeom>
            <a:noFill/>
          </p:spPr>
        </p:pic>
        <p:pic>
          <p:nvPicPr>
            <p:cNvPr id="99" name="Picture 17">
              <a:hlinkClick r:id="rId36"/>
            </p:cNvPr>
            <p:cNvPicPr>
              <a:picLocks noChangeAspect="1"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853" y="3622476"/>
              <a:ext cx="801809" cy="470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0" name="Picture 18" descr="C:\Users\ELEPATAL\Desktop\eastern_logo.jpg">
              <a:hlinkClick r:id="rId38"/>
            </p:cNvPr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6997" y="3622476"/>
              <a:ext cx="648072" cy="434532"/>
            </a:xfrm>
            <a:prstGeom prst="rect">
              <a:avLst/>
            </a:prstGeom>
            <a:noFill/>
          </p:spPr>
        </p:pic>
        <p:pic>
          <p:nvPicPr>
            <p:cNvPr id="101" name="Picture 19" descr="C:\Users\ELEPATAL\Desktop\cassol-logo.gif">
              <a:hlinkClick r:id="rId40"/>
            </p:cNvPr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1133" y="3766492"/>
              <a:ext cx="1295515" cy="208409"/>
            </a:xfrm>
            <a:prstGeom prst="rect">
              <a:avLst/>
            </a:prstGeom>
            <a:noFill/>
          </p:spPr>
        </p:pic>
        <p:pic>
          <p:nvPicPr>
            <p:cNvPr id="102" name="Picture 20">
              <a:hlinkClick r:id="rId42"/>
            </p:cNvPr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7837" y="3622476"/>
              <a:ext cx="381219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" name="Picture 21">
              <a:hlinkClick r:id="rId44"/>
            </p:cNvPr>
            <p:cNvPicPr>
              <a:picLocks noChangeAspect="1" noChangeArrowheads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3421" y="5359052"/>
              <a:ext cx="1785362" cy="28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4" name="Picture 22" descr="C:\Users\ELEPATAL\Desktop\Samsung.jpg"/>
            <p:cNvPicPr>
              <a:picLocks noChangeAspect="1" noChangeArrowheads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837" y="4423072"/>
              <a:ext cx="1119584" cy="374154"/>
            </a:xfrm>
            <a:prstGeom prst="rect">
              <a:avLst/>
            </a:prstGeom>
            <a:noFill/>
          </p:spPr>
        </p:pic>
        <p:pic>
          <p:nvPicPr>
            <p:cNvPr id="105" name="Picture 23" descr="C:\Users\ELEPATAL\Desktop\fuji.gif">
              <a:hlinkClick r:id="rId47"/>
            </p:cNvPr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2981" y="4342556"/>
              <a:ext cx="1785385" cy="378718"/>
            </a:xfrm>
            <a:prstGeom prst="rect">
              <a:avLst/>
            </a:prstGeom>
            <a:noFill/>
          </p:spPr>
        </p:pic>
        <p:pic>
          <p:nvPicPr>
            <p:cNvPr id="106" name="Picture 24" descr="C:\Users\ELEPATAL\Desktop\logoCementos.jpg">
              <a:hlinkClick r:id="rId49"/>
            </p:cNvPr>
            <p:cNvPicPr>
              <a:picLocks noChangeAspect="1" noChangeArrowheads="1"/>
            </p:cNvPicPr>
            <p:nvPr/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5189" y="4198540"/>
              <a:ext cx="1152128" cy="588865"/>
            </a:xfrm>
            <a:prstGeom prst="rect">
              <a:avLst/>
            </a:prstGeom>
            <a:noFill/>
          </p:spPr>
        </p:pic>
        <p:pic>
          <p:nvPicPr>
            <p:cNvPr id="107" name="Picture 2" descr="C:\Users\ELEPATAL\Desktop\Hyundai logo.gif">
              <a:hlinkClick r:id="rId51"/>
            </p:cNvPr>
            <p:cNvPicPr>
              <a:picLocks noChangeAspect="1" noChangeArrowheads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7357" y="4414564"/>
              <a:ext cx="1295400" cy="238125"/>
            </a:xfrm>
            <a:prstGeom prst="rect">
              <a:avLst/>
            </a:prstGeom>
            <a:noFill/>
          </p:spPr>
        </p:pic>
        <p:pic>
          <p:nvPicPr>
            <p:cNvPr id="108" name="Picture 2" descr="C:\Users\ELEPATAL\Desktop\LogoPrecat_197x54.png">
              <a:hlinkClick r:id="rId53"/>
            </p:cNvPr>
            <p:cNvPicPr>
              <a:picLocks noChangeAspect="1" noChangeArrowheads="1"/>
            </p:cNvPicPr>
            <p:nvPr/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0816" y="3046412"/>
              <a:ext cx="1188421" cy="325760"/>
            </a:xfrm>
            <a:prstGeom prst="rect">
              <a:avLst/>
            </a:prstGeom>
            <a:solidFill>
              <a:schemeClr val="tx1"/>
            </a:solidFill>
          </p:spPr>
        </p:pic>
        <p:pic>
          <p:nvPicPr>
            <p:cNvPr id="109" name="Picture 3" descr="C:\Users\ELEPATAL\Desktop\pretensa_logo_intro.jpg">
              <a:hlinkClick r:id="rId55"/>
            </p:cNvPr>
            <p:cNvPicPr>
              <a:picLocks noChangeAspect="1" noChangeArrowheads="1"/>
            </p:cNvPicPr>
            <p:nvPr/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837" y="5215036"/>
              <a:ext cx="1282328" cy="421818"/>
            </a:xfrm>
            <a:prstGeom prst="rect">
              <a:avLst/>
            </a:prstGeom>
            <a:noFill/>
          </p:spPr>
        </p:pic>
        <p:pic>
          <p:nvPicPr>
            <p:cNvPr id="110" name="Picture 4" descr="C:\Users\ELEPATAL\Desktop\basso.gif">
              <a:hlinkClick r:id="rId57"/>
            </p:cNvPr>
            <p:cNvPicPr>
              <a:picLocks noChangeAspect="1" noChangeArrowheads="1"/>
            </p:cNvPicPr>
            <p:nvPr/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237" y="1400998"/>
              <a:ext cx="936104" cy="355074"/>
            </a:xfrm>
            <a:prstGeom prst="rect">
              <a:avLst/>
            </a:prstGeom>
            <a:noFill/>
          </p:spPr>
        </p:pic>
        <p:pic>
          <p:nvPicPr>
            <p:cNvPr id="111" name="Picture 5" descr="C:\Users\ELEPATAL\Desktop\krost-logo.png">
              <a:hlinkClick r:id="rId59"/>
            </p:cNvPr>
            <p:cNvPicPr>
              <a:picLocks noChangeAspect="1" noChangeArrowheads="1"/>
            </p:cNvPicPr>
            <p:nvPr/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5149" y="5359052"/>
              <a:ext cx="720080" cy="216947"/>
            </a:xfrm>
            <a:prstGeom prst="rect">
              <a:avLst/>
            </a:prstGeom>
            <a:noFill/>
          </p:spPr>
        </p:pic>
        <p:pic>
          <p:nvPicPr>
            <p:cNvPr id="112" name="Picture 6" descr="C:\Users\ELEPATAL\Desktop\barrikada.jpg">
              <a:hlinkClick r:id="rId61"/>
            </p:cNvPr>
            <p:cNvPicPr>
              <a:picLocks noChangeAspect="1" noChangeArrowheads="1"/>
            </p:cNvPicPr>
            <p:nvPr/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1253" y="5359052"/>
              <a:ext cx="1152128" cy="205566"/>
            </a:xfrm>
            <a:prstGeom prst="rect">
              <a:avLst/>
            </a:prstGeom>
            <a:noFill/>
          </p:spPr>
        </p:pic>
        <p:pic>
          <p:nvPicPr>
            <p:cNvPr id="113" name="Picture 7" descr="C:\Users\ELEPATAL\Desktop\umrlogo.gif">
              <a:hlinkClick r:id="rId63"/>
            </p:cNvPr>
            <p:cNvPicPr>
              <a:picLocks noChangeAspect="1" noChangeArrowheads="1"/>
            </p:cNvPicPr>
            <p:nvPr/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9837" y="3673942"/>
              <a:ext cx="1990917" cy="308556"/>
            </a:xfrm>
            <a:prstGeom prst="rect">
              <a:avLst/>
            </a:prstGeom>
            <a:noFill/>
          </p:spPr>
        </p:pic>
        <p:pic>
          <p:nvPicPr>
            <p:cNvPr id="114" name="Picture 8" descr="C:\Users\ELEPATAL\Desktop\gvsu.png">
              <a:hlinkClick r:id="rId65"/>
            </p:cNvPr>
            <p:cNvPicPr>
              <a:picLocks noChangeAspect="1" noChangeArrowheads="1"/>
            </p:cNvPicPr>
            <p:nvPr/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437" y="4237334"/>
              <a:ext cx="657225" cy="719138"/>
            </a:xfrm>
            <a:prstGeom prst="rect">
              <a:avLst/>
            </a:prstGeom>
            <a:noFill/>
          </p:spPr>
        </p:pic>
        <p:pic>
          <p:nvPicPr>
            <p:cNvPr id="115" name="Picture 9" descr="C:\Users\ELEPATAL\Desktop\parma_logo.gif">
              <a:hlinkClick r:id="rId67"/>
            </p:cNvPr>
            <p:cNvPicPr>
              <a:picLocks noChangeAspect="1" noChangeArrowheads="1"/>
            </p:cNvPicPr>
            <p:nvPr/>
          </p:nvPicPr>
          <p:blipFill rotWithShape="1"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618"/>
            <a:stretch/>
          </p:blipFill>
          <p:spPr bwMode="auto">
            <a:xfrm>
              <a:off x="4757837" y="2441872"/>
              <a:ext cx="890470" cy="397632"/>
            </a:xfrm>
            <a:prstGeom prst="rect">
              <a:avLst/>
            </a:prstGeom>
            <a:noFill/>
          </p:spPr>
        </p:pic>
        <p:pic>
          <p:nvPicPr>
            <p:cNvPr id="116" name="Picture 115" descr="Fabud logo.jpg">
              <a:hlinkClick r:id="rId69"/>
            </p:cNvPr>
            <p:cNvPicPr>
              <a:picLocks noChangeAspect="1"/>
            </p:cNvPicPr>
            <p:nvPr/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1471" y="4810053"/>
              <a:ext cx="1383366" cy="288032"/>
            </a:xfrm>
            <a:prstGeom prst="rect">
              <a:avLst/>
            </a:prstGeom>
          </p:spPr>
        </p:pic>
        <p:pic>
          <p:nvPicPr>
            <p:cNvPr id="117" name="Picture 116" descr="Kastell logo_head.gif">
              <a:hlinkClick r:id="rId71"/>
            </p:cNvPr>
            <p:cNvPicPr>
              <a:picLocks noChangeAspect="1"/>
            </p:cNvPicPr>
            <p:nvPr/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9645" y="5143028"/>
              <a:ext cx="923355" cy="397617"/>
            </a:xfrm>
            <a:prstGeom prst="rect">
              <a:avLst/>
            </a:prstGeom>
          </p:spPr>
        </p:pic>
        <p:pic>
          <p:nvPicPr>
            <p:cNvPr id="118" name="Picture 2">
              <a:hlinkClick r:id="rId73"/>
            </p:cNvPr>
            <p:cNvPicPr>
              <a:picLocks noChangeAspect="1" noChangeArrowheads="1"/>
            </p:cNvPicPr>
            <p:nvPr/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3565" y="4468733"/>
              <a:ext cx="648072" cy="335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9" name="Picture 118" descr="ASA logo.png">
              <a:hlinkClick r:id="rId75"/>
            </p:cNvPr>
            <p:cNvPicPr>
              <a:picLocks noChangeAspect="1"/>
            </p:cNvPicPr>
            <p:nvPr/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0773" y="3423574"/>
              <a:ext cx="576064" cy="161298"/>
            </a:xfrm>
            <a:prstGeom prst="rect">
              <a:avLst/>
            </a:prstGeom>
          </p:spPr>
        </p:pic>
        <p:pic>
          <p:nvPicPr>
            <p:cNvPr id="120" name="Picture 119" descr="logo_dwsystembau_50.gif">
              <a:hlinkClick r:id="rId77"/>
            </p:cNvPr>
            <p:cNvPicPr>
              <a:picLocks noChangeAspect="1"/>
            </p:cNvPicPr>
            <p:nvPr/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8990" y="4870747"/>
              <a:ext cx="871538" cy="238125"/>
            </a:xfrm>
            <a:prstGeom prst="rect">
              <a:avLst/>
            </a:prstGeom>
          </p:spPr>
        </p:pic>
        <p:pic>
          <p:nvPicPr>
            <p:cNvPr id="121" name="Picture 120" descr="logoPrefabeton.gif">
              <a:hlinkClick r:id="rId79"/>
            </p:cNvPr>
            <p:cNvPicPr>
              <a:picLocks noChangeAspect="1"/>
            </p:cNvPicPr>
            <p:nvPr/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2238" y="3293796"/>
              <a:ext cx="880200" cy="322740"/>
            </a:xfrm>
            <a:prstGeom prst="rect">
              <a:avLst/>
            </a:prstGeom>
          </p:spPr>
        </p:pic>
        <p:pic>
          <p:nvPicPr>
            <p:cNvPr id="122" name="Picture 121" descr="logo_structo.gif">
              <a:hlinkClick r:id="rId81"/>
            </p:cNvPr>
            <p:cNvPicPr>
              <a:picLocks noChangeAspect="1"/>
            </p:cNvPicPr>
            <p:nvPr/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1653" y="1832272"/>
              <a:ext cx="838891" cy="688280"/>
            </a:xfrm>
            <a:prstGeom prst="rect">
              <a:avLst/>
            </a:prstGeom>
          </p:spPr>
        </p:pic>
      </p:grpSp>
      <p:sp>
        <p:nvSpPr>
          <p:cNvPr id="123" name="Content Placeholder 6"/>
          <p:cNvSpPr txBox="1">
            <a:spLocks/>
          </p:cNvSpPr>
          <p:nvPr/>
        </p:nvSpPr>
        <p:spPr>
          <a:xfrm>
            <a:off x="591424" y="1032800"/>
            <a:ext cx="7676461" cy="49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563" indent="-182563" algn="l" defTabSz="914400" rtl="0" eaLnBrk="1" latinLnBrk="0" hangingPunct="1">
              <a:spcBef>
                <a:spcPts val="0"/>
              </a:spcBef>
              <a:spcAft>
                <a:spcPts val="400"/>
              </a:spcAft>
              <a:buSzPct val="13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3888" indent="-174625" algn="l" defTabSz="914400" rtl="0" eaLnBrk="1" latinLnBrk="0" hangingPunct="1">
              <a:spcBef>
                <a:spcPts val="0"/>
              </a:spcBef>
              <a:spcAft>
                <a:spcPts val="400"/>
              </a:spcAft>
              <a:buSzPct val="130000"/>
              <a:buFont typeface="Calibri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563" indent="-173038" algn="l" defTabSz="914400" rtl="0" eaLnBrk="1" latinLnBrk="0" hangingPunct="1">
              <a:spcBef>
                <a:spcPts val="0"/>
              </a:spcBef>
              <a:spcAft>
                <a:spcPts val="400"/>
              </a:spcAft>
              <a:buSzPct val="13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0825" indent="-174625" algn="l" defTabSz="914400" rtl="0" eaLnBrk="1" latinLnBrk="0" hangingPunct="1">
              <a:spcBef>
                <a:spcPts val="0"/>
              </a:spcBef>
              <a:spcAft>
                <a:spcPts val="400"/>
              </a:spcAft>
              <a:buSzPct val="130000"/>
              <a:buFont typeface="Calibri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0088" indent="-174625" algn="l" defTabSz="914400" rtl="0" eaLnBrk="1" latinLnBrk="0" hangingPunct="1">
              <a:spcBef>
                <a:spcPts val="0"/>
              </a:spcBef>
              <a:spcAft>
                <a:spcPts val="400"/>
              </a:spcAft>
              <a:buSzPct val="13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Reference of some of the key customers having our machinery setup</a:t>
            </a:r>
          </a:p>
        </p:txBody>
      </p:sp>
    </p:spTree>
    <p:extLst>
      <p:ext uri="{BB962C8B-B14F-4D97-AF65-F5344CB8AC3E}">
        <p14:creationId xmlns:p14="http://schemas.microsoft.com/office/powerpoint/2010/main" val="4049792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94B99D9E-347E-4471-A6A9-17E8598B4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993" y="3665836"/>
            <a:ext cx="1885950" cy="40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inventaa.com/sites/default/files/inventaa-H50.jpg">
            <a:extLst>
              <a:ext uri="{FF2B5EF4-FFF2-40B4-BE49-F238E27FC236}">
                <a16:creationId xmlns:a16="http://schemas.microsoft.com/office/drawing/2014/main" id="{7DCF18BD-78CE-4B15-AE24-AEC4F466C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386" y="1990607"/>
            <a:ext cx="1464469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efinfra.com/wp-content/themes/KEFinfra/images/logo.jpg">
            <a:extLst>
              <a:ext uri="{FF2B5EF4-FFF2-40B4-BE49-F238E27FC236}">
                <a16:creationId xmlns:a16="http://schemas.microsoft.com/office/drawing/2014/main" id="{46114EAE-46E0-4CAD-8B01-4B793A9C0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498" y="1643277"/>
            <a:ext cx="1500188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janapriya.com/images/logo.jpg">
            <a:extLst>
              <a:ext uri="{FF2B5EF4-FFF2-40B4-BE49-F238E27FC236}">
                <a16:creationId xmlns:a16="http://schemas.microsoft.com/office/drawing/2014/main" id="{0EAA9CEB-BA59-4DD9-A13E-5D839E0FB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79" y="5328788"/>
            <a:ext cx="15716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vmeprecast.com/img/logo/logo.png">
            <a:extLst>
              <a:ext uri="{FF2B5EF4-FFF2-40B4-BE49-F238E27FC236}">
                <a16:creationId xmlns:a16="http://schemas.microsoft.com/office/drawing/2014/main" id="{AB01FEFA-3178-47FE-A9DC-29DE352CF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31" y="2663985"/>
            <a:ext cx="1207294" cy="81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teemageprecast.in/wp-content/themes/teemage/images/teemega_logo.jpg">
            <a:extLst>
              <a:ext uri="{FF2B5EF4-FFF2-40B4-BE49-F238E27FC236}">
                <a16:creationId xmlns:a16="http://schemas.microsoft.com/office/drawing/2014/main" id="{BCB0E724-7DB5-4F89-B8D3-BBE43637C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403" y="2791925"/>
            <a:ext cx="792956" cy="70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aurobindorealty.com/images/logo5.png">
            <a:extLst>
              <a:ext uri="{FF2B5EF4-FFF2-40B4-BE49-F238E27FC236}">
                <a16:creationId xmlns:a16="http://schemas.microsoft.com/office/drawing/2014/main" id="{0F0174A5-EE82-43F1-8498-489EC1848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55" y="1990608"/>
            <a:ext cx="1628775" cy="55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orto">
            <a:extLst>
              <a:ext uri="{FF2B5EF4-FFF2-40B4-BE49-F238E27FC236}">
                <a16:creationId xmlns:a16="http://schemas.microsoft.com/office/drawing/2014/main" id="{1D2C1CEB-FAF7-45BA-AA0A-24E10D9AA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224" y="2811095"/>
            <a:ext cx="118586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7BFAE7-88F5-4DF7-AE73-7C2392A96A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652" y="5368516"/>
            <a:ext cx="4037456" cy="490250"/>
          </a:xfrm>
          <a:prstGeom prst="rect">
            <a:avLst/>
          </a:prstGeom>
        </p:spPr>
      </p:pic>
      <p:pic>
        <p:nvPicPr>
          <p:cNvPr id="1048" name="Picture 24" descr="BSBK">
            <a:extLst>
              <a:ext uri="{FF2B5EF4-FFF2-40B4-BE49-F238E27FC236}">
                <a16:creationId xmlns:a16="http://schemas.microsoft.com/office/drawing/2014/main" id="{4B4E572E-4BED-4AF1-8E23-D7D0E96CB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26" y="3822824"/>
            <a:ext cx="1285875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Mahesh Prefab Pvt. Ltd.">
            <a:extLst>
              <a:ext uri="{FF2B5EF4-FFF2-40B4-BE49-F238E27FC236}">
                <a16:creationId xmlns:a16="http://schemas.microsoft.com/office/drawing/2014/main" id="{45CB6835-CA97-451A-B005-7F7D65BE2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83" y="4357473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Image result for bn precast">
            <a:extLst>
              <a:ext uri="{FF2B5EF4-FFF2-40B4-BE49-F238E27FC236}">
                <a16:creationId xmlns:a16="http://schemas.microsoft.com/office/drawing/2014/main" id="{3540162E-9AF0-4600-8C60-8713F26817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5" b="20851"/>
          <a:stretch/>
        </p:blipFill>
        <p:spPr bwMode="auto">
          <a:xfrm>
            <a:off x="1" y="4371933"/>
            <a:ext cx="2338603" cy="77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42138E4-8D10-41CB-BAE7-8A67452702F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404" y="5248993"/>
            <a:ext cx="1213380" cy="67386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2C8B7D1-91DF-4296-B5DE-7AD76186679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055" y="3763575"/>
            <a:ext cx="1924611" cy="47959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D4A5610-7C45-430A-A4D3-85B8661A4055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5762" y="4471234"/>
            <a:ext cx="1870324" cy="47173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C66462B-5E7E-4E46-81CD-2E714161FE00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7351" y="3763575"/>
            <a:ext cx="1418618" cy="376654"/>
          </a:xfrm>
          <a:prstGeom prst="rect">
            <a:avLst/>
          </a:prstGeom>
        </p:spPr>
      </p:pic>
      <p:pic>
        <p:nvPicPr>
          <p:cNvPr id="1064" name="Picture 40" descr="http://www.shirkegroup.com/images/bgsLogo.jpg">
            <a:extLst>
              <a:ext uri="{FF2B5EF4-FFF2-40B4-BE49-F238E27FC236}">
                <a16:creationId xmlns:a16="http://schemas.microsoft.com/office/drawing/2014/main" id="{E2CC26D8-83E6-4255-8FD5-6AE99AA69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929" y="1929143"/>
            <a:ext cx="2350294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www.lntecc.com/homepage/images/logos/BNF.jpg">
            <a:extLst>
              <a:ext uri="{FF2B5EF4-FFF2-40B4-BE49-F238E27FC236}">
                <a16:creationId xmlns:a16="http://schemas.microsoft.com/office/drawing/2014/main" id="{0FE78F80-0855-40A7-A798-F76169616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014" y="2874726"/>
            <a:ext cx="1643063" cy="39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F4FE56C-43D1-4653-BBB2-42A287F3C45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591" y="2711756"/>
            <a:ext cx="2185592" cy="733766"/>
          </a:xfrm>
          <a:prstGeom prst="rect">
            <a:avLst/>
          </a:prstGeom>
        </p:spPr>
      </p:pic>
      <p:pic>
        <p:nvPicPr>
          <p:cNvPr id="1052" name="Picture 28" descr="http://gingercup.com/blog/wp-content/uploads/2017/06/medium.jpg">
            <a:extLst>
              <a:ext uri="{FF2B5EF4-FFF2-40B4-BE49-F238E27FC236}">
                <a16:creationId xmlns:a16="http://schemas.microsoft.com/office/drawing/2014/main" id="{1876BE43-0EFD-47CE-8857-1482ED0439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3" b="30494"/>
          <a:stretch/>
        </p:blipFill>
        <p:spPr bwMode="auto">
          <a:xfrm>
            <a:off x="2582822" y="4392105"/>
            <a:ext cx="2143125" cy="85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Image result for central park builders">
            <a:extLst>
              <a:ext uri="{FF2B5EF4-FFF2-40B4-BE49-F238E27FC236}">
                <a16:creationId xmlns:a16="http://schemas.microsoft.com/office/drawing/2014/main" id="{3320AEF7-1751-46C2-94CA-E35175FCA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290" y="3563760"/>
            <a:ext cx="1152863" cy="87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E366548B-E0ED-4067-89AD-CAEDEA2A17F6}"/>
              </a:ext>
            </a:extLst>
          </p:cNvPr>
          <p:cNvSpPr txBox="1">
            <a:spLocks/>
          </p:cNvSpPr>
          <p:nvPr/>
        </p:nvSpPr>
        <p:spPr>
          <a:xfrm>
            <a:off x="210587" y="535449"/>
            <a:ext cx="8229600" cy="8643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/>
              <a:t>Key customers in India and Sri Lanka</a:t>
            </a:r>
          </a:p>
        </p:txBody>
      </p:sp>
    </p:spTree>
    <p:extLst>
      <p:ext uri="{BB962C8B-B14F-4D97-AF65-F5344CB8AC3E}">
        <p14:creationId xmlns:p14="http://schemas.microsoft.com/office/powerpoint/2010/main" val="3399331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7468A1-DAB4-4332-8022-871F4ED7A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1080120"/>
          </a:xfrm>
        </p:spPr>
        <p:txBody>
          <a:bodyPr/>
          <a:lstStyle/>
          <a:p>
            <a:r>
              <a:rPr lang="en-US" dirty="0"/>
              <a:t>Elematic Plant Installations in India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80FE08-89F0-412E-B326-10C02932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57A71-91D3-4A55-B057-23E719EBC73D}" type="slidenum">
              <a:rPr lang="en-US" noProof="0" smtClean="0"/>
              <a:pPr/>
              <a:t>19</a:t>
            </a:fld>
            <a:endParaRPr lang="en-US" noProof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30B809D-C55A-4194-B7B2-3E2810AC45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2200867"/>
              </p:ext>
            </p:extLst>
          </p:nvPr>
        </p:nvGraphicFramePr>
        <p:xfrm>
          <a:off x="468313" y="944727"/>
          <a:ext cx="8229601" cy="49685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3019">
                  <a:extLst>
                    <a:ext uri="{9D8B030D-6E8A-4147-A177-3AD203B41FA5}">
                      <a16:colId xmlns:a16="http://schemas.microsoft.com/office/drawing/2014/main" val="690639197"/>
                    </a:ext>
                  </a:extLst>
                </a:gridCol>
                <a:gridCol w="1848050">
                  <a:extLst>
                    <a:ext uri="{9D8B030D-6E8A-4147-A177-3AD203B41FA5}">
                      <a16:colId xmlns:a16="http://schemas.microsoft.com/office/drawing/2014/main" val="3894771706"/>
                    </a:ext>
                  </a:extLst>
                </a:gridCol>
                <a:gridCol w="1689234">
                  <a:extLst>
                    <a:ext uri="{9D8B030D-6E8A-4147-A177-3AD203B41FA5}">
                      <a16:colId xmlns:a16="http://schemas.microsoft.com/office/drawing/2014/main" val="961788619"/>
                    </a:ext>
                  </a:extLst>
                </a:gridCol>
                <a:gridCol w="1443790">
                  <a:extLst>
                    <a:ext uri="{9D8B030D-6E8A-4147-A177-3AD203B41FA5}">
                      <a16:colId xmlns:a16="http://schemas.microsoft.com/office/drawing/2014/main" val="3069468464"/>
                    </a:ext>
                  </a:extLst>
                </a:gridCol>
                <a:gridCol w="1530417">
                  <a:extLst>
                    <a:ext uri="{9D8B030D-6E8A-4147-A177-3AD203B41FA5}">
                      <a16:colId xmlns:a16="http://schemas.microsoft.com/office/drawing/2014/main" val="2053101985"/>
                    </a:ext>
                  </a:extLst>
                </a:gridCol>
                <a:gridCol w="1025091">
                  <a:extLst>
                    <a:ext uri="{9D8B030D-6E8A-4147-A177-3AD203B41FA5}">
                      <a16:colId xmlns:a16="http://schemas.microsoft.com/office/drawing/2014/main" val="4040030779"/>
                    </a:ext>
                  </a:extLst>
                </a:gridCol>
              </a:tblGrid>
              <a:tr h="3966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 err="1">
                          <a:effectLst/>
                        </a:rPr>
                        <a:t>Sr.No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Precast plant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Location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Commissioned in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Capacity -Indicative Mn </a:t>
                      </a:r>
                      <a:r>
                        <a:rPr lang="en-US" sz="900" b="1" u="none" strike="noStrike" dirty="0" err="1">
                          <a:effectLst/>
                        </a:rPr>
                        <a:t>sqft</a:t>
                      </a:r>
                      <a:r>
                        <a:rPr lang="en-US" sz="900" b="1" u="none" strike="noStrike" dirty="0">
                          <a:effectLst/>
                        </a:rPr>
                        <a:t> BUA/Year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Machinery installed by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extLst>
                  <a:ext uri="{0D108BD9-81ED-4DB2-BD59-A6C34878D82A}">
                    <a16:rowId xmlns:a16="http://schemas.microsoft.com/office/drawing/2014/main" val="941455298"/>
                  </a:ext>
                </a:extLst>
              </a:tr>
              <a:tr h="1983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BG Shirke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Delhi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2012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Elematic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extLst>
                  <a:ext uri="{0D108BD9-81ED-4DB2-BD59-A6C34878D82A}">
                    <a16:rowId xmlns:a16="http://schemas.microsoft.com/office/drawing/2014/main" val="2979788009"/>
                  </a:ext>
                </a:extLst>
              </a:tr>
              <a:tr h="1983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KEF Infra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Tamil Nadu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2014/2018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Elematic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extLst>
                  <a:ext uri="{0D108BD9-81ED-4DB2-BD59-A6C34878D82A}">
                    <a16:rowId xmlns:a16="http://schemas.microsoft.com/office/drawing/2014/main" val="1001829179"/>
                  </a:ext>
                </a:extLst>
              </a:tr>
              <a:tr h="1983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KEF Infra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Lucknow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2017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1.5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Elematic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extLst>
                  <a:ext uri="{0D108BD9-81ED-4DB2-BD59-A6C34878D82A}">
                    <a16:rowId xmlns:a16="http://schemas.microsoft.com/office/drawing/2014/main" val="3268009089"/>
                  </a:ext>
                </a:extLst>
              </a:tr>
              <a:tr h="1983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VME Precast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Tamil Nadu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2008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Elematic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extLst>
                  <a:ext uri="{0D108BD9-81ED-4DB2-BD59-A6C34878D82A}">
                    <a16:rowId xmlns:a16="http://schemas.microsoft.com/office/drawing/2014/main" val="2534686297"/>
                  </a:ext>
                </a:extLst>
              </a:tr>
              <a:tr h="1983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Amrapali Precast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Delhi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Elematic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extLst>
                  <a:ext uri="{0D108BD9-81ED-4DB2-BD59-A6C34878D82A}">
                    <a16:rowId xmlns:a16="http://schemas.microsoft.com/office/drawing/2014/main" val="2527941412"/>
                  </a:ext>
                </a:extLst>
              </a:tr>
              <a:tr h="1983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L&amp;T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Mumbai/Bangalore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Elematic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extLst>
                  <a:ext uri="{0D108BD9-81ED-4DB2-BD59-A6C34878D82A}">
                    <a16:rowId xmlns:a16="http://schemas.microsoft.com/office/drawing/2014/main" val="2637978585"/>
                  </a:ext>
                </a:extLst>
              </a:tr>
              <a:tr h="1983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Simplex Infra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Mumbai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Elematic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extLst>
                  <a:ext uri="{0D108BD9-81ED-4DB2-BD59-A6C34878D82A}">
                    <a16:rowId xmlns:a16="http://schemas.microsoft.com/office/drawing/2014/main" val="4235917904"/>
                  </a:ext>
                </a:extLst>
              </a:tr>
              <a:tr h="1983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PRECA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Hyderabad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1.5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Other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extLst>
                  <a:ext uri="{0D108BD9-81ED-4DB2-BD59-A6C34878D82A}">
                    <a16:rowId xmlns:a16="http://schemas.microsoft.com/office/drawing/2014/main" val="1538947871"/>
                  </a:ext>
                </a:extLst>
              </a:tr>
              <a:tr h="1983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Sobha Precast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Bangalore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Other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extLst>
                  <a:ext uri="{0D108BD9-81ED-4DB2-BD59-A6C34878D82A}">
                    <a16:rowId xmlns:a16="http://schemas.microsoft.com/office/drawing/2014/main" val="1542537857"/>
                  </a:ext>
                </a:extLst>
              </a:tr>
              <a:tr h="1983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Precasters India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Bubhaneswar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Elematic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extLst>
                  <a:ext uri="{0D108BD9-81ED-4DB2-BD59-A6C34878D82A}">
                    <a16:rowId xmlns:a16="http://schemas.microsoft.com/office/drawing/2014/main" val="3742937284"/>
                  </a:ext>
                </a:extLst>
              </a:tr>
              <a:tr h="1983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Robomatic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Hyderabad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2018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Elematic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extLst>
                  <a:ext uri="{0D108BD9-81ED-4DB2-BD59-A6C34878D82A}">
                    <a16:rowId xmlns:a16="http://schemas.microsoft.com/office/drawing/2014/main" val="618585919"/>
                  </a:ext>
                </a:extLst>
              </a:tr>
              <a:tr h="3966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Teemage Precast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Tamil Nadu/ Telangana/AP/Delhi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2012/2014/2016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Elematic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extLst>
                  <a:ext uri="{0D108BD9-81ED-4DB2-BD59-A6C34878D82A}">
                    <a16:rowId xmlns:a16="http://schemas.microsoft.com/office/drawing/2014/main" val="3325816431"/>
                  </a:ext>
                </a:extLst>
              </a:tr>
              <a:tr h="1983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BN. Precast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Ahmedabad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Elematic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extLst>
                  <a:ext uri="{0D108BD9-81ED-4DB2-BD59-A6C34878D82A}">
                    <a16:rowId xmlns:a16="http://schemas.microsoft.com/office/drawing/2014/main" val="1716894173"/>
                  </a:ext>
                </a:extLst>
              </a:tr>
              <a:tr h="1983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Aurobindo Realty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Hyderabad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2018-19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Elematic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extLst>
                  <a:ext uri="{0D108BD9-81ED-4DB2-BD59-A6C34878D82A}">
                    <a16:rowId xmlns:a16="http://schemas.microsoft.com/office/drawing/2014/main" val="1285273320"/>
                  </a:ext>
                </a:extLst>
              </a:tr>
              <a:tr h="1983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Mahesh GRC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Delhi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Elematic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extLst>
                  <a:ext uri="{0D108BD9-81ED-4DB2-BD59-A6C34878D82A}">
                    <a16:rowId xmlns:a16="http://schemas.microsoft.com/office/drawing/2014/main" val="3394850704"/>
                  </a:ext>
                </a:extLst>
              </a:tr>
              <a:tr h="1983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Precasters India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Bhubaneshwar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Elematic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extLst>
                  <a:ext uri="{0D108BD9-81ED-4DB2-BD59-A6C34878D82A}">
                    <a16:rowId xmlns:a16="http://schemas.microsoft.com/office/drawing/2014/main" val="384329285"/>
                  </a:ext>
                </a:extLst>
              </a:tr>
              <a:tr h="1983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Godrej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Delhi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Elematic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extLst>
                  <a:ext uri="{0D108BD9-81ED-4DB2-BD59-A6C34878D82A}">
                    <a16:rowId xmlns:a16="http://schemas.microsoft.com/office/drawing/2014/main" val="1277267366"/>
                  </a:ext>
                </a:extLst>
              </a:tr>
              <a:tr h="1983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BE Billimoria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Pune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2018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2.5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Elematic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extLst>
                  <a:ext uri="{0D108BD9-81ED-4DB2-BD59-A6C34878D82A}">
                    <a16:rowId xmlns:a16="http://schemas.microsoft.com/office/drawing/2014/main" val="1304388814"/>
                  </a:ext>
                </a:extLst>
              </a:tr>
              <a:tr h="1983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Jindal Realty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Delhi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1.5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Elematic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extLst>
                  <a:ext uri="{0D108BD9-81ED-4DB2-BD59-A6C34878D82A}">
                    <a16:rowId xmlns:a16="http://schemas.microsoft.com/office/drawing/2014/main" val="698132715"/>
                  </a:ext>
                </a:extLst>
              </a:tr>
              <a:tr h="1983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BSBK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Chattisgarh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1.5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Elematic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extLst>
                  <a:ext uri="{0D108BD9-81ED-4DB2-BD59-A6C34878D82A}">
                    <a16:rowId xmlns:a16="http://schemas.microsoft.com/office/drawing/2014/main" val="1730471112"/>
                  </a:ext>
                </a:extLst>
              </a:tr>
              <a:tr h="4066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Inventaa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Hyderabad/ Vijayawada/ vizag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2017-18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Elematic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4" marR="8194" marT="8194" marB="0" anchor="ctr"/>
                </a:tc>
                <a:extLst>
                  <a:ext uri="{0D108BD9-81ED-4DB2-BD59-A6C34878D82A}">
                    <a16:rowId xmlns:a16="http://schemas.microsoft.com/office/drawing/2014/main" val="1632203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3238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company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Alternative Way of Construction</a:t>
            </a:r>
          </a:p>
        </p:txBody>
      </p:sp>
    </p:spTree>
    <p:extLst>
      <p:ext uri="{BB962C8B-B14F-4D97-AF65-F5344CB8AC3E}">
        <p14:creationId xmlns:p14="http://schemas.microsoft.com/office/powerpoint/2010/main" val="396838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492896"/>
            <a:ext cx="8229600" cy="1152525"/>
          </a:xfrm>
        </p:spPr>
        <p:txBody>
          <a:bodyPr/>
          <a:lstStyle/>
          <a:p>
            <a:pPr algn="ctr"/>
            <a:r>
              <a:rPr lang="en-IN" dirty="0"/>
              <a:t>THANK YOU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57A71-91D3-4A55-B057-23E719EBC73D}" type="slidenum">
              <a:rPr lang="en-US" noProof="0" smtClean="0"/>
              <a:pPr/>
              <a:t>20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34252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2"/>
          <p:cNvSpPr txBox="1">
            <a:spLocks noChangeArrowheads="1"/>
          </p:cNvSpPr>
          <p:nvPr/>
        </p:nvSpPr>
        <p:spPr bwMode="auto">
          <a:xfrm>
            <a:off x="647948" y="1362844"/>
            <a:ext cx="8170325" cy="192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326" tIns="36663" rIns="73326" bIns="36663">
            <a:spAutoFit/>
          </a:bodyPr>
          <a:lstStyle>
            <a:lvl1pPr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Clr>
                <a:srgbClr val="FF0000"/>
              </a:buClr>
              <a:defRPr/>
            </a:pPr>
            <a:r>
              <a:rPr lang="en-GB" dirty="0">
                <a:latin typeface="+mn-lt"/>
              </a:rPr>
              <a:t>E</a:t>
            </a:r>
            <a:r>
              <a:rPr lang="fi-FI" dirty="0">
                <a:latin typeface="+mn-lt"/>
              </a:rPr>
              <a:t>lematic</a:t>
            </a:r>
            <a:r>
              <a:rPr lang="en-GB" dirty="0">
                <a:latin typeface="+mn-lt"/>
              </a:rPr>
              <a:t> is the world´s leading supplier of know-how, machinery, equipment, production lines and complete production plants for the precast concrete industry. E</a:t>
            </a:r>
            <a:r>
              <a:rPr lang="fi-FI" dirty="0">
                <a:latin typeface="+mn-lt"/>
              </a:rPr>
              <a:t>lematic</a:t>
            </a:r>
            <a:r>
              <a:rPr lang="en-GB" dirty="0">
                <a:latin typeface="+mn-lt"/>
              </a:rPr>
              <a:t>´s production technology is already in use in more than 100 countries on five continents with 4000 plant installations.</a:t>
            </a:r>
          </a:p>
        </p:txBody>
      </p:sp>
      <p:pic>
        <p:nvPicPr>
          <p:cNvPr id="10243" name="Picture 2" descr="C:\Users\ps\Desktop\Elematic\Marketing\Printable Materials\Leaflets_Brochures\Brochure Pictures\Best Floors\E9_Extruder_gre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604032"/>
            <a:ext cx="2672954" cy="152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 descr="C:\Users\ps\Desktop\Elematic\Marketing\Printable Materials\Leaflets_Brochures\Brochure Pictures\Company_Brochure_2012\betoniluoma_08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28" y="3897114"/>
            <a:ext cx="3213497" cy="241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110" y="4560614"/>
            <a:ext cx="1366838" cy="1320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6" name="Title 5"/>
          <p:cNvSpPr txBox="1">
            <a:spLocks/>
          </p:cNvSpPr>
          <p:nvPr/>
        </p:nvSpPr>
        <p:spPr bwMode="auto">
          <a:xfrm>
            <a:off x="827584" y="104161"/>
            <a:ext cx="7420571" cy="1258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ts val="400"/>
              </a:spcAft>
              <a:buSzPct val="13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623888" indent="-174625" eaLnBrk="0" hangingPunct="0">
              <a:spcAft>
                <a:spcPts val="400"/>
              </a:spcAft>
              <a:buSzPct val="130000"/>
              <a:buFont typeface="Calibri" pitchFamily="34" charset="0"/>
              <a:buChar char="-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071563" indent="-173038" eaLnBrk="0" hangingPunct="0">
              <a:spcAft>
                <a:spcPts val="400"/>
              </a:spcAft>
              <a:buSzPct val="130000"/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520825" indent="-174625" eaLnBrk="0" hangingPunct="0">
              <a:spcAft>
                <a:spcPts val="400"/>
              </a:spcAft>
              <a:buSzPct val="130000"/>
              <a:buFont typeface="Calibri" pitchFamily="34" charset="0"/>
              <a:buChar char="-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1970088" indent="-174625" eaLnBrk="0" hangingPunct="0">
              <a:spcAft>
                <a:spcPts val="400"/>
              </a:spcAft>
              <a:buSzPct val="130000"/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427288" indent="-174625" eaLnBrk="0" fontAlgn="base" hangingPunct="0">
              <a:spcBef>
                <a:spcPct val="0"/>
              </a:spcBef>
              <a:spcAft>
                <a:spcPts val="400"/>
              </a:spcAft>
              <a:buSzPct val="130000"/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884488" indent="-174625" eaLnBrk="0" fontAlgn="base" hangingPunct="0">
              <a:spcBef>
                <a:spcPct val="0"/>
              </a:spcBef>
              <a:spcAft>
                <a:spcPts val="400"/>
              </a:spcAft>
              <a:buSzPct val="130000"/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341688" indent="-174625" eaLnBrk="0" fontAlgn="base" hangingPunct="0">
              <a:spcBef>
                <a:spcPct val="0"/>
              </a:spcBef>
              <a:spcAft>
                <a:spcPts val="400"/>
              </a:spcAft>
              <a:buSzPct val="130000"/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798888" indent="-174625" eaLnBrk="0" fontAlgn="base" hangingPunct="0">
              <a:spcBef>
                <a:spcPct val="0"/>
              </a:spcBef>
              <a:spcAft>
                <a:spcPts val="400"/>
              </a:spcAft>
              <a:buSzPct val="130000"/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ct val="0"/>
              </a:spcAft>
              <a:buSzTx/>
              <a:buNone/>
            </a:pPr>
            <a:r>
              <a:rPr lang="en-US" altLang="en-US" sz="3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Elematic - World‘s Leading Supplier of</a:t>
            </a:r>
          </a:p>
          <a:p>
            <a:pPr eaLnBrk="1" hangingPunct="1">
              <a:spcAft>
                <a:spcPct val="0"/>
              </a:spcAft>
              <a:buSzTx/>
              <a:buNone/>
            </a:pPr>
            <a:r>
              <a:rPr lang="en-US" altLang="en-US" sz="3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Precast- Proven  Technology from Finland</a:t>
            </a:r>
            <a:endParaRPr lang="en-IN" altLang="en-US" sz="3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27584" y="6309320"/>
            <a:ext cx="1224136" cy="215900"/>
          </a:xfrm>
          <a:prstGeom prst="rect">
            <a:avLst/>
          </a:prstGeom>
        </p:spPr>
        <p:txBody>
          <a:bodyPr vert="horz" lIns="91440" tIns="7200" rIns="91440" bIns="7200" rtlCol="0" anchor="b" anchorCtr="0"/>
          <a:lstStyle>
            <a:defPPr>
              <a:defRPr lang="fi-FI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Jan 12, 2015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Wall-frame System / PrS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7CB803-93AF-46A1-B54E-A4AB0D46B78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877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Otsikko 3"/>
          <p:cNvSpPr>
            <a:spLocks noGrp="1"/>
          </p:cNvSpPr>
          <p:nvPr>
            <p:ph type="title"/>
          </p:nvPr>
        </p:nvSpPr>
        <p:spPr>
          <a:xfrm>
            <a:off x="216756" y="586443"/>
            <a:ext cx="8229600" cy="969735"/>
          </a:xfrm>
        </p:spPr>
        <p:txBody>
          <a:bodyPr/>
          <a:lstStyle/>
          <a:p>
            <a:r>
              <a:rPr lang="fi-FI" altLang="en-US" b="1" dirty="0">
                <a:solidFill>
                  <a:srgbClr val="89BB36"/>
                </a:solidFill>
                <a:latin typeface="Calibri" charset="0"/>
                <a:ea typeface="MS PGothic" charset="-128"/>
              </a:rPr>
              <a:t>ELEMATIC FACTS IN BRIEF</a:t>
            </a:r>
            <a:endParaRPr lang="fi-FI" altLang="fi-FI" b="1" dirty="0"/>
          </a:p>
        </p:txBody>
      </p:sp>
      <p:sp>
        <p:nvSpPr>
          <p:cNvPr id="4" name="Suorakulmio 10"/>
          <p:cNvSpPr/>
          <p:nvPr/>
        </p:nvSpPr>
        <p:spPr>
          <a:xfrm>
            <a:off x="216756" y="4869160"/>
            <a:ext cx="5688632" cy="57655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Rectangle 4"/>
          <p:cNvSpPr/>
          <p:nvPr/>
        </p:nvSpPr>
        <p:spPr>
          <a:xfrm>
            <a:off x="274440" y="4869160"/>
            <a:ext cx="5953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Over 4000 deliveries worldwide to more than 100 countries</a:t>
            </a:r>
          </a:p>
        </p:txBody>
      </p:sp>
      <p:sp>
        <p:nvSpPr>
          <p:cNvPr id="8" name="Suorakulmio 10"/>
          <p:cNvSpPr/>
          <p:nvPr/>
        </p:nvSpPr>
        <p:spPr>
          <a:xfrm>
            <a:off x="216756" y="2058508"/>
            <a:ext cx="5688632" cy="25971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ectangle 8"/>
          <p:cNvSpPr/>
          <p:nvPr/>
        </p:nvSpPr>
        <p:spPr>
          <a:xfrm>
            <a:off x="732" y="2058507"/>
            <a:ext cx="59046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1750" indent="-285750">
              <a:buFont typeface="Arial" charset="0"/>
              <a:buChar char="•"/>
            </a:pPr>
            <a:r>
              <a:rPr lang="fi-FI" altLang="fi-FI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Founded 1959</a:t>
            </a:r>
          </a:p>
          <a:p>
            <a:pPr marL="501750" indent="-285750">
              <a:buFont typeface="Arial" charset="0"/>
              <a:buChar char="•"/>
            </a:pPr>
            <a:r>
              <a:rPr lang="fi-FI" altLang="fi-FI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Head office: </a:t>
            </a:r>
            <a:r>
              <a:rPr lang="fi-FI" altLang="fi-FI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Akaa, Finland</a:t>
            </a:r>
          </a:p>
          <a:p>
            <a:pPr marL="501750" indent="-285750">
              <a:buFont typeface="Arial" charset="0"/>
              <a:buChar char="•"/>
            </a:pPr>
            <a:r>
              <a:rPr lang="fi-FI" altLang="fi-FI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3 production units: F</a:t>
            </a:r>
            <a:r>
              <a:rPr lang="fi-FI" altLang="fi-FI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nland, India</a:t>
            </a:r>
          </a:p>
          <a:p>
            <a:pPr marL="501750" indent="-285750">
              <a:buFont typeface="Arial" charset="0"/>
              <a:buChar char="•"/>
            </a:pPr>
            <a:r>
              <a:rPr lang="fi-FI" altLang="fi-FI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Customer service centers: </a:t>
            </a:r>
            <a:r>
              <a:rPr lang="fi-FI" altLang="fi-FI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UAE (Dubai), Finland and USA.</a:t>
            </a:r>
          </a:p>
          <a:p>
            <a:pPr marL="501750" indent="-285750">
              <a:buFont typeface="Arial" charset="0"/>
              <a:buChar char="•"/>
            </a:pPr>
            <a:r>
              <a:rPr lang="fi-FI" altLang="fi-FI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Subsidiaries and sales offices: </a:t>
            </a:r>
            <a:r>
              <a:rPr lang="fi-FI" altLang="fi-FI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UAE (Dubai), USA, Germany, Hong Kong, Russia, India, China.</a:t>
            </a:r>
          </a:p>
          <a:p>
            <a:pPr marL="501750" indent="-285750">
              <a:buFont typeface="Arial" charset="0"/>
              <a:buChar char="•"/>
            </a:pPr>
            <a:r>
              <a:rPr lang="fi-FI" altLang="fi-FI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Representatives: </a:t>
            </a:r>
            <a:r>
              <a:rPr lang="fi-FI" altLang="fi-FI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In over 50 countries</a:t>
            </a:r>
          </a:p>
        </p:txBody>
      </p:sp>
      <p:sp>
        <p:nvSpPr>
          <p:cNvPr id="10" name="object 3"/>
          <p:cNvSpPr/>
          <p:nvPr/>
        </p:nvSpPr>
        <p:spPr>
          <a:xfrm>
            <a:off x="5914821" y="1285554"/>
            <a:ext cx="3244778" cy="24895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/>
          <p:cNvSpPr txBox="1"/>
          <p:nvPr/>
        </p:nvSpPr>
        <p:spPr>
          <a:xfrm>
            <a:off x="6193420" y="3867155"/>
            <a:ext cx="2950581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Number </a:t>
            </a:r>
            <a:r>
              <a:rPr sz="2000" spc="-5" dirty="0">
                <a:latin typeface="Calibri"/>
                <a:cs typeface="Calibri"/>
              </a:rPr>
              <a:t>of Elematic </a:t>
            </a:r>
            <a:r>
              <a:rPr sz="2000" spc="-10" dirty="0">
                <a:latin typeface="Calibri"/>
                <a:cs typeface="Calibri"/>
              </a:rPr>
              <a:t>precast </a:t>
            </a:r>
            <a:r>
              <a:rPr sz="2000" spc="-5" dirty="0">
                <a:latin typeface="Calibri"/>
                <a:cs typeface="Calibri"/>
              </a:rPr>
              <a:t>technology </a:t>
            </a:r>
            <a:r>
              <a:rPr sz="2000" spc="-15" dirty="0">
                <a:latin typeface="Calibri"/>
                <a:cs typeface="Calibri"/>
              </a:rPr>
              <a:t>customers</a:t>
            </a: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560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Kuva 22" descr="graafi2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4221163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Kuva 31" descr="graafi1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2565400"/>
            <a:ext cx="1458913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uorakulmio 18"/>
          <p:cNvSpPr/>
          <p:nvPr/>
        </p:nvSpPr>
        <p:spPr>
          <a:xfrm>
            <a:off x="4859338" y="1916113"/>
            <a:ext cx="4284662" cy="3960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2293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402138" cy="4105275"/>
          </a:xfrm>
        </p:spPr>
        <p:txBody>
          <a:bodyPr/>
          <a:lstStyle/>
          <a:p>
            <a:pPr eaLnBrk="1" hangingPunct="1"/>
            <a:r>
              <a:rPr lang="en-US" altLang="en-US"/>
              <a:t>Delivering anything from a single machine or production line to a complete plant for any precast product</a:t>
            </a:r>
          </a:p>
          <a:p>
            <a:pPr eaLnBrk="1" hangingPunct="1"/>
            <a:r>
              <a:rPr lang="en-US" altLang="en-US"/>
              <a:t>World-leading technology, knowhow, process excellence and software</a:t>
            </a:r>
          </a:p>
          <a:p>
            <a:pPr eaLnBrk="1" hangingPunct="1"/>
            <a:r>
              <a:rPr lang="en-US" altLang="en-US"/>
              <a:t>The most extensive customer services in the market</a:t>
            </a:r>
          </a:p>
          <a:p>
            <a:pPr eaLnBrk="1" hangingPunct="1"/>
            <a:r>
              <a:rPr lang="en-US" altLang="en-US" b="1"/>
              <a:t>Setting up World’s largest precast plant at Iraq for 7500 sq.m. BUA per day.</a:t>
            </a:r>
          </a:p>
        </p:txBody>
      </p:sp>
      <p:sp>
        <p:nvSpPr>
          <p:cNvPr id="12294" name="Content Placeholder 5"/>
          <p:cNvSpPr>
            <a:spLocks noGrp="1"/>
          </p:cNvSpPr>
          <p:nvPr>
            <p:ph sz="half" idx="2"/>
          </p:nvPr>
        </p:nvSpPr>
        <p:spPr>
          <a:xfrm>
            <a:off x="6804025" y="4221163"/>
            <a:ext cx="2016125" cy="7207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altLang="en-US" sz="1600"/>
              <a:t>All precast concrete production technologies 40%</a:t>
            </a:r>
          </a:p>
        </p:txBody>
      </p:sp>
      <p:sp>
        <p:nvSpPr>
          <p:cNvPr id="11" name="Tekstikehys 10"/>
          <p:cNvSpPr txBox="1"/>
          <p:nvPr/>
        </p:nvSpPr>
        <p:spPr>
          <a:xfrm>
            <a:off x="5014913" y="1928813"/>
            <a:ext cx="280828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1"/>
                </a:solidFill>
                <a:latin typeface="+mn-lt"/>
              </a:rPr>
              <a:t>Global market share</a:t>
            </a:r>
            <a:endParaRPr lang="fi-FI" sz="24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2" name="Content Placeholder 5"/>
          <p:cNvSpPr txBox="1">
            <a:spLocks/>
          </p:cNvSpPr>
          <p:nvPr/>
        </p:nvSpPr>
        <p:spPr bwMode="auto">
          <a:xfrm>
            <a:off x="6804025" y="2565400"/>
            <a:ext cx="20161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400"/>
              </a:spcAft>
              <a:buSzPct val="130000"/>
              <a:buFont typeface="Arial" charset="0"/>
              <a:buNone/>
              <a:defRPr/>
            </a:pPr>
            <a:r>
              <a:rPr lang="en-US" sz="1600">
                <a:latin typeface="+mn-lt"/>
              </a:rPr>
              <a:t>Hollow-core slab technology 60%</a:t>
            </a:r>
            <a:br>
              <a:rPr lang="en-US" sz="1600">
                <a:latin typeface="+mn-lt"/>
              </a:rPr>
            </a:br>
            <a:endParaRPr lang="en-US" sz="1600" dirty="0">
              <a:latin typeface="+mn-lt"/>
            </a:endParaRPr>
          </a:p>
        </p:txBody>
      </p:sp>
      <p:grpSp>
        <p:nvGrpSpPr>
          <p:cNvPr id="12297" name="Ryhmä 32"/>
          <p:cNvGrpSpPr>
            <a:grpSpLocks/>
          </p:cNvGrpSpPr>
          <p:nvPr/>
        </p:nvGrpSpPr>
        <p:grpSpPr bwMode="auto">
          <a:xfrm>
            <a:off x="6911975" y="3119438"/>
            <a:ext cx="2139950" cy="646112"/>
            <a:chOff x="6935140" y="3118877"/>
            <a:chExt cx="2139074" cy="647303"/>
          </a:xfrm>
        </p:grpSpPr>
        <p:sp>
          <p:nvSpPr>
            <p:cNvPr id="24" name="Suorakulmio 23"/>
            <p:cNvSpPr/>
            <p:nvPr/>
          </p:nvSpPr>
          <p:spPr>
            <a:xfrm>
              <a:off x="6935140" y="3212712"/>
              <a:ext cx="179315" cy="179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/>
            </a:p>
          </p:txBody>
        </p:sp>
        <p:sp>
          <p:nvSpPr>
            <p:cNvPr id="25" name="Content Placeholder 5"/>
            <p:cNvSpPr txBox="1">
              <a:spLocks/>
            </p:cNvSpPr>
            <p:nvPr/>
          </p:nvSpPr>
          <p:spPr bwMode="auto">
            <a:xfrm>
              <a:off x="7057328" y="3118877"/>
              <a:ext cx="2016886" cy="359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400"/>
                </a:spcAft>
                <a:buSzPct val="130000"/>
                <a:buFont typeface="Arial" charset="0"/>
                <a:buNone/>
                <a:defRPr/>
              </a:pPr>
              <a:r>
                <a:rPr lang="en-US" sz="1600">
                  <a:latin typeface="+mn-lt"/>
                </a:rPr>
                <a:t>Elematic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26" name="Suorakulmio 25"/>
            <p:cNvSpPr/>
            <p:nvPr/>
          </p:nvSpPr>
          <p:spPr>
            <a:xfrm>
              <a:off x="6935140" y="3500579"/>
              <a:ext cx="179315" cy="17971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/>
            </a:p>
          </p:txBody>
        </p:sp>
        <p:sp>
          <p:nvSpPr>
            <p:cNvPr id="27" name="Content Placeholder 5"/>
            <p:cNvSpPr txBox="1">
              <a:spLocks/>
            </p:cNvSpPr>
            <p:nvPr/>
          </p:nvSpPr>
          <p:spPr bwMode="auto">
            <a:xfrm>
              <a:off x="7057328" y="3406744"/>
              <a:ext cx="2016886" cy="359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400"/>
                </a:spcAft>
                <a:buSzPct val="130000"/>
                <a:buFont typeface="Arial" charset="0"/>
                <a:buNone/>
                <a:defRPr/>
              </a:pPr>
              <a:r>
                <a:rPr lang="en-US" sz="1600">
                  <a:latin typeface="+mn-lt"/>
                </a:rPr>
                <a:t>Others</a:t>
              </a:r>
              <a:endParaRPr lang="en-US" sz="1600" dirty="0">
                <a:latin typeface="+mn-lt"/>
              </a:endParaRPr>
            </a:p>
          </p:txBody>
        </p:sp>
      </p:grpSp>
      <p:grpSp>
        <p:nvGrpSpPr>
          <p:cNvPr id="12298" name="Ryhmä 31"/>
          <p:cNvGrpSpPr>
            <a:grpSpLocks/>
          </p:cNvGrpSpPr>
          <p:nvPr/>
        </p:nvGrpSpPr>
        <p:grpSpPr bwMode="auto">
          <a:xfrm>
            <a:off x="6913563" y="5013325"/>
            <a:ext cx="2139950" cy="647700"/>
            <a:chOff x="7087540" y="3271277"/>
            <a:chExt cx="2139074" cy="647303"/>
          </a:xfrm>
        </p:grpSpPr>
        <p:sp>
          <p:nvSpPr>
            <p:cNvPr id="28" name="Suorakulmio 27"/>
            <p:cNvSpPr/>
            <p:nvPr/>
          </p:nvSpPr>
          <p:spPr>
            <a:xfrm>
              <a:off x="7087540" y="3364883"/>
              <a:ext cx="179314" cy="1808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/>
            </a:p>
          </p:txBody>
        </p:sp>
        <p:sp>
          <p:nvSpPr>
            <p:cNvPr id="29" name="Content Placeholder 5"/>
            <p:cNvSpPr txBox="1">
              <a:spLocks/>
            </p:cNvSpPr>
            <p:nvPr/>
          </p:nvSpPr>
          <p:spPr bwMode="auto">
            <a:xfrm>
              <a:off x="7209727" y="3271277"/>
              <a:ext cx="2016887" cy="358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400"/>
                </a:spcAft>
                <a:buSzPct val="130000"/>
                <a:buFont typeface="Arial" charset="0"/>
                <a:buNone/>
                <a:defRPr/>
              </a:pPr>
              <a:r>
                <a:rPr lang="en-US" sz="1600">
                  <a:latin typeface="+mn-lt"/>
                </a:rPr>
                <a:t>Elematic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30" name="Suorakulmio 29"/>
            <p:cNvSpPr/>
            <p:nvPr/>
          </p:nvSpPr>
          <p:spPr>
            <a:xfrm>
              <a:off x="7087540" y="3653630"/>
              <a:ext cx="179314" cy="17927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/>
            </a:p>
          </p:txBody>
        </p:sp>
        <p:sp>
          <p:nvSpPr>
            <p:cNvPr id="31" name="Content Placeholder 5"/>
            <p:cNvSpPr txBox="1">
              <a:spLocks/>
            </p:cNvSpPr>
            <p:nvPr/>
          </p:nvSpPr>
          <p:spPr bwMode="auto">
            <a:xfrm>
              <a:off x="7209727" y="3560025"/>
              <a:ext cx="2016887" cy="358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400"/>
                </a:spcAft>
                <a:buSzPct val="130000"/>
                <a:buFont typeface="Arial" charset="0"/>
                <a:buNone/>
                <a:defRPr/>
              </a:pPr>
              <a:r>
                <a:rPr lang="en-US" sz="1600">
                  <a:latin typeface="+mn-lt"/>
                </a:rPr>
                <a:t>Others</a:t>
              </a:r>
              <a:endParaRPr lang="en-US" sz="1600" dirty="0">
                <a:latin typeface="+mn-lt"/>
              </a:endParaRPr>
            </a:p>
          </p:txBody>
        </p:sp>
      </p:grpSp>
      <p:sp>
        <p:nvSpPr>
          <p:cNvPr id="12299" name="Title 5"/>
          <p:cNvSpPr txBox="1">
            <a:spLocks/>
          </p:cNvSpPr>
          <p:nvPr/>
        </p:nvSpPr>
        <p:spPr bwMode="auto">
          <a:xfrm>
            <a:off x="457200" y="476250"/>
            <a:ext cx="82296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ts val="400"/>
              </a:spcAft>
              <a:buSzPct val="13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623888" indent="-174625" eaLnBrk="0" hangingPunct="0">
              <a:spcAft>
                <a:spcPts val="400"/>
              </a:spcAft>
              <a:buSzPct val="130000"/>
              <a:buFont typeface="Calibri" pitchFamily="34" charset="0"/>
              <a:buChar char="-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071563" indent="-173038" eaLnBrk="0" hangingPunct="0">
              <a:spcAft>
                <a:spcPts val="400"/>
              </a:spcAft>
              <a:buSzPct val="130000"/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520825" indent="-174625" eaLnBrk="0" hangingPunct="0">
              <a:spcAft>
                <a:spcPts val="400"/>
              </a:spcAft>
              <a:buSzPct val="130000"/>
              <a:buFont typeface="Calibri" pitchFamily="34" charset="0"/>
              <a:buChar char="-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1970088" indent="-174625" eaLnBrk="0" hangingPunct="0">
              <a:spcAft>
                <a:spcPts val="400"/>
              </a:spcAft>
              <a:buSzPct val="130000"/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427288" indent="-174625" eaLnBrk="0" fontAlgn="base" hangingPunct="0">
              <a:spcBef>
                <a:spcPct val="0"/>
              </a:spcBef>
              <a:spcAft>
                <a:spcPts val="400"/>
              </a:spcAft>
              <a:buSzPct val="130000"/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884488" indent="-174625" eaLnBrk="0" fontAlgn="base" hangingPunct="0">
              <a:spcBef>
                <a:spcPct val="0"/>
              </a:spcBef>
              <a:spcAft>
                <a:spcPts val="400"/>
              </a:spcAft>
              <a:buSzPct val="130000"/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341688" indent="-174625" eaLnBrk="0" fontAlgn="base" hangingPunct="0">
              <a:spcBef>
                <a:spcPct val="0"/>
              </a:spcBef>
              <a:spcAft>
                <a:spcPts val="400"/>
              </a:spcAft>
              <a:buSzPct val="130000"/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798888" indent="-174625" eaLnBrk="0" fontAlgn="base" hangingPunct="0">
              <a:spcBef>
                <a:spcPct val="0"/>
              </a:spcBef>
              <a:spcAft>
                <a:spcPts val="400"/>
              </a:spcAft>
              <a:buSzPct val="130000"/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3600"/>
              </a:lnSpc>
              <a:spcAft>
                <a:spcPct val="0"/>
              </a:spcAft>
              <a:buSzTx/>
              <a:buFontTx/>
              <a:buNone/>
            </a:pPr>
            <a:r>
              <a:rPr lang="en-US" altLang="en-US" sz="3600" dirty="0">
                <a:solidFill>
                  <a:schemeClr val="accent1"/>
                </a:solidFill>
              </a:rPr>
              <a:t>The only one-stop-supplier in the precast concrete industry</a:t>
            </a:r>
            <a:endParaRPr lang="en-IN" altLang="en-US" sz="3600" dirty="0">
              <a:solidFill>
                <a:schemeClr val="accent1"/>
              </a:solidFill>
            </a:endParaRPr>
          </a:p>
        </p:txBody>
      </p:sp>
      <p:sp>
        <p:nvSpPr>
          <p:cNvPr id="2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51720" y="6309321"/>
            <a:ext cx="3600400" cy="215900"/>
          </a:xfrm>
        </p:spPr>
        <p:txBody>
          <a:bodyPr/>
          <a:lstStyle/>
          <a:p>
            <a:r>
              <a:rPr lang="en-US" dirty="0"/>
              <a:t>Alternative Way of Construction</a:t>
            </a:r>
          </a:p>
        </p:txBody>
      </p:sp>
    </p:spTree>
    <p:extLst>
      <p:ext uri="{BB962C8B-B14F-4D97-AF65-F5344CB8AC3E}">
        <p14:creationId xmlns:p14="http://schemas.microsoft.com/office/powerpoint/2010/main" val="4149120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" y="548680"/>
            <a:ext cx="9107002" cy="5256585"/>
          </a:xfrm>
          <a:prstGeom prst="rect">
            <a:avLst/>
          </a:prstGeom>
          <a:ln w="12700">
            <a:miter lim="400000"/>
          </a:ln>
        </p:spPr>
      </p:pic>
      <p:sp>
        <p:nvSpPr>
          <p:cNvPr id="563" name="Title 2"/>
          <p:cNvSpPr txBox="1"/>
          <p:nvPr/>
        </p:nvSpPr>
        <p:spPr>
          <a:xfrm>
            <a:off x="5658401" y="5097904"/>
            <a:ext cx="3208463" cy="415496"/>
          </a:xfrm>
          <a:prstGeom prst="rect">
            <a:avLst/>
          </a:prstGeom>
          <a:solidFill>
            <a:srgbClr val="000000">
              <a:alpha val="38000"/>
            </a:srgbClr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tIns="34289" rIns="34289" bIns="34289" anchor="ctr">
            <a:spAutoFit/>
          </a:bodyPr>
          <a:lstStyle>
            <a:lvl1pPr defTabSz="685800">
              <a:lnSpc>
                <a:spcPts val="2700"/>
              </a:lnSpc>
              <a:defRPr sz="34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sz="2550"/>
              <a:t>STUCK IN TIME ? </a:t>
            </a:r>
          </a:p>
        </p:txBody>
      </p:sp>
    </p:spTree>
    <p:extLst>
      <p:ext uri="{BB962C8B-B14F-4D97-AF65-F5344CB8AC3E}">
        <p14:creationId xmlns:p14="http://schemas.microsoft.com/office/powerpoint/2010/main" val="387228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rippl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764704"/>
            <a:ext cx="9144003" cy="4968555"/>
          </a:xfrm>
          <a:prstGeom prst="rect">
            <a:avLst/>
          </a:prstGeom>
          <a:ln w="12700">
            <a:miter lim="400000"/>
          </a:ln>
        </p:spPr>
      </p:pic>
      <p:sp>
        <p:nvSpPr>
          <p:cNvPr id="566" name="Sectoral Problem Statements"/>
          <p:cNvSpPr txBox="1">
            <a:spLocks noGrp="1"/>
          </p:cNvSpPr>
          <p:nvPr>
            <p:ph type="title"/>
          </p:nvPr>
        </p:nvSpPr>
        <p:spPr>
          <a:xfrm>
            <a:off x="467543" y="1124741"/>
            <a:ext cx="6733863" cy="720820"/>
          </a:xfrm>
          <a:prstGeom prst="rect">
            <a:avLst/>
          </a:prstGeom>
        </p:spPr>
        <p:txBody>
          <a:bodyPr/>
          <a:lstStyle>
            <a:lvl1pPr defTabSz="1182865">
              <a:lnSpc>
                <a:spcPts val="6500"/>
              </a:lnSpc>
              <a:defRPr sz="3400" b="1">
                <a:solidFill>
                  <a:srgbClr val="000000"/>
                </a:solidFill>
              </a:defRPr>
            </a:lvl1pPr>
          </a:lstStyle>
          <a:p>
            <a:r>
              <a:t>A Stark Reality of Civil Construction</a:t>
            </a:r>
          </a:p>
        </p:txBody>
      </p:sp>
      <p:pic>
        <p:nvPicPr>
          <p:cNvPr id="567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65379" y="975337"/>
            <a:ext cx="684323" cy="394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68" name="62D6DB38-F60E-486A-B53A-989A7EB841EE-L0-001.png" descr="62D6DB38-F60E-486A-B53A-989A7EB841EE-L0-00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56580" y="964588"/>
            <a:ext cx="408926" cy="416049"/>
          </a:xfrm>
          <a:prstGeom prst="rect">
            <a:avLst/>
          </a:prstGeom>
          <a:ln w="12700">
            <a:miter lim="400000"/>
          </a:ln>
        </p:spPr>
      </p:pic>
      <p:pic>
        <p:nvPicPr>
          <p:cNvPr id="569" name="Picture 6" descr="Picture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01393" y="2186614"/>
            <a:ext cx="6446973" cy="2707258"/>
          </a:xfrm>
          <a:prstGeom prst="rect">
            <a:avLst/>
          </a:prstGeom>
          <a:ln w="12700">
            <a:miter lim="400000"/>
          </a:ln>
        </p:spPr>
      </p:pic>
      <p:sp>
        <p:nvSpPr>
          <p:cNvPr id="570" name="Sectoral Problem Statements"/>
          <p:cNvSpPr txBox="1"/>
          <p:nvPr/>
        </p:nvSpPr>
        <p:spPr>
          <a:xfrm>
            <a:off x="857948" y="4696093"/>
            <a:ext cx="6733863" cy="720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6" tIns="45716" rIns="45716" bIns="45716" anchor="b">
            <a:normAutofit fontScale="25000" lnSpcReduction="20000"/>
          </a:bodyPr>
          <a:lstStyle>
            <a:lvl1pPr algn="ctr" defTabSz="1207005">
              <a:lnSpc>
                <a:spcPts val="6600"/>
              </a:lnSpc>
              <a:defRPr sz="3600" b="1" cap="all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sz="2700"/>
              <a:t>The Real opportunity !! </a:t>
            </a:r>
          </a:p>
        </p:txBody>
      </p:sp>
    </p:spTree>
    <p:extLst>
      <p:ext uri="{BB962C8B-B14F-4D97-AF65-F5344CB8AC3E}">
        <p14:creationId xmlns:p14="http://schemas.microsoft.com/office/powerpoint/2010/main" val="240374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rippl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" dur="1500" fill="hold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9" grpId="0" animBg="1" advAuto="0"/>
      <p:bldP spid="570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Title 3"/>
          <p:cNvSpPr txBox="1">
            <a:spLocks noGrp="1"/>
          </p:cNvSpPr>
          <p:nvPr>
            <p:ph type="title" idx="4294967295"/>
          </p:nvPr>
        </p:nvSpPr>
        <p:spPr>
          <a:xfrm>
            <a:off x="450663" y="1048941"/>
            <a:ext cx="8229601" cy="75009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Precast Share Globally</a:t>
            </a:r>
          </a:p>
        </p:txBody>
      </p:sp>
      <p:graphicFrame>
        <p:nvGraphicFramePr>
          <p:cNvPr id="590" name="Chart 6"/>
          <p:cNvGraphicFramePr/>
          <p:nvPr/>
        </p:nvGraphicFramePr>
        <p:xfrm>
          <a:off x="521023" y="2201113"/>
          <a:ext cx="6247500" cy="3195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91" name="Chart 4"/>
          <p:cNvGraphicFramePr/>
          <p:nvPr/>
        </p:nvGraphicFramePr>
        <p:xfrm>
          <a:off x="134117" y="1691164"/>
          <a:ext cx="8750938" cy="4014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92" name="TextBox 4"/>
          <p:cNvSpPr txBox="1"/>
          <p:nvPr/>
        </p:nvSpPr>
        <p:spPr>
          <a:xfrm>
            <a:off x="1425277" y="4588302"/>
            <a:ext cx="1205678" cy="692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tIns="34289" rIns="34289" bIns="34289"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sz="1350"/>
              <a:t>10% GREATER THAN THE LEVEL OF INDIA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rippl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78" y="956626"/>
            <a:ext cx="7322750" cy="535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56627"/>
            <a:ext cx="8229600" cy="5045497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0494"/>
            <a:ext cx="8229600" cy="1152525"/>
          </a:xfrm>
        </p:spPr>
        <p:txBody>
          <a:bodyPr/>
          <a:lstStyle/>
          <a:p>
            <a:r>
              <a:rPr lang="en-US" dirty="0"/>
              <a:t>Precast System for Housing</a:t>
            </a:r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8276927" y="1492229"/>
            <a:ext cx="615553" cy="3060966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lvl="0"/>
            <a:r>
              <a:rPr lang="en-US" sz="2800" dirty="0">
                <a:solidFill>
                  <a:srgbClr val="70767A">
                    <a:lumMod val="75000"/>
                  </a:srgbClr>
                </a:solidFill>
              </a:rPr>
              <a:t>Wall-Frame System :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79512" y="6002124"/>
            <a:ext cx="160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400" dirty="0">
                <a:solidFill>
                  <a:srgbClr val="FF5050"/>
                </a:solidFill>
              </a:rPr>
              <a:t>Gravity + Lateral Load-bearing Wall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95536" y="2204864"/>
            <a:ext cx="11681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400" dirty="0">
                <a:solidFill>
                  <a:srgbClr val="FF5050"/>
                </a:solidFill>
              </a:rPr>
              <a:t>Hollow-core Slab floor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572000" y="5792496"/>
            <a:ext cx="160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400" dirty="0">
                <a:solidFill>
                  <a:srgbClr val="FF5050"/>
                </a:solidFill>
              </a:rPr>
              <a:t>Non-load bearing Internal Walls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724228" y="4340877"/>
            <a:ext cx="16002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400" dirty="0">
                <a:solidFill>
                  <a:srgbClr val="FF5050"/>
                </a:solidFill>
              </a:rPr>
              <a:t>Exterior façade (Non-load-bearing/ Lateral load resist)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924128" y="5320953"/>
            <a:ext cx="16002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400" dirty="0">
                <a:solidFill>
                  <a:srgbClr val="FF5050"/>
                </a:solidFill>
              </a:rPr>
              <a:t>Stairs and Lift Core</a:t>
            </a:r>
            <a:endParaRPr lang="en-GB" sz="1400" dirty="0">
              <a:solidFill>
                <a:srgbClr val="00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 flipV="1">
            <a:off x="1179612" y="2728084"/>
            <a:ext cx="728092" cy="91694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899592" y="5167064"/>
            <a:ext cx="432048" cy="83506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11" idx="1"/>
          </p:cNvCxnSpPr>
          <p:nvPr/>
        </p:nvCxnSpPr>
        <p:spPr>
          <a:xfrm>
            <a:off x="3203848" y="4365104"/>
            <a:ext cx="1368152" cy="168900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04048" y="2924944"/>
            <a:ext cx="1080120" cy="239600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172200" y="3885001"/>
            <a:ext cx="552028" cy="82520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57A71-91D3-4A55-B057-23E719EBC73D}" type="slidenum">
              <a:rPr lang="en-US" noProof="0" smtClean="0"/>
              <a:pPr/>
              <a:t>9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1730598"/>
      </p:ext>
    </p:extLst>
  </p:cSld>
  <p:clrMapOvr>
    <a:masterClrMapping/>
  </p:clrMapOvr>
</p:sld>
</file>

<file path=ppt/theme/theme1.xml><?xml version="1.0" encoding="utf-8"?>
<a:theme xmlns:a="http://schemas.openxmlformats.org/drawingml/2006/main" name="elematic">
  <a:themeElements>
    <a:clrScheme name="Elematic">
      <a:dk1>
        <a:sysClr val="windowText" lastClr="000000"/>
      </a:dk1>
      <a:lt1>
        <a:sysClr val="window" lastClr="FFFFFF"/>
      </a:lt1>
      <a:dk2>
        <a:srgbClr val="70767A"/>
      </a:dk2>
      <a:lt2>
        <a:srgbClr val="DBDADC"/>
      </a:lt2>
      <a:accent1>
        <a:srgbClr val="89BB36"/>
      </a:accent1>
      <a:accent2>
        <a:srgbClr val="70767A"/>
      </a:accent2>
      <a:accent3>
        <a:srgbClr val="DBDADC"/>
      </a:accent3>
      <a:accent4>
        <a:srgbClr val="4D71C6"/>
      </a:accent4>
      <a:accent5>
        <a:srgbClr val="A8306B"/>
      </a:accent5>
      <a:accent6>
        <a:srgbClr val="FFC000"/>
      </a:accent6>
      <a:hlink>
        <a:srgbClr val="89BB36"/>
      </a:hlink>
      <a:folHlink>
        <a:srgbClr val="70767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Elematic">
      <a:dk1>
        <a:sysClr val="windowText" lastClr="000000"/>
      </a:dk1>
      <a:lt1>
        <a:sysClr val="window" lastClr="FFFFFF"/>
      </a:lt1>
      <a:dk2>
        <a:srgbClr val="70767A"/>
      </a:dk2>
      <a:lt2>
        <a:srgbClr val="DBDADC"/>
      </a:lt2>
      <a:accent1>
        <a:srgbClr val="89BB36"/>
      </a:accent1>
      <a:accent2>
        <a:srgbClr val="70767A"/>
      </a:accent2>
      <a:accent3>
        <a:srgbClr val="DBDADC"/>
      </a:accent3>
      <a:accent4>
        <a:srgbClr val="4D71C6"/>
      </a:accent4>
      <a:accent5>
        <a:srgbClr val="A8306B"/>
      </a:accent5>
      <a:accent6>
        <a:srgbClr val="FFC000"/>
      </a:accent6>
      <a:hlink>
        <a:srgbClr val="89BB36"/>
      </a:hlink>
      <a:folHlink>
        <a:srgbClr val="70767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Elematic">
      <a:dk1>
        <a:sysClr val="windowText" lastClr="000000"/>
      </a:dk1>
      <a:lt1>
        <a:sysClr val="window" lastClr="FFFFFF"/>
      </a:lt1>
      <a:dk2>
        <a:srgbClr val="70767A"/>
      </a:dk2>
      <a:lt2>
        <a:srgbClr val="DBDADC"/>
      </a:lt2>
      <a:accent1>
        <a:srgbClr val="89BB36"/>
      </a:accent1>
      <a:accent2>
        <a:srgbClr val="70767A"/>
      </a:accent2>
      <a:accent3>
        <a:srgbClr val="DBDADC"/>
      </a:accent3>
      <a:accent4>
        <a:srgbClr val="4D71C6"/>
      </a:accent4>
      <a:accent5>
        <a:srgbClr val="A8306B"/>
      </a:accent5>
      <a:accent6>
        <a:srgbClr val="FFC000"/>
      </a:accent6>
      <a:hlink>
        <a:srgbClr val="89BB36"/>
      </a:hlink>
      <a:folHlink>
        <a:srgbClr val="70767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CustomMKOP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KProdID">
    <vt:lpwstr>ZMExtensions</vt:lpwstr>
  </property>
  <property fmtid="{D5CDD505-2E9C-101B-9397-08002B2CF9AE}" pid="3" name="SizeBefore">
    <vt:lpwstr>10610172</vt:lpwstr>
  </property>
  <property fmtid="{D5CDD505-2E9C-101B-9397-08002B2CF9AE}" pid="4" name="OptimizationTime">
    <vt:lpwstr>20190320_1421</vt:lpwstr>
  </property>
</Properties>
</file>

<file path=docProps/app.xml><?xml version="1.0" encoding="utf-8"?>
<Properties xmlns="http://schemas.openxmlformats.org/officeDocument/2006/extended-properties" xmlns:vt="http://schemas.openxmlformats.org/officeDocument/2006/docPropsVTypes">
  <Template>elematic</Template>
  <TotalTime>2237</TotalTime>
  <Words>734</Words>
  <Application>Microsoft Office PowerPoint</Application>
  <PresentationFormat>On-screen Show (4:3)</PresentationFormat>
  <Paragraphs>247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MS PGothic</vt:lpstr>
      <vt:lpstr>Arial</vt:lpstr>
      <vt:lpstr>Calibri</vt:lpstr>
      <vt:lpstr>Calibri Light</vt:lpstr>
      <vt:lpstr>Helvetica</vt:lpstr>
      <vt:lpstr>Lucida Sans Unicode</vt:lpstr>
      <vt:lpstr>Times New Roman</vt:lpstr>
      <vt:lpstr>Vrinda</vt:lpstr>
      <vt:lpstr>elematic</vt:lpstr>
      <vt:lpstr>Office Theme</vt:lpstr>
      <vt:lpstr>Mass Housing using  Elematic -PRECAST Technology from Finland</vt:lpstr>
      <vt:lpstr>Our company</vt:lpstr>
      <vt:lpstr>PowerPoint Presentation</vt:lpstr>
      <vt:lpstr>ELEMATIC FACTS IN BRIEF</vt:lpstr>
      <vt:lpstr>PowerPoint Presentation</vt:lpstr>
      <vt:lpstr>PowerPoint Presentation</vt:lpstr>
      <vt:lpstr>A Stark Reality of Civil Construction</vt:lpstr>
      <vt:lpstr>Precast Share Globally</vt:lpstr>
      <vt:lpstr>Precast System for Housing</vt:lpstr>
      <vt:lpstr>PowerPoint Presentation</vt:lpstr>
      <vt:lpstr>PowerPoint Presentation</vt:lpstr>
      <vt:lpstr>PowerPoint Presentation</vt:lpstr>
      <vt:lpstr>PowerPoint Presentation</vt:lpstr>
      <vt:lpstr>An International - Eye Opener- BISMAYAH CITY – IRAQ-1750 Towers of 10 story Building in 5 Years </vt:lpstr>
      <vt:lpstr>PowerPoint Presentation</vt:lpstr>
      <vt:lpstr>Elematic India Services</vt:lpstr>
      <vt:lpstr>Some of our key customers</vt:lpstr>
      <vt:lpstr>PowerPoint Presentation</vt:lpstr>
      <vt:lpstr>Elematic Plant Installations in India </vt:lpstr>
      <vt:lpstr>THANK YOU</vt:lpstr>
    </vt:vector>
  </TitlesOfParts>
  <Manager>Imageneering</Manager>
  <Company>Elematic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Boundary wall</dc:title>
  <dc:subject>PowerPoint Template</dc:subject>
  <dc:creator>Gupta Sumedh</dc:creator>
  <cp:lastModifiedBy>UIS</cp:lastModifiedBy>
  <cp:revision>158</cp:revision>
  <cp:lastPrinted>2015-07-08T07:05:59Z</cp:lastPrinted>
  <dcterms:created xsi:type="dcterms:W3CDTF">2014-01-29T04:38:12Z</dcterms:created>
  <dcterms:modified xsi:type="dcterms:W3CDTF">2019-03-02T11:05:47Z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-1971742948</vt:i4>
  </property>
  <property fmtid="{D5CDD505-2E9C-101B-9397-08002B2CF9AE}" pid="3" name="_NewReviewCycle">
    <vt:lpwstr/>
  </property>
  <property fmtid="{D5CDD505-2E9C-101B-9397-08002B2CF9AE}" pid="4" name="_EmailSubject">
    <vt:lpwstr>Boundary Wall Presentation - WIP</vt:lpwstr>
  </property>
  <property fmtid="{D5CDD505-2E9C-101B-9397-08002B2CF9AE}" pid="5" name="_AuthorEmail">
    <vt:lpwstr>Sumedh.Gupta@elematic.com</vt:lpwstr>
  </property>
  <property fmtid="{D5CDD505-2E9C-101B-9397-08002B2CF9AE}" pid="6" name="_AuthorEmailDisplayName">
    <vt:lpwstr>Gupta Sumedh</vt:lpwstr>
  </property>
</Properties>
</file>