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295A7-C91C-4D4E-95B3-764A31CEF035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8D058A-EAF8-4C3F-A80D-743DF277D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20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6DF0-D9D9-41B3-AD86-92067A612499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825A-9952-41EB-8EB2-0828BA991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13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6DF0-D9D9-41B3-AD86-92067A612499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825A-9952-41EB-8EB2-0828BA991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677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6DF0-D9D9-41B3-AD86-92067A612499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825A-9952-41EB-8EB2-0828BA991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163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6DF0-D9D9-41B3-AD86-92067A612499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825A-9952-41EB-8EB2-0828BA991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39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6DF0-D9D9-41B3-AD86-92067A612499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825A-9952-41EB-8EB2-0828BA991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37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6DF0-D9D9-41B3-AD86-92067A612499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825A-9952-41EB-8EB2-0828BA991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1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6DF0-D9D9-41B3-AD86-92067A612499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825A-9952-41EB-8EB2-0828BA991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35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6DF0-D9D9-41B3-AD86-92067A612499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825A-9952-41EB-8EB2-0828BA991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91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6DF0-D9D9-41B3-AD86-92067A612499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825A-9952-41EB-8EB2-0828BA991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26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6DF0-D9D9-41B3-AD86-92067A612499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825A-9952-41EB-8EB2-0828BA991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38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6DF0-D9D9-41B3-AD86-92067A612499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825A-9952-41EB-8EB2-0828BA991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45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16DF0-D9D9-41B3-AD86-92067A612499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B825A-9952-41EB-8EB2-0828BA991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47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snconstruction.in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msneps@icloud.com" TargetMode="External"/><Relationship Id="rId4" Type="http://schemas.openxmlformats.org/officeDocument/2006/relationships/hyperlink" Target="mailto:msnconst@icloud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000" y="2376619"/>
            <a:ext cx="6400000" cy="21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9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97630" y="2967335"/>
            <a:ext cx="77967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EPS Wall Panel Technology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06" y="5852160"/>
            <a:ext cx="2703495" cy="88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6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8520" y="1207115"/>
            <a:ext cx="10603864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1- Fastest Adapting Technology </a:t>
            </a:r>
          </a:p>
          <a:p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2- Lower Cost due to reduced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labour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3- Faster Implementation</a:t>
            </a:r>
          </a:p>
          <a:p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4- Higher structural integrity</a:t>
            </a:r>
          </a:p>
          <a:p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5- Uniform Quality</a:t>
            </a: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06" y="5852160"/>
            <a:ext cx="2703495" cy="88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5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8483" y="772775"/>
            <a:ext cx="8777852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6- Simpler Construction</a:t>
            </a:r>
          </a:p>
          <a:p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7- Higher Insulation property</a:t>
            </a:r>
          </a:p>
          <a:p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8- Both Thermal and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ascoustic</a:t>
            </a:r>
            <a:endParaRPr lang="en-US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9- better fire proofing</a:t>
            </a:r>
          </a:p>
          <a:p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10- Higher moisture resistance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06" y="5852160"/>
            <a:ext cx="2703495" cy="88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7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9071" y="1909244"/>
            <a:ext cx="922810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11- Light weight</a:t>
            </a:r>
          </a:p>
          <a:p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12- More ecofriendly</a:t>
            </a:r>
          </a:p>
          <a:p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13- less polluting manufacturing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06" y="5852160"/>
            <a:ext cx="2703495" cy="88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9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95679" y="393952"/>
            <a:ext cx="609525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Construction process</a:t>
            </a: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16" y="4310878"/>
            <a:ext cx="2324100" cy="2181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16" y="1776685"/>
            <a:ext cx="2324100" cy="2181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208" y="4310877"/>
            <a:ext cx="2324100" cy="2181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093" y="1962482"/>
            <a:ext cx="2324100" cy="2181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738" y="2055380"/>
            <a:ext cx="2324100" cy="2181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06" y="5852160"/>
            <a:ext cx="2703495" cy="88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8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06" y="5852160"/>
            <a:ext cx="2703495" cy="8890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15719" y="211073"/>
            <a:ext cx="30812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Our works</a:t>
            </a: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0412708"/>
              </p:ext>
            </p:extLst>
          </p:nvPr>
        </p:nvGraphicFramePr>
        <p:xfrm>
          <a:off x="1091474" y="1323120"/>
          <a:ext cx="3219269" cy="4555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Acrobat Document" r:id="rId4" imgW="5667061" imgH="8019658" progId="AcroExch.Document.11">
                  <p:embed/>
                </p:oleObj>
              </mc:Choice>
              <mc:Fallback>
                <p:oleObj name="Acrobat Document" r:id="rId4" imgW="5667061" imgH="801965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91474" y="1323120"/>
                        <a:ext cx="3219269" cy="45552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3157981"/>
              </p:ext>
            </p:extLst>
          </p:nvPr>
        </p:nvGraphicFramePr>
        <p:xfrm>
          <a:off x="5491328" y="1369931"/>
          <a:ext cx="3611365" cy="255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Acrobat Document" r:id="rId6" imgW="8019742" imgH="5666954" progId="AcroExch.Document.11">
                  <p:embed/>
                </p:oleObj>
              </mc:Choice>
              <mc:Fallback>
                <p:oleObj name="Acrobat Document" r:id="rId6" imgW="8019742" imgH="566695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91328" y="1369931"/>
                        <a:ext cx="3611365" cy="255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0618186"/>
              </p:ext>
            </p:extLst>
          </p:nvPr>
        </p:nvGraphicFramePr>
        <p:xfrm>
          <a:off x="5314054" y="4061758"/>
          <a:ext cx="2884041" cy="2038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Acrobat Document" r:id="rId8" imgW="8019742" imgH="5666954" progId="AcroExch.Document.11">
                  <p:embed/>
                </p:oleObj>
              </mc:Choice>
              <mc:Fallback>
                <p:oleObj name="Acrobat Document" r:id="rId8" imgW="8019742" imgH="566695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314054" y="4061758"/>
                        <a:ext cx="2884041" cy="2038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349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06" y="5852160"/>
            <a:ext cx="2703495" cy="889096"/>
          </a:xfrm>
          <a:prstGeom prst="rect">
            <a:avLst/>
          </a:prstGeom>
        </p:spPr>
      </p:pic>
      <p:pic>
        <p:nvPicPr>
          <p:cNvPr id="3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8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06" y="5852160"/>
            <a:ext cx="2703495" cy="8890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0031" y="457201"/>
            <a:ext cx="9583122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Office: No 666, 47</a:t>
            </a:r>
            <a:r>
              <a:rPr lang="en-US" sz="5400" b="0" cap="none" spc="0" baseline="30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Street,</a:t>
            </a:r>
          </a:p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  <a:r>
              <a:rPr lang="en-US" sz="5400" baseline="30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Sector, K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Nagar</a:t>
            </a:r>
          </a:p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Chennai-600078</a:t>
            </a:r>
          </a:p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9444733310</a:t>
            </a:r>
          </a:p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/>
              </a:rPr>
              <a:t>www.msnconstruction.in</a:t>
            </a:r>
            <a:endParaRPr lang="en-US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Email: 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/>
              </a:rPr>
              <a:t>msnconst@icloud.com</a:t>
            </a:r>
            <a:endParaRPr lang="en-US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5"/>
              </a:rPr>
              <a:t>msneps@icloud.com</a:t>
            </a:r>
            <a:endParaRPr lang="en-US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8482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CustomMKOP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KProdID">
    <vt:lpwstr>ZMExtensions</vt:lpwstr>
  </property>
  <property fmtid="{D5CDD505-2E9C-101B-9397-08002B2CF9AE}" pid="3" name="SizeBefore">
    <vt:lpwstr>33185040</vt:lpwstr>
  </property>
  <property fmtid="{D5CDD505-2E9C-101B-9397-08002B2CF9AE}" pid="4" name="OptimizationTime">
    <vt:lpwstr>20190320_1421</vt:lpwstr>
  </property>
</Properties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80</Words>
  <Application>Microsoft Office PowerPoint</Application>
  <PresentationFormat>Widescreen</PresentationFormat>
  <Paragraphs>23</Paragraphs>
  <Slides>9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Adobe 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UIS</dc:creator>
  <cp:lastModifiedBy>UIS</cp:lastModifiedBy>
  <cp:revision>3</cp:revision>
  <dcterms:created xsi:type="dcterms:W3CDTF">2019-03-03T08:50:28Z</dcterms:created>
  <dcterms:modified xsi:type="dcterms:W3CDTF">2019-03-03T09:07:34Z</dcterms:modified>
</cp:coreProperties>
</file>