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3" r:id="rId4"/>
    <p:sldId id="257" r:id="rId5"/>
    <p:sldId id="258" r:id="rId6"/>
    <p:sldId id="259" r:id="rId7"/>
    <p:sldId id="260" r:id="rId8"/>
    <p:sldId id="265" r:id="rId9"/>
    <p:sldId id="26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239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990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333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4584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422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979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479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102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965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803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541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153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4300"/>
            <a:ext cx="10515600" cy="3746500"/>
          </a:xfrm>
        </p:spPr>
        <p:txBody>
          <a:bodyPr>
            <a:normAutofit/>
          </a:bodyPr>
          <a:lstStyle/>
          <a:p>
            <a:pPr algn="ctr"/>
            <a:r>
              <a:rPr lang="en-IN" sz="4800" b="1" u="sng" dirty="0" smtClean="0">
                <a:solidFill>
                  <a:srgbClr val="002060"/>
                </a:solidFill>
                <a:latin typeface="Bahnschrift Light Condensed" pitchFamily="34" charset="0"/>
              </a:rPr>
              <a:t>Light House Project: Global </a:t>
            </a:r>
            <a:r>
              <a:rPr lang="en-IN" sz="4800" b="1" u="sng" smtClean="0">
                <a:solidFill>
                  <a:srgbClr val="002060"/>
                </a:solidFill>
                <a:latin typeface="Bahnschrift Light Condensed" pitchFamily="34" charset="0"/>
              </a:rPr>
              <a:t>technology Challenge</a:t>
            </a:r>
            <a:r>
              <a:rPr lang="en-IN" sz="4800" b="1" smtClean="0">
                <a:solidFill>
                  <a:srgbClr val="002060"/>
                </a:solidFill>
                <a:latin typeface="Bahnschrift Light Condensed" pitchFamily="34" charset="0"/>
              </a:rPr>
              <a:t> </a:t>
            </a:r>
            <a:r>
              <a:rPr lang="en-IN" sz="4800" b="1" dirty="0" smtClean="0">
                <a:solidFill>
                  <a:srgbClr val="002060"/>
                </a:solidFill>
                <a:latin typeface="Bahnschrift Light Condensed" pitchFamily="34" charset="0"/>
              </a:rPr>
              <a:t>Proposal for construction of 1000 Dwelling Units at </a:t>
            </a:r>
            <a:r>
              <a:rPr lang="en-IN" sz="4800" b="1" dirty="0" err="1" smtClean="0">
                <a:solidFill>
                  <a:srgbClr val="002060"/>
                </a:solidFill>
                <a:latin typeface="Bahnschrift Light Condensed" pitchFamily="34" charset="0"/>
              </a:rPr>
              <a:t>Agartala</a:t>
            </a:r>
            <a:r>
              <a:rPr lang="en-IN" sz="4800" b="1" dirty="0" smtClean="0">
                <a:solidFill>
                  <a:srgbClr val="002060"/>
                </a:solidFill>
                <a:latin typeface="Bahnschrift Light Condensed" pitchFamily="34" charset="0"/>
              </a:rPr>
              <a:t>, Tripura</a:t>
            </a:r>
            <a:endParaRPr lang="en-IN" sz="4800" b="1" dirty="0">
              <a:solidFill>
                <a:srgbClr val="002060"/>
              </a:solidFill>
              <a:latin typeface="Bahnschrift Light Condensed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355600"/>
            <a:ext cx="10566400" cy="1816101"/>
          </a:xfrm>
        </p:spPr>
        <p:txBody>
          <a:bodyPr>
            <a:normAutofit fontScale="90000"/>
          </a:bodyPr>
          <a:lstStyle/>
          <a:p>
            <a: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en-IN" sz="7200" b="1" dirty="0" smtClean="0">
                <a:solidFill>
                  <a:srgbClr val="002060"/>
                </a:solidFill>
                <a:latin typeface="Arial Black" pitchFamily="34" charset="0"/>
              </a:rPr>
              <a:t>          THANKS</a:t>
            </a:r>
            <a:endParaRPr lang="en-IN" sz="72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6251" y="288690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Location Details of the Project</a:t>
            </a:r>
            <a:endParaRPr lang="en-IN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11680"/>
            <a:ext cx="9144000" cy="3246120"/>
          </a:xfrm>
        </p:spPr>
        <p:txBody>
          <a:bodyPr/>
          <a:lstStyle/>
          <a:p>
            <a:r>
              <a:rPr lang="en-IN" dirty="0" smtClean="0"/>
              <a:t>Put the Map here</a:t>
            </a: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343" y="1252538"/>
            <a:ext cx="9953897" cy="513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86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4000" b="1" u="sng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Arial Distance of proposed site from City centre</a:t>
            </a:r>
            <a:r>
              <a:rPr lang="en-IN" sz="4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-  2.38 Km</a:t>
            </a:r>
            <a:endParaRPr lang="en-IN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166" y="1574800"/>
            <a:ext cx="9379132" cy="501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4592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Salient Details</a:t>
            </a:r>
            <a:endParaRPr lang="en-IN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11680"/>
            <a:ext cx="9144000" cy="3246120"/>
          </a:xfrm>
        </p:spPr>
        <p:txBody>
          <a:bodyPr/>
          <a:lstStyle/>
          <a:p>
            <a:pPr algn="l"/>
            <a:endParaRPr lang="en-I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510444"/>
              </p:ext>
            </p:extLst>
          </p:nvPr>
        </p:nvGraphicFramePr>
        <p:xfrm>
          <a:off x="868680" y="1133858"/>
          <a:ext cx="10830560" cy="56253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0392"/>
                <a:gridCol w="4050792"/>
                <a:gridCol w="5929376"/>
              </a:tblGrid>
              <a:tr h="543153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S. No.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Particulars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Details</a:t>
                      </a:r>
                      <a:endParaRPr lang="en-IN" dirty="0"/>
                    </a:p>
                  </a:txBody>
                  <a:tcPr/>
                </a:tc>
              </a:tr>
              <a:tr h="543153">
                <a:tc>
                  <a:txBody>
                    <a:bodyPr/>
                    <a:lstStyle/>
                    <a:p>
                      <a:r>
                        <a:rPr lang="en-IN" dirty="0" smtClean="0"/>
                        <a:t>1.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Implementing agency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Urban Development Department, Tripura</a:t>
                      </a:r>
                      <a:endParaRPr lang="en-IN" dirty="0"/>
                    </a:p>
                  </a:txBody>
                  <a:tcPr/>
                </a:tc>
              </a:tr>
              <a:tr h="543153">
                <a:tc>
                  <a:txBody>
                    <a:bodyPr/>
                    <a:lstStyle/>
                    <a:p>
                      <a:r>
                        <a:rPr lang="en-IN" dirty="0" smtClean="0"/>
                        <a:t>2.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Ownership of the land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Government of Tripura/Agartala Municipal Corporation</a:t>
                      </a:r>
                      <a:endParaRPr lang="en-IN" dirty="0"/>
                    </a:p>
                  </a:txBody>
                  <a:tcPr/>
                </a:tc>
              </a:tr>
              <a:tr h="543153">
                <a:tc>
                  <a:txBody>
                    <a:bodyPr/>
                    <a:lstStyle/>
                    <a:p>
                      <a:r>
                        <a:rPr lang="en-IN" dirty="0" smtClean="0"/>
                        <a:t>3.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Size of the proposed Land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2.86 Hectare </a:t>
                      </a:r>
                      <a:endParaRPr lang="en-IN" dirty="0"/>
                    </a:p>
                  </a:txBody>
                  <a:tcPr/>
                </a:tc>
              </a:tr>
              <a:tr h="543153">
                <a:tc>
                  <a:txBody>
                    <a:bodyPr/>
                    <a:lstStyle/>
                    <a:p>
                      <a:r>
                        <a:rPr lang="en-IN" dirty="0" smtClean="0"/>
                        <a:t>4.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Buildable Dwelling Units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1000 Units</a:t>
                      </a:r>
                      <a:endParaRPr lang="en-IN" dirty="0"/>
                    </a:p>
                  </a:txBody>
                  <a:tcPr/>
                </a:tc>
              </a:tr>
              <a:tr h="543153">
                <a:tc>
                  <a:txBody>
                    <a:bodyPr/>
                    <a:lstStyle/>
                    <a:p>
                      <a:r>
                        <a:rPr lang="en-IN" dirty="0" smtClean="0"/>
                        <a:t>5.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Availability of basic amenities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Water, Electricity, Transportation. </a:t>
                      </a:r>
                      <a:r>
                        <a:rPr lang="en-I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sewerage/</a:t>
                      </a:r>
                      <a:r>
                        <a:rPr lang="en-IN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septage</a:t>
                      </a:r>
                      <a:r>
                        <a:rPr lang="en-I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IN" dirty="0" smtClean="0"/>
                        <a:t> facility will be provided.</a:t>
                      </a:r>
                      <a:endParaRPr lang="en-IN" dirty="0"/>
                    </a:p>
                  </a:txBody>
                  <a:tcPr/>
                </a:tc>
              </a:tr>
              <a:tr h="543153">
                <a:tc>
                  <a:txBody>
                    <a:bodyPr/>
                    <a:lstStyle/>
                    <a:p>
                      <a:r>
                        <a:rPr lang="en-IN" dirty="0" smtClean="0"/>
                        <a:t>6.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Distance from the city centre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2.38 Km</a:t>
                      </a:r>
                      <a:endParaRPr lang="en-IN" dirty="0"/>
                    </a:p>
                  </a:txBody>
                  <a:tcPr/>
                </a:tc>
              </a:tr>
              <a:tr h="543153">
                <a:tc>
                  <a:txBody>
                    <a:bodyPr/>
                    <a:lstStyle/>
                    <a:p>
                      <a:r>
                        <a:rPr lang="en-IN" dirty="0" smtClean="0"/>
                        <a:t>7.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Site development status of the project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Available</a:t>
                      </a:r>
                      <a:endParaRPr lang="en-IN" dirty="0"/>
                    </a:p>
                  </a:txBody>
                  <a:tcPr/>
                </a:tc>
              </a:tr>
              <a:tr h="543153">
                <a:tc>
                  <a:txBody>
                    <a:bodyPr/>
                    <a:lstStyle/>
                    <a:p>
                      <a:r>
                        <a:rPr lang="en-IN" dirty="0" smtClean="0"/>
                        <a:t>8.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Availability of facilities for factory setting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Not such facility available</a:t>
                      </a:r>
                      <a:endParaRPr lang="en-IN" dirty="0"/>
                    </a:p>
                  </a:txBody>
                  <a:tcPr/>
                </a:tc>
              </a:tr>
              <a:tr h="543153">
                <a:tc>
                  <a:txBody>
                    <a:bodyPr/>
                    <a:lstStyle/>
                    <a:p>
                      <a:r>
                        <a:rPr lang="en-IN" dirty="0" smtClean="0"/>
                        <a:t>9.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Details</a:t>
                      </a:r>
                      <a:r>
                        <a:rPr lang="en-IN" baseline="0" dirty="0" smtClean="0"/>
                        <a:t> of transport l</a:t>
                      </a:r>
                      <a:r>
                        <a:rPr lang="en-IN" dirty="0" smtClean="0"/>
                        <a:t>inkage of the project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The proposed site is connected with public transportation by Tripura Urban Transport system and other conveyance. 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0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6252" y="406256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 </a:t>
            </a:r>
            <a:r>
              <a:rPr lang="en-IN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Project Site Location</a:t>
            </a:r>
            <a:endParaRPr lang="en-IN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11680"/>
            <a:ext cx="9144000" cy="4434840"/>
          </a:xfrm>
        </p:spPr>
        <p:txBody>
          <a:bodyPr/>
          <a:lstStyle/>
          <a:p>
            <a:r>
              <a:rPr lang="en-IN" dirty="0" smtClean="0"/>
              <a:t>Google Map showing location of project in the city</a:t>
            </a:r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5921" y="1489166"/>
            <a:ext cx="9065623" cy="516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20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36884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Site Details</a:t>
            </a:r>
            <a:endParaRPr lang="en-IN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11680"/>
            <a:ext cx="9144000" cy="4434840"/>
          </a:xfrm>
        </p:spPr>
        <p:txBody>
          <a:bodyPr/>
          <a:lstStyle/>
          <a:p>
            <a:r>
              <a:rPr lang="en-IN" dirty="0" smtClean="0"/>
              <a:t>Attach photographs of the existing site</a:t>
            </a:r>
            <a:endParaRPr lang="en-IN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212" y="1489166"/>
            <a:ext cx="10593977" cy="512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2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4004"/>
            <a:ext cx="10515600" cy="649296"/>
          </a:xfrm>
        </p:spPr>
        <p:txBody>
          <a:bodyPr>
            <a:noAutofit/>
          </a:bodyPr>
          <a:lstStyle/>
          <a:p>
            <a:r>
              <a:rPr lang="en-IN" sz="4400" b="1" dirty="0" smtClean="0">
                <a:solidFill>
                  <a:srgbClr val="002060"/>
                </a:solidFill>
                <a:latin typeface="Agency FB" panose="020B0503020202020204" pitchFamily="34" charset="0"/>
              </a:rPr>
              <a:t>Site Details (2-Dimensional View of the Project)</a:t>
            </a:r>
            <a:endParaRPr lang="en-IN" sz="4400" b="1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11680"/>
            <a:ext cx="9144000" cy="4434840"/>
          </a:xfrm>
        </p:spPr>
        <p:txBody>
          <a:bodyPr/>
          <a:lstStyle/>
          <a:p>
            <a:r>
              <a:rPr lang="en-IN" dirty="0" smtClean="0"/>
              <a:t>Lay out Plan/Topographical maps/Land use map</a:t>
            </a:r>
            <a:endParaRPr lang="en-IN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167" y="1358537"/>
            <a:ext cx="9431382" cy="528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70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04800"/>
            <a:ext cx="10515600" cy="861632"/>
          </a:xfrm>
        </p:spPr>
        <p:txBody>
          <a:bodyPr/>
          <a:lstStyle/>
          <a:p>
            <a:pPr algn="ctr"/>
            <a:r>
              <a:rPr lang="en-IN" dirty="0" smtClean="0">
                <a:latin typeface="Agency FB" panose="020B0503020202020204" pitchFamily="34" charset="0"/>
              </a:rPr>
              <a:t>Site Details(3- Dimensional View of the Project)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19328" y="1304544"/>
          <a:ext cx="10594847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11334627" imgH="8020050" progId="AcroExch.Document.DC">
                  <p:embed/>
                </p:oleObj>
              </mc:Choice>
              <mc:Fallback>
                <p:oleObj name="Acrobat Document" r:id="rId3" imgW="11334627" imgH="802005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328" y="1304544"/>
                        <a:ext cx="10594847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 fontScale="90000"/>
          </a:bodyPr>
          <a:lstStyle/>
          <a:p>
            <a:pPr algn="ctr"/>
            <a:r>
              <a:rPr lang="en-IN" sz="6000" dirty="0" smtClean="0">
                <a:solidFill>
                  <a:srgbClr val="002060"/>
                </a:solidFill>
                <a:latin typeface="Agency FB" pitchFamily="34" charset="0"/>
                <a:cs typeface="Times New Roman" pitchFamily="18" charset="0"/>
              </a:rPr>
              <a:t>Other Details</a:t>
            </a:r>
            <a:endParaRPr lang="en-IN" sz="6000" dirty="0">
              <a:solidFill>
                <a:srgbClr val="002060"/>
              </a:solidFill>
              <a:latin typeface="Agency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8100"/>
            <a:ext cx="10972800" cy="5334000"/>
          </a:xfrm>
        </p:spPr>
        <p:txBody>
          <a:bodyPr>
            <a:normAutofit/>
          </a:bodyPr>
          <a:lstStyle/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Proposal has been sent to MoHUA,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GoI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for construction of Light House at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Akhaura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Gol-chakkar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area, Agartala under PMAY(U).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The project ensure rehabilitation of 1000 slum dwellers on about 2.5 Hectares of Government land .</a:t>
            </a:r>
          </a:p>
          <a:p>
            <a:pPr algn="just">
              <a:buNone/>
            </a:pPr>
            <a:r>
              <a:rPr lang="en-IN" u="sng" dirty="0" smtClean="0">
                <a:latin typeface="Times New Roman" pitchFamily="18" charset="0"/>
                <a:cs typeface="Times New Roman" pitchFamily="18" charset="0"/>
              </a:rPr>
              <a:t>Funding Pattern: </a:t>
            </a:r>
          </a:p>
          <a:p>
            <a:pPr algn="just">
              <a:buNone/>
            </a:pPr>
            <a:r>
              <a:rPr lang="en-IN" u="sng" dirty="0" smtClean="0">
                <a:latin typeface="Times New Roman" pitchFamily="18" charset="0"/>
                <a:cs typeface="Times New Roman" pitchFamily="18" charset="0"/>
              </a:rPr>
              <a:t>Central Share-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GoI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grant will be 3.5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lakh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/ unit (30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Sqm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.). </a:t>
            </a:r>
          </a:p>
          <a:p>
            <a:pPr algn="just">
              <a:buNone/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IN" u="sng" dirty="0" smtClean="0">
                <a:latin typeface="Times New Roman" pitchFamily="18" charset="0"/>
                <a:cs typeface="Times New Roman" pitchFamily="18" charset="0"/>
              </a:rPr>
              <a:t>State share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-Rest amount of Rs 4.00 to 4.50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Lakh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per DU  will be compensated from HUDCO loan by the </a:t>
            </a:r>
            <a:r>
              <a:rPr lang="en-IN" smtClean="0">
                <a:latin typeface="Times New Roman" pitchFamily="18" charset="0"/>
                <a:cs typeface="Times New Roman" pitchFamily="18" charset="0"/>
              </a:rPr>
              <a:t>State Government.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Land belongs to the State Government. Available free of encumbrances.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291</Words>
  <Application>Microsoft Office PowerPoint</Application>
  <PresentationFormat>Widescreen</PresentationFormat>
  <Paragraphs>51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Agency FB</vt:lpstr>
      <vt:lpstr>Arial</vt:lpstr>
      <vt:lpstr>Arial Black</vt:lpstr>
      <vt:lpstr>Bahnschrift Light Condensed</vt:lpstr>
      <vt:lpstr>Calibri</vt:lpstr>
      <vt:lpstr>Calibri Light</vt:lpstr>
      <vt:lpstr>Times New Roman</vt:lpstr>
      <vt:lpstr>Office Theme</vt:lpstr>
      <vt:lpstr>Acrobat Document</vt:lpstr>
      <vt:lpstr>Light House Project: Global technology Challenge Proposal for construction of 1000 Dwelling Units at Agartala, Tripura</vt:lpstr>
      <vt:lpstr>Location Details of the Project</vt:lpstr>
      <vt:lpstr>Arial Distance of proposed site from City centre-  2.38 Km</vt:lpstr>
      <vt:lpstr>Salient Details</vt:lpstr>
      <vt:lpstr> Project Site Location</vt:lpstr>
      <vt:lpstr>Site Details</vt:lpstr>
      <vt:lpstr>Site Details (2-Dimensional View of the Project)</vt:lpstr>
      <vt:lpstr>Site Details(3- Dimensional View of the Project)</vt:lpstr>
      <vt:lpstr>Other Details</vt:lpstr>
      <vt:lpstr>               THANKS</vt:lpstr>
    </vt:vector>
  </TitlesOfParts>
  <Company>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Location Map of the Site</dc:title>
  <dc:creator>Khatibullah Sheikh</dc:creator>
  <cp:lastModifiedBy>Khatibullah Sheikh</cp:lastModifiedBy>
  <cp:revision>16</cp:revision>
  <dcterms:created xsi:type="dcterms:W3CDTF">2019-02-28T12:09:26Z</dcterms:created>
  <dcterms:modified xsi:type="dcterms:W3CDTF">2019-03-01T13:32:13Z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ppReportDate">
    <vt:lpwstr/>
  </property>
  <property fmtid="{D5CDD505-2E9C-101B-9397-08002B2CF9AE}" pid="3" name="WppReportVersion">
    <vt:lpwstr>Version 1.0</vt:lpwstr>
  </property>
  <property fmtid="{D5CDD505-2E9C-101B-9397-08002B2CF9AE}" pid="4" name="WppReportDraft">
    <vt:lpwstr>(Draft)</vt:lpwstr>
  </property>
  <property fmtid="{D5CDD505-2E9C-101B-9397-08002B2CF9AE}" pid="5" name="WppReportCurrencySymbol">
    <vt:lpwstr>₹</vt:lpwstr>
  </property>
  <property fmtid="{D5CDD505-2E9C-101B-9397-08002B2CF9AE}" pid="6" name="WppReportDashboardTitleText">
    <vt:lpwstr>Dashboard</vt:lpwstr>
  </property>
  <property fmtid="{D5CDD505-2E9C-101B-9397-08002B2CF9AE}" pid="7" name="WppReportShortPageNumberFormat">
    <vt:lpwstr>Page &lt;#&gt;</vt:lpwstr>
  </property>
  <property fmtid="{D5CDD505-2E9C-101B-9397-08002B2CF9AE}" pid="8" name="WppReportLongPageNumberFormat">
    <vt:lpwstr>Page &lt;#&gt; of &lt;PageCount&gt;</vt:lpwstr>
  </property>
  <property fmtid="{D5CDD505-2E9C-101B-9397-08002B2CF9AE}" pid="9" name="WppReportTocTitleText">
    <vt:lpwstr>Table of contents</vt:lpwstr>
  </property>
  <property fmtid="{D5CDD505-2E9C-101B-9397-08002B2CF9AE}" pid="10" name="WppReportIsTocUpdateRecommended">
    <vt:bool>true</vt:bool>
  </property>
  <property fmtid="{D5CDD505-2E9C-101B-9397-08002B2CF9AE}" pid="11" name="WppReportPropertiesLastWrittenToDocument">
    <vt:filetime>2019-03-01T08:01:24Z</vt:filetime>
  </property>
</Properties>
</file>