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62" r:id="rId4"/>
    <p:sldId id="258" r:id="rId5"/>
    <p:sldId id="257" r:id="rId6"/>
    <p:sldId id="264" r:id="rId7"/>
    <p:sldId id="259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821" autoAdjust="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C25566C-5DBB-455B-8A74-1E2F87B6E652}" type="datetimeFigureOut">
              <a:rPr lang="en-IN" smtClean="0"/>
              <a:pPr/>
              <a:t>01-03-2019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0631A9-0D1F-4D67-9BAE-34221A050E6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566C-5DBB-455B-8A74-1E2F87B6E652}" type="datetimeFigureOut">
              <a:rPr lang="en-IN" smtClean="0"/>
              <a:pPr/>
              <a:t>01-03-2019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31A9-0D1F-4D67-9BAE-34221A050E6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2C25566C-5DBB-455B-8A74-1E2F87B6E652}" type="datetimeFigureOut">
              <a:rPr lang="en-IN" smtClean="0"/>
              <a:pPr/>
              <a:t>01-03-2019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C10631A9-0D1F-4D67-9BAE-34221A050E6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566C-5DBB-455B-8A74-1E2F87B6E652}" type="datetimeFigureOut">
              <a:rPr lang="en-IN" smtClean="0"/>
              <a:pPr/>
              <a:t>01-03-2019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0631A9-0D1F-4D67-9BAE-34221A050E6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566C-5DBB-455B-8A74-1E2F87B6E652}" type="datetimeFigureOut">
              <a:rPr lang="en-IN" smtClean="0"/>
              <a:pPr/>
              <a:t>01-03-2019</a:t>
            </a:fld>
            <a:endParaRPr lang="en-I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10631A9-0D1F-4D67-9BAE-34221A050E6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C25566C-5DBB-455B-8A74-1E2F87B6E652}" type="datetimeFigureOut">
              <a:rPr lang="en-IN" smtClean="0"/>
              <a:pPr/>
              <a:t>01-03-2019</a:t>
            </a:fld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10631A9-0D1F-4D67-9BAE-34221A050E6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C25566C-5DBB-455B-8A74-1E2F87B6E652}" type="datetimeFigureOut">
              <a:rPr lang="en-IN" smtClean="0"/>
              <a:pPr/>
              <a:t>01-03-2019</a:t>
            </a:fld>
            <a:endParaRPr lang="en-I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10631A9-0D1F-4D67-9BAE-34221A050E6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IN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566C-5DBB-455B-8A74-1E2F87B6E652}" type="datetimeFigureOut">
              <a:rPr lang="en-IN" smtClean="0"/>
              <a:pPr/>
              <a:t>01-03-2019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0631A9-0D1F-4D67-9BAE-34221A050E6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566C-5DBB-455B-8A74-1E2F87B6E652}" type="datetimeFigureOut">
              <a:rPr lang="en-IN" smtClean="0"/>
              <a:pPr/>
              <a:t>01-03-2019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0631A9-0D1F-4D67-9BAE-34221A050E6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566C-5DBB-455B-8A74-1E2F87B6E652}" type="datetimeFigureOut">
              <a:rPr lang="en-IN" smtClean="0"/>
              <a:pPr/>
              <a:t>01-03-2019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0631A9-0D1F-4D67-9BAE-34221A050E6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2C25566C-5DBB-455B-8A74-1E2F87B6E652}" type="datetimeFigureOut">
              <a:rPr lang="en-IN" smtClean="0"/>
              <a:pPr/>
              <a:t>01-03-2019</a:t>
            </a:fld>
            <a:endParaRPr lang="en-I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10631A9-0D1F-4D67-9BAE-34221A050E6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C25566C-5DBB-455B-8A74-1E2F87B6E652}" type="datetimeFigureOut">
              <a:rPr lang="en-IN" smtClean="0"/>
              <a:pPr/>
              <a:t>01-03-2019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10631A9-0D1F-4D67-9BAE-34221A050E6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Global Housing Technology Challenge </a:t>
            </a:r>
            <a:br>
              <a:rPr lang="en-US" dirty="0" smtClean="0"/>
            </a:br>
            <a:r>
              <a:rPr lang="en-US" dirty="0" smtClean="0"/>
              <a:t>Tamil Nadu Slum Clearance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5948" y="1603557"/>
            <a:ext cx="10515600" cy="435133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TNSCB- A pioneer in urban housing for EWS since 1971 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So far  constructed 2.12 </a:t>
            </a:r>
            <a:r>
              <a:rPr lang="en-US" dirty="0" err="1" smtClean="0"/>
              <a:t>lakh</a:t>
            </a:r>
            <a:r>
              <a:rPr lang="en-US" dirty="0" smtClean="0"/>
              <a:t> </a:t>
            </a:r>
            <a:r>
              <a:rPr lang="en-US" dirty="0" err="1" smtClean="0"/>
              <a:t>storeyed</a:t>
            </a:r>
            <a:r>
              <a:rPr lang="en-US" dirty="0" smtClean="0"/>
              <a:t> tenements / houses with full infrastructure for the slum families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Developed 1.31 </a:t>
            </a:r>
            <a:r>
              <a:rPr lang="en-US" dirty="0" err="1" smtClean="0"/>
              <a:t>lakh</a:t>
            </a:r>
            <a:r>
              <a:rPr lang="en-US" dirty="0" smtClean="0"/>
              <a:t> plots with clear title and handed over to the urban poor</a:t>
            </a:r>
          </a:p>
          <a:p>
            <a:pPr>
              <a:buFont typeface="Wingdings" pitchFamily="2" charset="2"/>
              <a:buChar char="q"/>
            </a:pPr>
            <a:r>
              <a:rPr lang="en-US" smtClean="0"/>
              <a:t>Invested </a:t>
            </a:r>
            <a:r>
              <a:rPr lang="en-US" dirty="0" smtClean="0"/>
              <a:t>Rs 7129.74 </a:t>
            </a:r>
            <a:r>
              <a:rPr lang="en-US" dirty="0" err="1" smtClean="0"/>
              <a:t>crore</a:t>
            </a:r>
            <a:r>
              <a:rPr lang="en-US" dirty="0" smtClean="0"/>
              <a:t> on construction and urban slum improvement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Our houses have a plinth area of 400 </a:t>
            </a:r>
            <a:r>
              <a:rPr lang="en-US" dirty="0" err="1" smtClean="0"/>
              <a:t>Sqft</a:t>
            </a:r>
            <a:r>
              <a:rPr lang="en-US" dirty="0" smtClean="0"/>
              <a:t> with vitrified tile flooring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Focus on livelihood also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9536" y="1828800"/>
            <a:ext cx="10762488" cy="479145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018" y="717390"/>
            <a:ext cx="9144000" cy="969264"/>
          </a:xfrm>
        </p:spPr>
        <p:txBody>
          <a:bodyPr>
            <a:normAutofit/>
          </a:bodyPr>
          <a:lstStyle/>
          <a:p>
            <a:r>
              <a:rPr lang="en-IN" dirty="0" smtClean="0">
                <a:latin typeface="Adobe Arabic" pitchFamily="18" charset="-78"/>
                <a:cs typeface="Adobe Arabic" pitchFamily="18" charset="-78"/>
              </a:rPr>
              <a:t>Location Details of the Project</a:t>
            </a:r>
            <a:endParaRPr lang="en-IN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1117" y="1981201"/>
            <a:ext cx="7697066" cy="461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864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9788" y="1814945"/>
            <a:ext cx="7972425" cy="448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27018" y="508384"/>
            <a:ext cx="9144000" cy="969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Arabic" pitchFamily="18" charset="-78"/>
                <a:ea typeface="+mj-ea"/>
                <a:cs typeface="Adobe Arabic" pitchFamily="18" charset="-78"/>
              </a:rPr>
              <a:t>Location Details of the Project</a:t>
            </a:r>
            <a:endParaRPr kumimoji="0" lang="en-IN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Arabic" pitchFamily="18" charset="-78"/>
              <a:ea typeface="+mj-ea"/>
              <a:cs typeface="Adobe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9536" y="1828800"/>
            <a:ext cx="10762488" cy="479145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58953"/>
            <a:ext cx="9144000" cy="969264"/>
          </a:xfrm>
        </p:spPr>
        <p:txBody>
          <a:bodyPr>
            <a:normAutofit/>
          </a:bodyPr>
          <a:lstStyle/>
          <a:p>
            <a:r>
              <a:rPr lang="en-IN" sz="5400" dirty="0" smtClean="0">
                <a:latin typeface="Adobe Arabic" pitchFamily="18" charset="-78"/>
                <a:cs typeface="Adobe Arabic" pitchFamily="18" charset="-78"/>
              </a:rPr>
              <a:t> Project Site Location</a:t>
            </a:r>
            <a:endParaRPr lang="en-IN" sz="5400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013" y="2078181"/>
            <a:ext cx="8181975" cy="44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20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7063" y="386661"/>
            <a:ext cx="9144000" cy="569699"/>
          </a:xfrm>
        </p:spPr>
        <p:txBody>
          <a:bodyPr>
            <a:noAutofit/>
          </a:bodyPr>
          <a:lstStyle/>
          <a:p>
            <a:r>
              <a:rPr lang="en-IN" sz="5400" b="1" dirty="0" smtClean="0">
                <a:solidFill>
                  <a:schemeClr val="tx1">
                    <a:lumMod val="95000"/>
                  </a:schemeClr>
                </a:solidFill>
                <a:latin typeface="Adobe Arabic" pitchFamily="18" charset="-78"/>
                <a:cs typeface="Adobe Arabic" pitchFamily="18" charset="-78"/>
              </a:rPr>
              <a:t>Salient FEATURES</a:t>
            </a:r>
            <a:endParaRPr lang="en-IN" sz="5400" b="1" dirty="0">
              <a:solidFill>
                <a:schemeClr val="tx1">
                  <a:lumMod val="95000"/>
                </a:schemeClr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11680"/>
            <a:ext cx="9144000" cy="3246120"/>
          </a:xfrm>
        </p:spPr>
        <p:txBody>
          <a:bodyPr/>
          <a:lstStyle/>
          <a:p>
            <a:pPr algn="l"/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510444"/>
              </p:ext>
            </p:extLst>
          </p:nvPr>
        </p:nvGraphicFramePr>
        <p:xfrm>
          <a:off x="804948" y="1096488"/>
          <a:ext cx="9771611" cy="46966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67246"/>
                <a:gridCol w="3654729"/>
                <a:gridCol w="5349636"/>
              </a:tblGrid>
              <a:tr h="575162">
                <a:tc>
                  <a:txBody>
                    <a:bodyPr/>
                    <a:lstStyle/>
                    <a:p>
                      <a:r>
                        <a:rPr lang="en-IN" b="1" dirty="0" smtClean="0"/>
                        <a:t>S. No.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Particulars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</a:tr>
              <a:tr h="549537">
                <a:tc>
                  <a:txBody>
                    <a:bodyPr/>
                    <a:lstStyle/>
                    <a:p>
                      <a:r>
                        <a:rPr lang="en-IN" b="1" dirty="0" smtClean="0"/>
                        <a:t>1.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Implementing agency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TAMILNADU</a:t>
                      </a:r>
                      <a:r>
                        <a:rPr lang="en-IN" b="1" baseline="0" dirty="0" smtClean="0"/>
                        <a:t> SLUM CLEARANCE BOARD</a:t>
                      </a:r>
                      <a:endParaRPr lang="en-IN" b="1" dirty="0"/>
                    </a:p>
                  </a:txBody>
                  <a:tcPr/>
                </a:tc>
              </a:tr>
              <a:tr h="549537">
                <a:tc>
                  <a:txBody>
                    <a:bodyPr/>
                    <a:lstStyle/>
                    <a:p>
                      <a:r>
                        <a:rPr lang="en-IN" b="1" dirty="0" smtClean="0"/>
                        <a:t>2.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Ownership of the land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TAMILNADU SLUM CLEARANCE BOARD</a:t>
                      </a:r>
                      <a:endParaRPr lang="en-IN" b="1" dirty="0"/>
                    </a:p>
                  </a:txBody>
                  <a:tcPr/>
                </a:tc>
              </a:tr>
              <a:tr h="549537">
                <a:tc>
                  <a:txBody>
                    <a:bodyPr/>
                    <a:lstStyle/>
                    <a:p>
                      <a:r>
                        <a:rPr lang="en-IN" b="1" dirty="0" smtClean="0"/>
                        <a:t>3.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Size of the proposed Land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4.12 hectares</a:t>
                      </a:r>
                      <a:endParaRPr lang="en-IN" b="1" dirty="0"/>
                    </a:p>
                  </a:txBody>
                  <a:tcPr/>
                </a:tc>
              </a:tr>
              <a:tr h="549537">
                <a:tc>
                  <a:txBody>
                    <a:bodyPr/>
                    <a:lstStyle/>
                    <a:p>
                      <a:r>
                        <a:rPr lang="en-IN" b="1" dirty="0" smtClean="0"/>
                        <a:t>4.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Buildable Dwelling Units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2080</a:t>
                      </a:r>
                      <a:endParaRPr lang="en-IN" b="1" dirty="0"/>
                    </a:p>
                  </a:txBody>
                  <a:tcPr/>
                </a:tc>
              </a:tr>
              <a:tr h="1373843">
                <a:tc>
                  <a:txBody>
                    <a:bodyPr/>
                    <a:lstStyle/>
                    <a:p>
                      <a:r>
                        <a:rPr lang="en-IN" b="1" dirty="0" smtClean="0"/>
                        <a:t>5.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Availability of basic amenities 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BT</a:t>
                      </a:r>
                      <a:r>
                        <a:rPr lang="en-IN" b="1" baseline="0" dirty="0" smtClean="0"/>
                        <a:t> Road, RCC Storm water drain, Piped Water supply , Underground sewage system with treatment facilities, Street lights, Schools and a 30 bedded PHC etc A govt arts and </a:t>
                      </a:r>
                      <a:r>
                        <a:rPr lang="en-IN" b="1" baseline="0" dirty="0" err="1" smtClean="0"/>
                        <a:t>scince</a:t>
                      </a:r>
                      <a:r>
                        <a:rPr lang="en-IN" b="1" baseline="0" dirty="0" smtClean="0"/>
                        <a:t> college was also inaugurated recently </a:t>
                      </a:r>
                      <a:endParaRPr lang="en-IN" b="1" dirty="0"/>
                    </a:p>
                  </a:txBody>
                  <a:tcPr/>
                </a:tc>
              </a:tr>
              <a:tr h="549537">
                <a:tc>
                  <a:txBody>
                    <a:bodyPr/>
                    <a:lstStyle/>
                    <a:p>
                      <a:r>
                        <a:rPr lang="en-IN" b="1" dirty="0" smtClean="0"/>
                        <a:t>6.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Distance from the city centre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2.2</a:t>
                      </a:r>
                      <a:r>
                        <a:rPr lang="en-IN" b="1" baseline="0" dirty="0" smtClean="0"/>
                        <a:t> km</a:t>
                      </a:r>
                      <a:endParaRPr lang="en-IN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04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4592"/>
            <a:ext cx="9144000" cy="569699"/>
          </a:xfrm>
        </p:spPr>
        <p:txBody>
          <a:bodyPr>
            <a:noAutofit/>
          </a:bodyPr>
          <a:lstStyle/>
          <a:p>
            <a:r>
              <a:rPr lang="en-IN" sz="5400" b="1" dirty="0" smtClean="0">
                <a:latin typeface="Adobe Arabic" pitchFamily="18" charset="-78"/>
                <a:cs typeface="Adobe Arabic" pitchFamily="18" charset="-78"/>
              </a:rPr>
              <a:t>Salient FEATURES..</a:t>
            </a:r>
            <a:endParaRPr lang="en-IN" sz="5400" b="1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11680"/>
            <a:ext cx="9144000" cy="3246120"/>
          </a:xfrm>
        </p:spPr>
        <p:txBody>
          <a:bodyPr/>
          <a:lstStyle/>
          <a:p>
            <a:pPr algn="l"/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510444"/>
              </p:ext>
            </p:extLst>
          </p:nvPr>
        </p:nvGraphicFramePr>
        <p:xfrm>
          <a:off x="1159624" y="1014153"/>
          <a:ext cx="9369830" cy="4754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35699"/>
                <a:gridCol w="3504457"/>
                <a:gridCol w="5129674"/>
              </a:tblGrid>
              <a:tr h="261407">
                <a:tc>
                  <a:txBody>
                    <a:bodyPr/>
                    <a:lstStyle/>
                    <a:p>
                      <a:r>
                        <a:rPr lang="en-IN" b="1" dirty="0" smtClean="0"/>
                        <a:t>S. No.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Particulars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/>
                    </a:p>
                  </a:txBody>
                  <a:tcPr/>
                </a:tc>
              </a:tr>
              <a:tr h="1633792">
                <a:tc>
                  <a:txBody>
                    <a:bodyPr/>
                    <a:lstStyle/>
                    <a:p>
                      <a:r>
                        <a:rPr lang="en-IN" b="1" dirty="0" smtClean="0"/>
                        <a:t>7.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Site development status of the project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err="1" smtClean="0"/>
                        <a:t>Tamilnadu</a:t>
                      </a:r>
                      <a:r>
                        <a:rPr lang="en-IN" b="1" baseline="0" dirty="0" smtClean="0"/>
                        <a:t> Slum  Clearance Board has constructed 20,376 houses at </a:t>
                      </a:r>
                      <a:r>
                        <a:rPr lang="en-IN" b="1" baseline="0" dirty="0" err="1" smtClean="0"/>
                        <a:t>Perumbakkam</a:t>
                      </a:r>
                      <a:r>
                        <a:rPr lang="en-IN" b="1" baseline="0" dirty="0" smtClean="0"/>
                        <a:t> and 6764 houses at </a:t>
                      </a:r>
                      <a:r>
                        <a:rPr lang="en-IN" b="1" baseline="0" dirty="0" err="1" smtClean="0"/>
                        <a:t>Semmancherry</a:t>
                      </a:r>
                      <a:r>
                        <a:rPr lang="en-IN" b="1" baseline="0" dirty="0" smtClean="0"/>
                        <a:t> adjoining the project, private flat promoters such as DLF, </a:t>
                      </a:r>
                      <a:r>
                        <a:rPr lang="en-IN" b="1" baseline="0" dirty="0" err="1" smtClean="0"/>
                        <a:t>BSCPL,Nest</a:t>
                      </a:r>
                      <a:r>
                        <a:rPr lang="en-IN" b="1" baseline="0" dirty="0" smtClean="0"/>
                        <a:t> have constructed thousands of flats around the project. </a:t>
                      </a:r>
                      <a:r>
                        <a:rPr lang="en-IN" b="1" baseline="0" dirty="0" err="1" smtClean="0"/>
                        <a:t>Sathyabama</a:t>
                      </a:r>
                      <a:r>
                        <a:rPr lang="en-IN" b="1" baseline="0" dirty="0" smtClean="0"/>
                        <a:t> deemed university and many other educational institutions and software companies are existing around the project site.</a:t>
                      </a:r>
                      <a:endParaRPr lang="en-IN" b="1" dirty="0"/>
                    </a:p>
                  </a:txBody>
                  <a:tcPr/>
                </a:tc>
              </a:tr>
              <a:tr h="457462">
                <a:tc>
                  <a:txBody>
                    <a:bodyPr/>
                    <a:lstStyle/>
                    <a:p>
                      <a:r>
                        <a:rPr lang="en-IN" b="1" dirty="0" smtClean="0"/>
                        <a:t>8.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Availability of facilities for factory setting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Adequate land is</a:t>
                      </a:r>
                      <a:r>
                        <a:rPr lang="en-IN" b="1" baseline="0" dirty="0" smtClean="0"/>
                        <a:t> available  with TNSCB adjoining the project site for facilitating the factory setting</a:t>
                      </a:r>
                      <a:endParaRPr lang="en-IN" b="1" dirty="0"/>
                    </a:p>
                  </a:txBody>
                  <a:tcPr/>
                </a:tc>
              </a:tr>
              <a:tr h="849572">
                <a:tc>
                  <a:txBody>
                    <a:bodyPr/>
                    <a:lstStyle/>
                    <a:p>
                      <a:r>
                        <a:rPr lang="en-IN" b="1" dirty="0" smtClean="0"/>
                        <a:t>9.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Details</a:t>
                      </a:r>
                      <a:r>
                        <a:rPr lang="en-IN" b="1" baseline="0" dirty="0" smtClean="0"/>
                        <a:t> of transport l</a:t>
                      </a:r>
                      <a:r>
                        <a:rPr lang="en-IN" b="1" dirty="0" smtClean="0"/>
                        <a:t>inkage of the project 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Project site lies very close to OMR </a:t>
                      </a:r>
                      <a:r>
                        <a:rPr lang="en-IN" b="1" dirty="0" err="1" smtClean="0"/>
                        <a:t>withj</a:t>
                      </a:r>
                      <a:r>
                        <a:rPr lang="en-IN" b="1" dirty="0" smtClean="0"/>
                        <a:t> a connecting road.</a:t>
                      </a:r>
                      <a:r>
                        <a:rPr lang="en-IN" b="1" baseline="0" dirty="0" smtClean="0"/>
                        <a:t> Further </a:t>
                      </a:r>
                      <a:r>
                        <a:rPr lang="en-IN" b="1" dirty="0" smtClean="0"/>
                        <a:t>TNSCB</a:t>
                      </a:r>
                      <a:r>
                        <a:rPr lang="en-IN" b="1" baseline="0" dirty="0" smtClean="0"/>
                        <a:t> has constructed a bus terminus cum depot at </a:t>
                      </a:r>
                      <a:r>
                        <a:rPr lang="en-IN" b="1" baseline="0" dirty="0" err="1" smtClean="0"/>
                        <a:t>Perumbakkam</a:t>
                      </a:r>
                      <a:r>
                        <a:rPr lang="en-IN" b="1" baseline="0" dirty="0" smtClean="0"/>
                        <a:t> near the project site and public transport is available  to connect various destinations in the city.  </a:t>
                      </a:r>
                      <a:endParaRPr lang="en-IN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04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9536" y="1828800"/>
            <a:ext cx="10762488" cy="479145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58953"/>
            <a:ext cx="9144000" cy="969264"/>
          </a:xfrm>
        </p:spPr>
        <p:txBody>
          <a:bodyPr>
            <a:noAutofit/>
          </a:bodyPr>
          <a:lstStyle/>
          <a:p>
            <a:r>
              <a:rPr lang="en-IN" sz="6000" dirty="0" smtClean="0">
                <a:latin typeface="Adobe Arabic" pitchFamily="18" charset="-78"/>
                <a:cs typeface="Adobe Arabic" pitchFamily="18" charset="-78"/>
              </a:rPr>
              <a:t>THE SITE</a:t>
            </a:r>
            <a:endParaRPr lang="en-IN" sz="6000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8450" y="1875127"/>
            <a:ext cx="6554931" cy="464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20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317427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LOCATED ON THE PRIME AREA CLOSE TO CHENNAI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HAS A PRE EXISITING WELL DEVELOPED INFRASTRUCTURE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WELL SURROUNDED BY RESIDENTIAL AND COMMERCIAL LOCALITY INCLUDING I.T. PARKS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HAS A VERY GOOD CONNECTIVITY TO THE CITY AND OTHE PLACES OF VOCATION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TNSCB IS ALREADY IMPLEMENTING PROJECTS USING THE MODERN TECHNOLOGY IN CONSTRUCTION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OTHER DETAILS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423" y="2919548"/>
            <a:ext cx="10871200" cy="149569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stellar" pitchFamily="18" charset="0"/>
              </a:rPr>
              <a:t>THANK YOU </a:t>
            </a:r>
            <a:br>
              <a:rPr lang="en-US" b="1" dirty="0" smtClean="0">
                <a:solidFill>
                  <a:schemeClr val="tx1"/>
                </a:solidFill>
                <a:latin typeface="Castellar" pitchFamily="18" charset="0"/>
              </a:rPr>
            </a:br>
            <a:endParaRPr lang="en-US" b="1" dirty="0">
              <a:solidFill>
                <a:schemeClr val="tx1"/>
              </a:solidFill>
              <a:latin typeface="Castellar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143</TotalTime>
  <Words>377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Adobe Arabic</vt:lpstr>
      <vt:lpstr>Castellar</vt:lpstr>
      <vt:lpstr>Tw Cen MT</vt:lpstr>
      <vt:lpstr>Wingdings</vt:lpstr>
      <vt:lpstr>Wingdings 2</vt:lpstr>
      <vt:lpstr>Median</vt:lpstr>
      <vt:lpstr>Global Housing Technology Challenge  Tamil Nadu Slum Clearance Board</vt:lpstr>
      <vt:lpstr>Location Details of the Project</vt:lpstr>
      <vt:lpstr>PowerPoint Presentation</vt:lpstr>
      <vt:lpstr> Project Site Location</vt:lpstr>
      <vt:lpstr>Salient FEATURES</vt:lpstr>
      <vt:lpstr>Salient FEATURES..</vt:lpstr>
      <vt:lpstr>THE SITE</vt:lpstr>
      <vt:lpstr>OTHER DETAILS</vt:lpstr>
      <vt:lpstr>THANK YOU  </vt:lpstr>
    </vt:vector>
  </TitlesOfParts>
  <Company>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Location Map of the Site</dc:title>
  <dc:creator>Khatibullah Sheikh</dc:creator>
  <cp:lastModifiedBy>Khatibullah Sheikh</cp:lastModifiedBy>
  <cp:revision>31</cp:revision>
  <dcterms:created xsi:type="dcterms:W3CDTF">2019-02-28T12:09:26Z</dcterms:created>
  <dcterms:modified xsi:type="dcterms:W3CDTF">2019-03-01T13:30:16Z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ppReportDate">
    <vt:lpwstr/>
  </property>
  <property fmtid="{D5CDD505-2E9C-101B-9397-08002B2CF9AE}" pid="3" name="WppReportVersion">
    <vt:lpwstr>Version 1.0</vt:lpwstr>
  </property>
  <property fmtid="{D5CDD505-2E9C-101B-9397-08002B2CF9AE}" pid="4" name="WppReportDraft">
    <vt:lpwstr>(Draft)</vt:lpwstr>
  </property>
  <property fmtid="{D5CDD505-2E9C-101B-9397-08002B2CF9AE}" pid="5" name="WppReportCurrencySymbol">
    <vt:lpwstr>₹</vt:lpwstr>
  </property>
  <property fmtid="{D5CDD505-2E9C-101B-9397-08002B2CF9AE}" pid="6" name="WppReportDashboardTitleText">
    <vt:lpwstr>Dashboard</vt:lpwstr>
  </property>
  <property fmtid="{D5CDD505-2E9C-101B-9397-08002B2CF9AE}" pid="7" name="WppReportShortPageNumberFormat">
    <vt:lpwstr>Page &lt;#&gt;</vt:lpwstr>
  </property>
  <property fmtid="{D5CDD505-2E9C-101B-9397-08002B2CF9AE}" pid="8" name="WppReportLongPageNumberFormat">
    <vt:lpwstr>Page &lt;#&gt; of &lt;PageCount&gt;</vt:lpwstr>
  </property>
  <property fmtid="{D5CDD505-2E9C-101B-9397-08002B2CF9AE}" pid="9" name="WppReportTocTitleText">
    <vt:lpwstr>Table of contents</vt:lpwstr>
  </property>
  <property fmtid="{D5CDD505-2E9C-101B-9397-08002B2CF9AE}" pid="10" name="WppReportIsTocUpdateRecommended">
    <vt:bool>true</vt:bool>
  </property>
  <property fmtid="{D5CDD505-2E9C-101B-9397-08002B2CF9AE}" pid="11" name="WppReportPropertiesLastWrittenToDocument">
    <vt:filetime>2019-03-01T07:57:57Z</vt:filetime>
  </property>
</Properties>
</file>