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88" r:id="rId5"/>
    <p:sldId id="289" r:id="rId6"/>
    <p:sldId id="341" r:id="rId7"/>
    <p:sldId id="342" r:id="rId8"/>
    <p:sldId id="260" r:id="rId9"/>
    <p:sldId id="261" r:id="rId10"/>
    <p:sldId id="263" r:id="rId11"/>
    <p:sldId id="287" r:id="rId12"/>
    <p:sldId id="265" r:id="rId13"/>
    <p:sldId id="266" r:id="rId14"/>
    <p:sldId id="267" r:id="rId15"/>
    <p:sldId id="268" r:id="rId16"/>
    <p:sldId id="270" r:id="rId17"/>
    <p:sldId id="290" r:id="rId18"/>
    <p:sldId id="271" r:id="rId19"/>
    <p:sldId id="272" r:id="rId20"/>
    <p:sldId id="273" r:id="rId21"/>
    <p:sldId id="343" r:id="rId22"/>
    <p:sldId id="328" r:id="rId23"/>
    <p:sldId id="291" r:id="rId24"/>
    <p:sldId id="276" r:id="rId25"/>
    <p:sldId id="278" r:id="rId26"/>
    <p:sldId id="329" r:id="rId27"/>
    <p:sldId id="330" r:id="rId28"/>
    <p:sldId id="331" r:id="rId29"/>
    <p:sldId id="299" r:id="rId30"/>
    <p:sldId id="334" r:id="rId31"/>
    <p:sldId id="335" r:id="rId32"/>
    <p:sldId id="336" r:id="rId33"/>
    <p:sldId id="337" r:id="rId34"/>
    <p:sldId id="301" r:id="rId35"/>
    <p:sldId id="302" r:id="rId36"/>
    <p:sldId id="338" r:id="rId37"/>
    <p:sldId id="339" r:id="rId38"/>
    <p:sldId id="340" r:id="rId39"/>
    <p:sldId id="306" r:id="rId40"/>
    <p:sldId id="332" r:id="rId41"/>
    <p:sldId id="320" r:id="rId42"/>
    <p:sldId id="305" r:id="rId43"/>
    <p:sldId id="344" r:id="rId44"/>
    <p:sldId id="312" r:id="rId45"/>
    <p:sldId id="325" r:id="rId46"/>
    <p:sldId id="296" r:id="rId4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47" autoAdjust="0"/>
    <p:restoredTop sz="94660"/>
  </p:normalViewPr>
  <p:slideViewPr>
    <p:cSldViewPr>
      <p:cViewPr>
        <p:scale>
          <a:sx n="66" d="100"/>
          <a:sy n="66" d="100"/>
        </p:scale>
        <p:origin x="-2232" y="-46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75.jpeg"/><Relationship Id="rId18" Type="http://schemas.openxmlformats.org/officeDocument/2006/relationships/image" Target="../media/image68.jpeg"/><Relationship Id="rId3" Type="http://schemas.openxmlformats.org/officeDocument/2006/relationships/image" Target="../media/image100.jpeg"/><Relationship Id="rId7" Type="http://schemas.openxmlformats.org/officeDocument/2006/relationships/image" Target="../media/image67.jpeg"/><Relationship Id="rId12" Type="http://schemas.openxmlformats.org/officeDocument/2006/relationships/image" Target="../media/image76.jpeg"/><Relationship Id="rId1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1.jpeg"/><Relationship Id="rId20" Type="http://schemas.openxmlformats.org/officeDocument/2006/relationships/image" Target="../media/image106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11" Type="http://schemas.openxmlformats.org/officeDocument/2006/relationships/image" Target="../media/image78.jpeg"/><Relationship Id="rId5" Type="http://schemas.openxmlformats.org/officeDocument/2006/relationships/image" Target="../media/image101.png"/><Relationship Id="rId15" Type="http://schemas.openxmlformats.org/officeDocument/2006/relationships/image" Target="../media/image104.jpeg"/><Relationship Id="rId10" Type="http://schemas.openxmlformats.org/officeDocument/2006/relationships/image" Target="../media/image70.jpeg"/><Relationship Id="rId19" Type="http://schemas.openxmlformats.org/officeDocument/2006/relationships/image" Target="../media/image105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3.jpeg"/><Relationship Id="rId1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rgopalan2003@yahoo.com" TargetMode="External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/>
          </p:nvPr>
        </p:nvGraphicFramePr>
        <p:xfrm>
          <a:off x="7010400" y="5891663"/>
          <a:ext cx="1832868" cy="469900"/>
        </p:xfrm>
        <a:graphic>
          <a:graphicData uri="http://schemas.openxmlformats.org/presentationml/2006/ole">
            <p:oleObj spid="_x0000_s2050" name="Image" r:id="rId3" imgW="2312743" imgH="482710" progId="">
              <p:embed/>
            </p:oleObj>
          </a:graphicData>
        </a:graphic>
      </p:graphicFrame>
      <p:sp>
        <p:nvSpPr>
          <p:cNvPr id="3" name="Title 2"/>
          <p:cNvSpPr txBox="1">
            <a:spLocks/>
          </p:cNvSpPr>
          <p:nvPr/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ea typeface="ＭＳ Ｐゴシック" panose="020B0600070205080204" pitchFamily="34" charset="-128"/>
              </a:rPr>
              <a:t> </a:t>
            </a:r>
            <a:br>
              <a:rPr lang="en-US" sz="2200">
                <a:ea typeface="ＭＳ Ｐゴシック" panose="020B0600070205080204" pitchFamily="34" charset="-128"/>
              </a:rPr>
            </a:br>
            <a:r>
              <a:rPr lang="en-US" sz="2200">
                <a:ea typeface="ＭＳ Ｐゴシック" panose="020B0600070205080204" pitchFamily="34" charset="-128"/>
              </a:rPr>
              <a:t> </a:t>
            </a:r>
            <a:br>
              <a:rPr lang="en-US" sz="2200">
                <a:ea typeface="ＭＳ Ｐゴシック" panose="020B0600070205080204" pitchFamily="34" charset="-128"/>
              </a:rPr>
            </a:br>
            <a:r>
              <a:rPr lang="en-US" sz="28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sz="28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sz="2200">
                <a:ea typeface="ＭＳ Ｐゴシック" panose="020B0600070205080204" pitchFamily="34" charset="-128"/>
              </a:rPr>
              <a:t/>
            </a:r>
            <a:br>
              <a:rPr lang="en-US" sz="2200">
                <a:ea typeface="ＭＳ Ｐゴシック" panose="020B0600070205080204" pitchFamily="34" charset="-128"/>
              </a:rPr>
            </a:br>
            <a:endParaRPr lang="en-US" sz="2200">
              <a:latin typeface="Constantia" panose="020306020503060303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05025" y="342900"/>
            <a:ext cx="6253163" cy="72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600" b="1" dirty="0">
                <a:solidFill>
                  <a:schemeClr val="accent2"/>
                </a:solidFill>
                <a:cs typeface="Arial" pitchFamily="34" charset="0"/>
              </a:rPr>
              <a:t>Composites Technology Park</a:t>
            </a:r>
            <a:r>
              <a:rPr lang="en-US" sz="4000" b="1" dirty="0">
                <a:solidFill>
                  <a:schemeClr val="accent2"/>
                </a:solidFill>
                <a:cs typeface="Arial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rgbClr val="800080"/>
                </a:solidFill>
                <a:cs typeface="Arial" pitchFamily="34" charset="0"/>
              </a:rPr>
              <a:t>(</a:t>
            </a:r>
            <a:r>
              <a:rPr lang="en-US" sz="1400" b="1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An R&amp;D </a:t>
            </a:r>
            <a:r>
              <a:rPr lang="en-US" sz="1400" b="1" dirty="0" smtClean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Centre </a:t>
            </a:r>
            <a:r>
              <a:rPr lang="en-US" sz="1400" b="1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established with the Support of Dept. of S&amp;T, BMTPC and Coir Board of </a:t>
            </a:r>
            <a:r>
              <a:rPr lang="en-US" sz="1400" b="1" dirty="0" smtClean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Govt</a:t>
            </a:r>
            <a:r>
              <a:rPr lang="en-US" sz="1400" b="1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. of India and Dept. of C&amp;I, </a:t>
            </a:r>
            <a:r>
              <a:rPr lang="en-US" sz="1400" b="1" dirty="0" smtClean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KHB </a:t>
            </a:r>
            <a:r>
              <a:rPr lang="en-US" sz="1400" b="1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and RGRHCL of Govt. of </a:t>
            </a:r>
            <a:r>
              <a:rPr lang="en-US" sz="1400" b="1" dirty="0" smtClean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Karnataka)</a:t>
            </a:r>
            <a:endParaRPr lang="en-US" sz="1400" b="1" dirty="0">
              <a:solidFill>
                <a:srgbClr val="80008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399110" y="168275"/>
            <a:ext cx="5788819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SOCIETY FOR DEVELOPMENT OF COMPOSITES </a:t>
            </a:r>
          </a:p>
        </p:txBody>
      </p:sp>
      <p:pic>
        <p:nvPicPr>
          <p:cNvPr id="7" name="Picture 6" descr="CTP-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62"/>
          <a:stretch>
            <a:fillRect/>
          </a:stretch>
        </p:blipFill>
        <p:spPr bwMode="auto">
          <a:xfrm>
            <a:off x="2133601" y="1474789"/>
            <a:ext cx="5714999" cy="2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" y="4418517"/>
            <a:ext cx="9906000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None/>
            </a:pP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Light Gauge Steel Framed Structure with Infill Concrete Panel (LGSFS – ICP) Technology</a:t>
            </a:r>
          </a:p>
          <a:p>
            <a:pPr lvl="0" algn="ctr">
              <a:buNone/>
            </a:pP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Proven and Demonstrable Technology</a:t>
            </a:r>
            <a:endParaRPr lang="en-US" sz="2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503539" y="5868988"/>
            <a:ext cx="197346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Dr. R. Gopalan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Director &amp; CEO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62800" y="5715000"/>
            <a:ext cx="18288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100" dirty="0">
              <a:solidFill>
                <a:srgbClr val="13FF13"/>
              </a:solidFill>
              <a:latin typeface="Script MT Bold" panose="03040602040607080904" pitchFamily="66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000" dirty="0">
                <a:solidFill>
                  <a:srgbClr val="13FF13"/>
                </a:solidFill>
                <a:latin typeface="Script MT Bold" panose="03040602040607080904" pitchFamily="66" charset="0"/>
                <a:cs typeface="Arial" panose="020B0604020202020204" pitchFamily="34" charset="0"/>
              </a:rPr>
              <a:t>Pioneering Innovations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000" dirty="0">
                <a:solidFill>
                  <a:srgbClr val="13FF13"/>
                </a:solidFill>
                <a:latin typeface="Script MT Bold" panose="03040602040607080904" pitchFamily="66" charset="0"/>
                <a:cs typeface="Arial" panose="020B0604020202020204" pitchFamily="34" charset="0"/>
              </a:rPr>
              <a:t>Eco-friendly Materials and Products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91200"/>
            <a:ext cx="116086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57200" y="6427113"/>
            <a:ext cx="1752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 b="1" i="1" dirty="0"/>
              <a:t>KVQA ISO 9001 Certified</a:t>
            </a:r>
            <a:r>
              <a:rPr lang="en-US" sz="1100" dirty="0"/>
              <a:t>                                            </a:t>
            </a: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57863"/>
            <a:ext cx="685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438400" y="6477000"/>
            <a:ext cx="19734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 b="1" i="1" dirty="0"/>
              <a:t>Member, Green Building Council</a:t>
            </a:r>
            <a:endParaRPr lang="en-US" sz="1100" dirty="0"/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8229601" y="76200"/>
          <a:ext cx="1484583" cy="1447800"/>
        </p:xfrm>
        <a:graphic>
          <a:graphicData uri="http://schemas.openxmlformats.org/presentationml/2006/ole">
            <p:oleObj spid="_x0000_s2051" r:id="rId7" imgW="2628571" imgH="2565079" progId="">
              <p:embed/>
            </p:oleObj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1" y="762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SDC Photos and Videos (20-11-2017)\Police Housing\Construction Photos\IMG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66" y="424764"/>
            <a:ext cx="3503390" cy="2616729"/>
          </a:xfrm>
          <a:prstGeom prst="rect">
            <a:avLst/>
          </a:prstGeom>
          <a:noFill/>
        </p:spPr>
      </p:pic>
      <p:pic>
        <p:nvPicPr>
          <p:cNvPr id="4102" name="Picture 6" descr="E:\SDC Photos and Videos (20-11-2017)\Police Housing\Construction Photos\Construction\LGS_Structure_PHC_11032013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24764"/>
            <a:ext cx="4667680" cy="2623236"/>
          </a:xfrm>
          <a:prstGeom prst="rect">
            <a:avLst/>
          </a:prstGeom>
          <a:noFill/>
        </p:spPr>
      </p:pic>
      <p:pic>
        <p:nvPicPr>
          <p:cNvPr id="7" name="Picture 2" descr="C:\Documents and Settings\user\Desktop\KSPHC_Photos\POLICE HOUSING_RLEngg\IMG_0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66425"/>
            <a:ext cx="4375223" cy="275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Documents and Settings\user\Desktop\KSPHC_Photos\LGS Structure_PHC_21032013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7244" y="3566425"/>
            <a:ext cx="3935356" cy="275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9600" y="3045023"/>
            <a:ext cx="35052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Foundation and Floor</a:t>
            </a:r>
            <a:endParaRPr lang="en-US" sz="14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8200" y="3045023"/>
            <a:ext cx="464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 smtClean="0">
                <a:solidFill>
                  <a:srgbClr val="FF00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Erection of LGS Wall on RCC Floor</a:t>
            </a:r>
            <a:endParaRPr lang="en-US" sz="1400" dirty="0">
              <a:solidFill>
                <a:srgbClr val="FF00FF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0"/>
            <a:ext cx="9906000" cy="338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Step by Step Construction Process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" y="6321623"/>
            <a:ext cx="434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Erection of LGS Wall on RCC Floor</a:t>
            </a:r>
            <a:endParaRPr lang="en-US" sz="14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486400" y="6321623"/>
            <a:ext cx="3886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FF00FF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Fixing of Sacrificing Shutters</a:t>
            </a:r>
            <a:endParaRPr lang="en-US" sz="1400" dirty="0">
              <a:solidFill>
                <a:srgbClr val="FF00FF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Documents and Settings\user\Desktop\KSPHC_Photos\LGS_Structure_PHC_11032013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8" y="517586"/>
            <a:ext cx="4734982" cy="321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0" y="3962400"/>
            <a:ext cx="30732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Fixing of electrical &amp;  plumbing pipes</a:t>
            </a:r>
            <a:endParaRPr lang="en-US" sz="140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Documents and Settings\user\Desktop\KSPHC_Photos\POLICE HOUSING_RLEngg\IMG_0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965" y="2654925"/>
            <a:ext cx="4994835" cy="366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357814" y="6397823"/>
            <a:ext cx="45481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G.F.Wall</a:t>
            </a: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structure ready for Foam concreting top view.</a:t>
            </a:r>
            <a:endParaRPr lang="en-US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0" y="0"/>
            <a:ext cx="9906000" cy="338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Step by Step Construction Process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user\Desktop\KSPHC_Photos\POLICE HOUSING_RLEngg\IMG_0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76" y="108840"/>
            <a:ext cx="4197951" cy="276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 descr="C:\Documents and Settings\user\Desktop\KSPHC_Photos\LGS Structure_PHC_28042013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976" y="108840"/>
            <a:ext cx="4121624" cy="278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38749" y="2895600"/>
            <a:ext cx="41338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Foam concreting closer view.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892623"/>
            <a:ext cx="419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Foam concreting in progress.</a:t>
            </a:r>
            <a:endParaRPr lang="en-US" sz="14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Documents and Settings\user\Desktop\KSPHC_Photos\LGS Structure_PHC_19032013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76" y="3226367"/>
            <a:ext cx="4191000" cy="309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C:\Documents and Settings\user\Desktop\KSPHC_Photos\LGS Structure_PHC_28042013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2176" y="3226368"/>
            <a:ext cx="433042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6321623"/>
            <a:ext cx="4190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Fixing of LGS staircase</a:t>
            </a:r>
            <a:r>
              <a:rPr lang="en-US" sz="11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029200" y="6321623"/>
            <a:ext cx="434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Foam Concreting closer view.</a:t>
            </a:r>
            <a:endParaRPr lang="en-US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Documents and Settings\user\Desktop\KSPHC_Photos\LGS Structure_PHC_18042013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0625"/>
            <a:ext cx="4554327" cy="332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C:\Documents and Settings\user\Desktop\KSPHC_Photos\LGS Structure_PHC_18042013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512" y="100626"/>
            <a:ext cx="43268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3426023"/>
            <a:ext cx="457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Steel reinforcement for G.F.roof slab.</a:t>
            </a:r>
            <a:endParaRPr lang="en-US" sz="140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34000" y="3426023"/>
            <a:ext cx="434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Erection of LGS wall structure </a:t>
            </a: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 first floor.</a:t>
            </a:r>
            <a:r>
              <a:rPr lang="en-US" sz="1400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" y="457201"/>
            <a:ext cx="7571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					</a:t>
            </a:r>
            <a:endParaRPr lang="en-US" dirty="0">
              <a:ea typeface="ＭＳ Ｐゴシック"/>
              <a:cs typeface="ＭＳ Ｐゴシック"/>
            </a:endParaRPr>
          </a:p>
        </p:txBody>
      </p:sp>
      <p:pic>
        <p:nvPicPr>
          <p:cNvPr id="7" name="Picture 19" descr="C:\Documents and Settings\user\Desktop\KSPHC_Photos\LGS Structure_PHC_28042013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1337" y="3733800"/>
            <a:ext cx="39290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100386" y="6500814"/>
            <a:ext cx="3886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Cement fiber board fixing for F.F </a:t>
            </a:r>
            <a:endParaRPr lang="en-US" sz="14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Documents and Settings\user\Desktop\KSPHC_Photos\LGS Structure_PHC_04052013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152401"/>
            <a:ext cx="37861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C:\Documents and Settings\user\Desktop\KSPHC_Photos\LGS Structure_PHC_22052013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152400"/>
            <a:ext cx="3857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ocuments and Settings\user\Desktop\KSPHC_Photos\LGS Structure_PHC_28052013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2276" y="3581400"/>
            <a:ext cx="38369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07723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Inside view of cement fiber board</a:t>
            </a: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fixing on 1</a:t>
            </a:r>
            <a:r>
              <a:rPr lang="en-US" sz="1400" b="1" baseline="30000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</a:t>
            </a: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floor</a:t>
            </a:r>
            <a:r>
              <a:rPr lang="en-US" sz="1400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05401" y="3009901"/>
            <a:ext cx="3857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Completed Ground and First Floor </a:t>
            </a: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structure, ready for painting (front).</a:t>
            </a:r>
            <a:r>
              <a:rPr lang="en-US" sz="1400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1" y="6321655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indent="457200" algn="ctr" eaLnBrk="0" hangingPunct="0">
              <a:defRPr/>
            </a:pPr>
            <a:r>
              <a:rPr lang="en-US" sz="14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Completed building, after  Painting (rear view)</a:t>
            </a:r>
            <a:endParaRPr lang="en-US" sz="1400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user\Desktop\KSPHC_Photos\LGS Structure_PHC_28052013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"/>
            <a:ext cx="4819645" cy="305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Documents and Settings\user\Desktop\KSPHC_Photos\LGS Structure_PHC_28052013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82344"/>
            <a:ext cx="4841164" cy="30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ocuments and Settings\user\Desktop\KSPHC_Photos\LGS Structure_PHC_28052013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141" y="3300304"/>
            <a:ext cx="4677459" cy="31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KSPHC_Photos\LGS Structure_PHC_28052013 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3248736"/>
            <a:ext cx="4724707" cy="315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413988"/>
            <a:ext cx="990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indent="457200" algn="ctr" eaLnBrk="0" hangingPunct="0">
              <a:defRPr/>
            </a:pPr>
            <a:r>
              <a:rPr lang="en-US" sz="16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Completed building, after  Painting </a:t>
            </a:r>
            <a:endParaRPr lang="en-US" sz="1600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user\Desktop\KSPHC_Photos\LGS Structure_PHC_30052013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506899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Documents and Settings\user\Desktop\KSPHC_Photos\LGS Structure_PHC_30052013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743200"/>
            <a:ext cx="4648200" cy="374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13988"/>
            <a:ext cx="990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indent="457200" algn="ctr" eaLnBrk="0" hangingPunct="0">
              <a:defRPr/>
            </a:pPr>
            <a:r>
              <a:rPr lang="en-US" sz="1600" b="1" dirty="0" smtClean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Interior View of Completed building </a:t>
            </a:r>
            <a:endParaRPr lang="en-US" sz="1600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DSC_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5784"/>
            <a:ext cx="9144000" cy="6056416"/>
          </a:xfrm>
          <a:prstGeom prst="rect">
            <a:avLst/>
          </a:prstGeom>
          <a:noFill/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413988"/>
            <a:ext cx="990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indent="457200" algn="ctr" eaLnBrk="0" hangingPunct="0">
              <a:defRPr/>
            </a:pPr>
            <a:r>
              <a:rPr lang="en-US" sz="1600" b="1" dirty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Completed </a:t>
            </a:r>
            <a:r>
              <a:rPr lang="en-US" sz="1600" b="1" dirty="0" smtClean="0">
                <a:solidFill>
                  <a:srgbClr val="FF33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building Ready for Inauguration</a:t>
            </a:r>
            <a:endParaRPr lang="en-US" sz="1600" dirty="0">
              <a:solidFill>
                <a:srgbClr val="FF33C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user\Desktop\KSPHC_Photos\LGS Structure_PHC_30052013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29" y="52387"/>
            <a:ext cx="506914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user\Desktop\KSPHC_Photos\LGS Structure_PHC_30052013 024.jpg"/>
          <p:cNvPicPr>
            <a:picLocks noChangeAspect="1" noChangeArrowheads="1"/>
          </p:cNvPicPr>
          <p:nvPr/>
        </p:nvPicPr>
        <p:blipFill>
          <a:blip r:embed="rId3" cstate="print"/>
          <a:srcRect l="7261" r="9960"/>
          <a:stretch>
            <a:fillRect/>
          </a:stretch>
        </p:blipFill>
        <p:spPr bwMode="auto">
          <a:xfrm>
            <a:off x="5410200" y="52387"/>
            <a:ext cx="43434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user\Desktop\KSPHC_Photos\LGS Structure_PHC_30052013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2911" y="3152774"/>
            <a:ext cx="693672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43246"/>
            <a:ext cx="990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Completed building ready for inauguration at Adugodi Police Quarters,  Bangalore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2400"/>
            <a:ext cx="4257562" cy="29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user\Desktop\KSPHC_Photos\LGS Structure_PHC_30052013 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5263"/>
            <a:ext cx="45720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ocuments and Settings\user\Desktop\KSPHC_Photos\LGS Structure_PHC_30052013 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4191000" cy="333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ravind\Desktop\P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354" y="0"/>
            <a:ext cx="4747846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ICI Award New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76200"/>
            <a:ext cx="89408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1" y="124733"/>
            <a:ext cx="4186908" cy="6641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9061" y="118233"/>
            <a:ext cx="4705350" cy="6658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7111" r="11500" b="14667"/>
          <a:stretch>
            <a:fillRect/>
          </a:stretch>
        </p:blipFill>
        <p:spPr bwMode="auto">
          <a:xfrm>
            <a:off x="113552" y="152400"/>
            <a:ext cx="491564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8500" t="5556" r="20500" b="10000"/>
          <a:stretch>
            <a:fillRect/>
          </a:stretch>
        </p:blipFill>
        <p:spPr bwMode="auto">
          <a:xfrm>
            <a:off x="5334000" y="152400"/>
            <a:ext cx="440855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 l="8000" t="7333" r="11000" b="10000"/>
          <a:stretch>
            <a:fillRect/>
          </a:stretch>
        </p:blipFill>
        <p:spPr bwMode="auto">
          <a:xfrm>
            <a:off x="154857" y="3962400"/>
            <a:ext cx="4645743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 l="8000" t="6444" r="11000" b="13556"/>
          <a:stretch>
            <a:fillRect/>
          </a:stretch>
        </p:blipFill>
        <p:spPr bwMode="auto">
          <a:xfrm>
            <a:off x="4952999" y="3962400"/>
            <a:ext cx="4800601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SDC Photos and Videos (20-11-2017)\Police Housing\PC Quarters Feedback Video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2400"/>
            <a:ext cx="4857750" cy="6477000"/>
          </a:xfrm>
          <a:prstGeom prst="rect">
            <a:avLst/>
          </a:prstGeom>
          <a:noFill/>
        </p:spPr>
      </p:pic>
      <p:pic>
        <p:nvPicPr>
          <p:cNvPr id="4" name="Picture 3" descr="E:\SDC Photos and Videos (20-11-2017)\Police Housing\PC Quarters Feedback Video\Sli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"/>
            <a:ext cx="485775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72" r="21668" b="10095"/>
          <a:stretch/>
        </p:blipFill>
        <p:spPr>
          <a:xfrm>
            <a:off x="381000" y="55418"/>
            <a:ext cx="5181600" cy="5888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5938097"/>
            <a:ext cx="9905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 of LGSFS – Infill Concrete Panel Technology by Task force, GOK</a:t>
            </a:r>
            <a:endParaRPr lang="en-US" alt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9" b="14785"/>
          <a:stretch/>
        </p:blipFill>
        <p:spPr>
          <a:xfrm>
            <a:off x="6019800" y="67259"/>
            <a:ext cx="3204506" cy="3258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1" t="4488" r="4163" b="41564"/>
          <a:stretch/>
        </p:blipFill>
        <p:spPr>
          <a:xfrm>
            <a:off x="6020475" y="3352800"/>
            <a:ext cx="3199725" cy="2607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428" t="17373" r="35833" b="6287"/>
          <a:stretch/>
        </p:blipFill>
        <p:spPr>
          <a:xfrm>
            <a:off x="304800" y="236939"/>
            <a:ext cx="3940005" cy="6203637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0500" t="222" r="27000" b="1111"/>
          <a:stretch>
            <a:fillRect/>
          </a:stretch>
        </p:blipFill>
        <p:spPr bwMode="auto">
          <a:xfrm>
            <a:off x="4572000" y="152400"/>
            <a:ext cx="4800600" cy="626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IMG-20170726-WA0011.jpg"/>
          <p:cNvPicPr>
            <a:picLocks noChangeAspect="1" noChangeArrowheads="1"/>
          </p:cNvPicPr>
          <p:nvPr/>
        </p:nvPicPr>
        <p:blipFill>
          <a:blip r:embed="rId2" cstate="print"/>
          <a:srcRect l="11023" t="20517" r="14073" b="14871"/>
          <a:stretch>
            <a:fillRect/>
          </a:stretch>
        </p:blipFill>
        <p:spPr bwMode="auto">
          <a:xfrm>
            <a:off x="0" y="-1"/>
            <a:ext cx="4724400" cy="314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esktop\Presentation Video\11693990_939029206157471_1246190333107017000_n.jpg"/>
          <p:cNvPicPr>
            <a:picLocks noChangeAspect="1" noChangeArrowheads="1"/>
          </p:cNvPicPr>
          <p:nvPr/>
        </p:nvPicPr>
        <p:blipFill>
          <a:blip r:embed="rId3" cstate="print"/>
          <a:srcRect t="19813" r="6878" b="24632"/>
          <a:stretch>
            <a:fillRect/>
          </a:stretch>
        </p:blipFill>
        <p:spPr bwMode="auto">
          <a:xfrm>
            <a:off x="4915090" y="1"/>
            <a:ext cx="4990910" cy="310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Magadi Road Project Phots\SAC_6559-2.jpg"/>
          <p:cNvPicPr>
            <a:picLocks noChangeAspect="1" noChangeArrowheads="1"/>
          </p:cNvPicPr>
          <p:nvPr/>
        </p:nvPicPr>
        <p:blipFill>
          <a:blip r:embed="rId4" cstate="print"/>
          <a:srcRect t="23027" r="12222" b="7148"/>
          <a:stretch>
            <a:fillRect/>
          </a:stretch>
        </p:blipFill>
        <p:spPr bwMode="auto">
          <a:xfrm>
            <a:off x="0" y="3276599"/>
            <a:ext cx="5046324" cy="294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Cadd Centre\Projects Pinnacle Cad\Slarpuria Group\NEW REVICED\Site Erection Photos\New folder\IMG_3803.JPG"/>
          <p:cNvPicPr>
            <a:picLocks noChangeAspect="1" noChangeArrowheads="1"/>
          </p:cNvPicPr>
          <p:nvPr/>
        </p:nvPicPr>
        <p:blipFill>
          <a:blip r:embed="rId5" cstate="print"/>
          <a:srcRect t="22242"/>
          <a:stretch>
            <a:fillRect/>
          </a:stretch>
        </p:blipFill>
        <p:spPr bwMode="auto">
          <a:xfrm>
            <a:off x="4953000" y="3200400"/>
            <a:ext cx="4953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Buildings using LGSFS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SDC Photos and Videos (20-11-2017)\Hamsavardhan Sales office Building\WhatsApp Image 2018-12-21 at 10.56.59 AM.jpeg"/>
          <p:cNvPicPr>
            <a:picLocks noChangeAspect="1" noChangeArrowheads="1"/>
          </p:cNvPicPr>
          <p:nvPr/>
        </p:nvPicPr>
        <p:blipFill>
          <a:blip r:embed="rId2" cstate="print"/>
          <a:srcRect t="11765" b="13235"/>
          <a:stretch>
            <a:fillRect/>
          </a:stretch>
        </p:blipFill>
        <p:spPr bwMode="auto">
          <a:xfrm>
            <a:off x="0" y="0"/>
            <a:ext cx="5029200" cy="301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C:\Users\aravind\AppData\Local\Microsoft\Windows\INetCache\IE\OFTRKZ21\IMG-20190225-WA0009[1].jpg"/>
          <p:cNvPicPr>
            <a:picLocks noChangeAspect="1" noChangeArrowheads="1"/>
          </p:cNvPicPr>
          <p:nvPr/>
        </p:nvPicPr>
        <p:blipFill>
          <a:blip r:embed="rId3" cstate="print"/>
          <a:srcRect l="22222" t="27327" r="21111" b="23874"/>
          <a:stretch>
            <a:fillRect/>
          </a:stretch>
        </p:blipFill>
        <p:spPr bwMode="auto">
          <a:xfrm>
            <a:off x="4838288" y="0"/>
            <a:ext cx="506771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C:\Users\aravind\Desktop\JSW Steel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48" y="2971800"/>
            <a:ext cx="4915352" cy="3124200"/>
          </a:xfrm>
          <a:prstGeom prst="rect">
            <a:avLst/>
          </a:prstGeom>
          <a:noFill/>
        </p:spPr>
      </p:pic>
      <p:pic>
        <p:nvPicPr>
          <p:cNvPr id="47107" name="Picture 3" descr="C:\Users\aravind\Desktop\JSW Steel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895600"/>
            <a:ext cx="4923315" cy="3276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Buildings using LGSFS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769" t="23840" r="16177" b="27454"/>
          <a:stretch>
            <a:fillRect/>
          </a:stretch>
        </p:blipFill>
        <p:spPr bwMode="auto">
          <a:xfrm>
            <a:off x="31652" y="0"/>
            <a:ext cx="4464148" cy="314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0" r="17087"/>
          <a:stretch>
            <a:fillRect/>
          </a:stretch>
        </p:blipFill>
        <p:spPr>
          <a:xfrm>
            <a:off x="5257800" y="3898026"/>
            <a:ext cx="4572000" cy="250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E:\Ravish\2018\Kodagu project letters\Photo of Kodagu Demo house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5181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1" t="31405" r="15565" b="17820"/>
          <a:stretch>
            <a:fillRect/>
          </a:stretch>
        </p:blipFill>
        <p:spPr>
          <a:xfrm>
            <a:off x="84214" y="3962399"/>
            <a:ext cx="3192386" cy="228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45" t="19219" b="20079"/>
          <a:stretch/>
        </p:blipFill>
        <p:spPr>
          <a:xfrm>
            <a:off x="3124200" y="3962400"/>
            <a:ext cx="2032997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Buildings  using LGSFS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Inauguration of Flood Rehabilitation Building at Kodagu, Inaugurated by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Hon’ble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CM of Karnataka</a:t>
            </a:r>
            <a:endParaRPr lang="en-US" sz="24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4207" t="18077" r="30238" b="6296"/>
          <a:stretch/>
        </p:blipFill>
        <p:spPr>
          <a:xfrm>
            <a:off x="831375" y="0"/>
            <a:ext cx="8160225" cy="6248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248400"/>
            <a:ext cx="990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Multi Utility Hospital Buildings in Entire North Karnataka</a:t>
            </a:r>
            <a:endParaRPr lang="en-US" sz="2800" b="1" u="sng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57200"/>
            <a:ext cx="447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LGSFS-ICP Technology Approved by GOK</a:t>
            </a:r>
            <a:endParaRPr lang="en-US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4" y="1515070"/>
            <a:ext cx="3734296" cy="327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17267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Frame Metal Structure of a Fighter  Aircraft 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524887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Gauge Steel Frame Structure (LGSFS)  for Foundation, Wall and Roof Slab of a G +1 Affordable House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10555" t="12716" r="26111" b="6297"/>
          <a:stretch/>
        </p:blipFill>
        <p:spPr>
          <a:xfrm>
            <a:off x="4321097" y="1286470"/>
            <a:ext cx="5508703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620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LGSFS Infill Panel Building Construction Technology is Analogous to Aircraft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aravind\Desktop\Picture5.png"/>
          <p:cNvPicPr>
            <a:picLocks noChangeAspect="1" noChangeArrowheads="1"/>
          </p:cNvPicPr>
          <p:nvPr/>
        </p:nvPicPr>
        <p:blipFill>
          <a:blip r:embed="rId2" cstate="print"/>
          <a:srcRect t="8565" b="6301"/>
          <a:stretch>
            <a:fillRect/>
          </a:stretch>
        </p:blipFill>
        <p:spPr bwMode="auto">
          <a:xfrm>
            <a:off x="76200" y="76200"/>
            <a:ext cx="9742295" cy="59303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72200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Photos of Multi Utility Hospital Buildings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aravind\Desktop\Picture4.png"/>
          <p:cNvPicPr>
            <a:picLocks noChangeAspect="1" noChangeArrowheads="1"/>
          </p:cNvPicPr>
          <p:nvPr/>
        </p:nvPicPr>
        <p:blipFill>
          <a:blip r:embed="rId2" cstate="print"/>
          <a:srcRect t="7243" b="7243"/>
          <a:stretch>
            <a:fillRect/>
          </a:stretch>
        </p:blipFill>
        <p:spPr bwMode="auto">
          <a:xfrm>
            <a:off x="228600" y="76200"/>
            <a:ext cx="9448800" cy="6096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72200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Photos of Multi Utility Hospital Buildings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ravind\Desktop\Picture3.png"/>
          <p:cNvPicPr>
            <a:picLocks noChangeAspect="1" noChangeArrowheads="1"/>
          </p:cNvPicPr>
          <p:nvPr/>
        </p:nvPicPr>
        <p:blipFill>
          <a:blip r:embed="rId2" cstate="print"/>
          <a:srcRect t="6245" b="6168"/>
          <a:stretch>
            <a:fillRect/>
          </a:stretch>
        </p:blipFill>
        <p:spPr bwMode="auto">
          <a:xfrm>
            <a:off x="76200" y="76200"/>
            <a:ext cx="9734391" cy="5791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72200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Photos of Multi Utility Hospital Buildings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ravind\Desktop\c11.png"/>
          <p:cNvPicPr>
            <a:picLocks noChangeAspect="1" noChangeArrowheads="1"/>
          </p:cNvPicPr>
          <p:nvPr/>
        </p:nvPicPr>
        <p:blipFill>
          <a:blip r:embed="rId2" cstate="print"/>
          <a:srcRect b="6016"/>
          <a:stretch>
            <a:fillRect/>
          </a:stretch>
        </p:blipFill>
        <p:spPr bwMode="auto">
          <a:xfrm>
            <a:off x="231775" y="76200"/>
            <a:ext cx="9521825" cy="6324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32064" y="6320135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of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TLH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Utility Hospital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at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Hangal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357" t="23921" r="10000" b="12537"/>
          <a:stretch/>
        </p:blipFill>
        <p:spPr>
          <a:xfrm>
            <a:off x="5214658" y="76200"/>
            <a:ext cx="4301620" cy="2745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95263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Utility Hospital Building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Haveri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7832" t="26556" r="17750" b="17778"/>
          <a:stretch/>
        </p:blipFill>
        <p:spPr>
          <a:xfrm>
            <a:off x="304800" y="113721"/>
            <a:ext cx="4215956" cy="2708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18000" t="18999" r="18084" b="17334"/>
          <a:stretch/>
        </p:blipFill>
        <p:spPr>
          <a:xfrm>
            <a:off x="304800" y="3145663"/>
            <a:ext cx="4215956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17750" t="18889" r="17667" b="17333"/>
          <a:stretch/>
        </p:blipFill>
        <p:spPr>
          <a:xfrm>
            <a:off x="5214658" y="3145663"/>
            <a:ext cx="430162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952" t="23301" r="16762" b="19556"/>
          <a:stretch/>
        </p:blipFill>
        <p:spPr>
          <a:xfrm>
            <a:off x="132445" y="3107276"/>
            <a:ext cx="4740477" cy="30649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of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TLH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Utility Hospital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at Afzalpur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6667" t="21667" r="16500" b="20000"/>
          <a:stretch/>
        </p:blipFill>
        <p:spPr>
          <a:xfrm>
            <a:off x="5114223" y="107259"/>
            <a:ext cx="4688282" cy="2851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16667" t="21667" r="16667" b="20222"/>
          <a:stretch/>
        </p:blipFill>
        <p:spPr>
          <a:xfrm>
            <a:off x="5114223" y="3107276"/>
            <a:ext cx="4688282" cy="3064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30167" t="33333" r="28000" b="33111"/>
          <a:stretch/>
        </p:blipFill>
        <p:spPr>
          <a:xfrm>
            <a:off x="132446" y="107258"/>
            <a:ext cx="4740477" cy="2851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ravind\Desktop\c7.png"/>
          <p:cNvPicPr>
            <a:picLocks noChangeAspect="1" noChangeArrowheads="1"/>
          </p:cNvPicPr>
          <p:nvPr/>
        </p:nvPicPr>
        <p:blipFill>
          <a:blip r:embed="rId2" cstate="print"/>
          <a:srcRect b="8855"/>
          <a:stretch>
            <a:fillRect/>
          </a:stretch>
        </p:blipFill>
        <p:spPr bwMode="auto">
          <a:xfrm>
            <a:off x="152400" y="152458"/>
            <a:ext cx="9677400" cy="60959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of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TLH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Utility Hospital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at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Koppel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aravind\Desktop\c8.png"/>
          <p:cNvPicPr>
            <a:picLocks noChangeAspect="1" noChangeArrowheads="1"/>
          </p:cNvPicPr>
          <p:nvPr/>
        </p:nvPicPr>
        <p:blipFill>
          <a:blip r:embed="rId2" cstate="print"/>
          <a:srcRect b="10992"/>
          <a:stretch>
            <a:fillRect/>
          </a:stretch>
        </p:blipFill>
        <p:spPr bwMode="auto">
          <a:xfrm>
            <a:off x="215726" y="152400"/>
            <a:ext cx="9461674" cy="59134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of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TLH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Utility Hospital 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at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Gangavati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Photos of Multi Utility Hospital Buildings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1" name="Picture 1" descr="E:\SDC Photos and Videos (20-11-2017)\Canteen Building\All the Civic Amenities Buildings\1.Ballari\Photos and Videos\IMG-20170703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68" y="55880"/>
            <a:ext cx="4682632" cy="2633980"/>
          </a:xfrm>
          <a:prstGeom prst="rect">
            <a:avLst/>
          </a:prstGeom>
          <a:noFill/>
        </p:spPr>
      </p:pic>
      <p:pic>
        <p:nvPicPr>
          <p:cNvPr id="61442" name="Picture 2" descr="E:\SDC Photos and Videos (20-11-2017)\Canteen Building\All the Civic Amenities Buildings\1.Ballari\Photos and Videos\IMG-20170703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399" y="55880"/>
            <a:ext cx="4648200" cy="2614613"/>
          </a:xfrm>
          <a:prstGeom prst="rect">
            <a:avLst/>
          </a:prstGeom>
          <a:noFill/>
        </p:spPr>
      </p:pic>
      <p:pic>
        <p:nvPicPr>
          <p:cNvPr id="61443" name="Picture 3" descr="E:\SDC Photos and Videos (20-11-2017)\Canteen Building\All the Civic Amenities Buildings\4.Haveri\Photos and Videos\IMG-20170704-WA0000.jpg"/>
          <p:cNvPicPr>
            <a:picLocks noChangeAspect="1" noChangeArrowheads="1"/>
          </p:cNvPicPr>
          <p:nvPr/>
        </p:nvPicPr>
        <p:blipFill>
          <a:blip r:embed="rId4" cstate="print"/>
          <a:srcRect t="15813"/>
          <a:stretch>
            <a:fillRect/>
          </a:stretch>
        </p:blipFill>
        <p:spPr bwMode="auto">
          <a:xfrm>
            <a:off x="76201" y="2895600"/>
            <a:ext cx="4571999" cy="3300360"/>
          </a:xfrm>
          <a:prstGeom prst="rect">
            <a:avLst/>
          </a:prstGeom>
          <a:noFill/>
        </p:spPr>
      </p:pic>
      <p:pic>
        <p:nvPicPr>
          <p:cNvPr id="61444" name="Picture 4" descr="E:\SDC Photos and Videos (20-11-2017)\Canteen Building\All the Civic Amenities Buildings\4.Haveri\Photos and Videos\IMG-20170704-WA0003.jpg"/>
          <p:cNvPicPr>
            <a:picLocks noChangeAspect="1" noChangeArrowheads="1"/>
          </p:cNvPicPr>
          <p:nvPr/>
        </p:nvPicPr>
        <p:blipFill>
          <a:blip r:embed="rId5" cstate="print"/>
          <a:srcRect t="22727"/>
          <a:stretch>
            <a:fillRect/>
          </a:stretch>
        </p:blipFill>
        <p:spPr bwMode="auto">
          <a:xfrm>
            <a:off x="4719702" y="2895600"/>
            <a:ext cx="5110098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589" t="15111" r="35935" b="13778"/>
          <a:stretch>
            <a:fillRect/>
          </a:stretch>
        </p:blipFill>
        <p:spPr bwMode="auto">
          <a:xfrm>
            <a:off x="2971800" y="33386"/>
            <a:ext cx="4804229" cy="674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76200"/>
            <a:ext cx="9906000" cy="90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Showing LGSFS – Infill Concrete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281" r="7336" b="12117"/>
          <a:stretch>
            <a:fillRect/>
          </a:stretch>
        </p:blipFill>
        <p:spPr bwMode="auto">
          <a:xfrm>
            <a:off x="4724400" y="3124200"/>
            <a:ext cx="5105400" cy="355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0834" r="13333" b="17374"/>
          <a:stretch>
            <a:fillRect/>
          </a:stretch>
        </p:blipFill>
        <p:spPr bwMode="auto">
          <a:xfrm>
            <a:off x="45998" y="914401"/>
            <a:ext cx="4602202" cy="354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133600" y="76200"/>
            <a:ext cx="5867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Proven and Demonstrable Technology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43600"/>
            <a:ext cx="9829800" cy="64633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Over 250 Projects are Successfully Completed</a:t>
            </a:r>
          </a:p>
          <a:p>
            <a:pPr algn="ctr"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Over 3 Lakh Sft Buildings are Constructed all over India and Received User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Acceptance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229601" y="76200"/>
          <a:ext cx="1142999" cy="1114679"/>
        </p:xfrm>
        <a:graphic>
          <a:graphicData uri="http://schemas.openxmlformats.org/presentationml/2006/ole">
            <p:oleObj spid="_x0000_s69634" r:id="rId4" imgW="2628571" imgH="2565079" progId="">
              <p:embed/>
            </p:oleObj>
          </a:graphicData>
        </a:graphic>
      </p:graphicFrame>
      <p:pic>
        <p:nvPicPr>
          <p:cNvPr id="5" name="Picture 1" descr="C:\Users\Admin\Desktop\Start up Image.jpg"/>
          <p:cNvPicPr>
            <a:picLocks noChangeArrowheads="1"/>
          </p:cNvPicPr>
          <p:nvPr/>
        </p:nvPicPr>
        <p:blipFill>
          <a:blip r:embed="rId5" cstate="print"/>
          <a:srcRect b="26050"/>
          <a:stretch>
            <a:fillRect/>
          </a:stretch>
        </p:blipFill>
        <p:spPr bwMode="auto">
          <a:xfrm>
            <a:off x="152400" y="228600"/>
            <a:ext cx="1881187" cy="1143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76200"/>
            <a:ext cx="18354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" y="1143000"/>
            <a:ext cx="9753600" cy="480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USER\Desktop\IMG-20170726-WA0011.jpg"/>
          <p:cNvPicPr>
            <a:picLocks noChangeAspect="1" noChangeArrowheads="1"/>
          </p:cNvPicPr>
          <p:nvPr/>
        </p:nvPicPr>
        <p:blipFill>
          <a:blip r:embed="rId7" cstate="print"/>
          <a:srcRect l="11023" t="20517" r="14073" b="14871"/>
          <a:stretch>
            <a:fillRect/>
          </a:stretch>
        </p:blipFill>
        <p:spPr bwMode="auto">
          <a:xfrm>
            <a:off x="228599" y="1158850"/>
            <a:ext cx="2225061" cy="1279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:\SDC Photos and Videos (20-11-2017)\Hill Area Photos\IMG-20180427-WA0011.jpg"/>
          <p:cNvPicPr>
            <a:picLocks noChangeAspect="1" noChangeArrowheads="1"/>
          </p:cNvPicPr>
          <p:nvPr/>
        </p:nvPicPr>
        <p:blipFill>
          <a:blip r:embed="rId8" cstate="print"/>
          <a:srcRect r="12162"/>
          <a:stretch>
            <a:fillRect/>
          </a:stretch>
        </p:blipFill>
        <p:spPr bwMode="auto">
          <a:xfrm>
            <a:off x="96376" y="2415685"/>
            <a:ext cx="2646824" cy="1562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070"/>
          <a:stretch/>
        </p:blipFill>
        <p:spPr>
          <a:xfrm>
            <a:off x="3733800" y="1158851"/>
            <a:ext cx="2514600" cy="1508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:\Cadd Centre\Projects Pinnacle Cad\Slarpuria Group\NEW REVICED\Site Erection Photos\New folder\IMG_3803.JPG"/>
          <p:cNvPicPr>
            <a:picLocks noChangeAspect="1" noChangeArrowheads="1"/>
          </p:cNvPicPr>
          <p:nvPr/>
        </p:nvPicPr>
        <p:blipFill>
          <a:blip r:embed="rId10" cstate="print"/>
          <a:srcRect t="22242"/>
          <a:stretch>
            <a:fillRect/>
          </a:stretch>
        </p:blipFill>
        <p:spPr bwMode="auto">
          <a:xfrm rot="21425724">
            <a:off x="3086461" y="4348326"/>
            <a:ext cx="3242477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0"/>
            <a:ext cx="22860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0" r="17087"/>
          <a:stretch>
            <a:fillRect/>
          </a:stretch>
        </p:blipFill>
        <p:spPr>
          <a:xfrm>
            <a:off x="2438400" y="1143000"/>
            <a:ext cx="1676400" cy="1171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3" cstate="print"/>
          <a:srcRect l="8769" t="23840" r="16177" b="27454"/>
          <a:stretch>
            <a:fillRect/>
          </a:stretch>
        </p:blipFill>
        <p:spPr bwMode="auto">
          <a:xfrm>
            <a:off x="76200" y="4114800"/>
            <a:ext cx="2662771" cy="1873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/>
          <a:srcRect l="17832" t="26556" r="17750" b="31076"/>
          <a:stretch/>
        </p:blipFill>
        <p:spPr>
          <a:xfrm>
            <a:off x="6781800" y="4343400"/>
            <a:ext cx="2690066" cy="1584350"/>
          </a:xfrm>
          <a:prstGeom prst="ellipse">
            <a:avLst/>
          </a:prstGeom>
          <a:blipFill>
            <a:blip r:embed="rId15" cstate="print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18" name="Picture 3" descr="E:\SDC Photos and Videos (20-11-2017)\Hamsavardhan Sales office Building\WhatsApp Image 2018-12-21 at 10.56.59 AM.jpeg"/>
          <p:cNvPicPr>
            <a:picLocks noChangeAspect="1" noChangeArrowheads="1"/>
          </p:cNvPicPr>
          <p:nvPr/>
        </p:nvPicPr>
        <p:blipFill>
          <a:blip r:embed="rId16" cstate="print"/>
          <a:srcRect t="11765" b="13235"/>
          <a:stretch>
            <a:fillRect/>
          </a:stretch>
        </p:blipFill>
        <p:spPr bwMode="auto">
          <a:xfrm>
            <a:off x="6629400" y="2819400"/>
            <a:ext cx="2931945" cy="1760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Users\USER\Desktop\Magadi Road Project Phots\SAC_6559-2.jpg"/>
          <p:cNvPicPr>
            <a:picLocks noChangeAspect="1" noChangeArrowheads="1"/>
          </p:cNvPicPr>
          <p:nvPr/>
        </p:nvPicPr>
        <p:blipFill>
          <a:blip r:embed="rId17" cstate="print"/>
          <a:srcRect t="23027" r="12222" b="7148"/>
          <a:stretch>
            <a:fillRect/>
          </a:stretch>
        </p:blipFill>
        <p:spPr bwMode="auto">
          <a:xfrm rot="21443054">
            <a:off x="1936495" y="3484469"/>
            <a:ext cx="3265849" cy="1454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C:\Users\USER\Desktop\Presentation Video\11693990_939029206157471_1246190333107017000_n.jpg"/>
          <p:cNvPicPr>
            <a:picLocks noChangeAspect="1" noChangeArrowheads="1"/>
          </p:cNvPicPr>
          <p:nvPr/>
        </p:nvPicPr>
        <p:blipFill>
          <a:blip r:embed="rId18" cstate="print"/>
          <a:srcRect t="19813" r="6878" b="24632"/>
          <a:stretch>
            <a:fillRect/>
          </a:stretch>
        </p:blipFill>
        <p:spPr bwMode="auto">
          <a:xfrm rot="820525">
            <a:off x="2069391" y="2182286"/>
            <a:ext cx="3167829" cy="1480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Users\aravind\AppData\Local\Microsoft\Windows\INetCache\IE\SGMLCR3T\IMG-20190225-WA0003[1]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43600" y="1143000"/>
            <a:ext cx="1902004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Users\aravind\Desktop\All Project Photos\Slide9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94600" y="1295400"/>
            <a:ext cx="2311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Connector 24"/>
          <p:cNvCxnSpPr/>
          <p:nvPr/>
        </p:nvCxnSpPr>
        <p:spPr>
          <a:xfrm>
            <a:off x="533400" y="6400800"/>
            <a:ext cx="76200" cy="7620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09600" y="6248399"/>
            <a:ext cx="228600" cy="228601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0800" y="6096001"/>
            <a:ext cx="76200" cy="7620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67000" y="5943600"/>
            <a:ext cx="228600" cy="228601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ravind\AppData\Local\Microsoft\Windows\INetCache\IE\SGMLCR3T\IMG-20190225-WA000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572000" cy="626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4" name="AutoShape 2" descr="blob:https://web.whatsapp.com/3e7b3a21-47bb-4356-94de-8f3ba4b98a6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9155" name="Picture 3" descr="C:\Users\aravind\Desktop\WhatsApp Image 2019-02-28 at 6.39.04 AM.jpeg"/>
          <p:cNvPicPr>
            <a:picLocks noChangeAspect="1" noChangeArrowheads="1"/>
          </p:cNvPicPr>
          <p:nvPr/>
        </p:nvPicPr>
        <p:blipFill>
          <a:blip r:embed="rId3" cstate="print"/>
          <a:srcRect l="5915"/>
          <a:stretch>
            <a:fillRect/>
          </a:stretch>
        </p:blipFill>
        <p:spPr bwMode="auto">
          <a:xfrm>
            <a:off x="4572000" y="0"/>
            <a:ext cx="5334000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32064" y="6248400"/>
            <a:ext cx="993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G+3 LGSFS Building 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 l="23500" t="3556" r="32500" b="16444"/>
          <a:stretch>
            <a:fillRect/>
          </a:stretch>
        </p:blipFill>
        <p:spPr bwMode="auto">
          <a:xfrm>
            <a:off x="76200" y="187036"/>
            <a:ext cx="5181600" cy="590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243935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 Floor Plan Drawing of the Proposed G+3 Building  (KSDB)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32000" t="8889" r="33500" b="12000"/>
          <a:stretch>
            <a:fillRect/>
          </a:stretch>
        </p:blipFill>
        <p:spPr bwMode="auto">
          <a:xfrm>
            <a:off x="5221840" y="152400"/>
            <a:ext cx="460796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96335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 LGS Frame Structure Drawing of G+3 Building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0953" t="29577" r="31190" b="10304"/>
          <a:stretch/>
        </p:blipFill>
        <p:spPr>
          <a:xfrm>
            <a:off x="1219200" y="247459"/>
            <a:ext cx="7402286" cy="6153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5357" t="25060" r="33334" b="13431"/>
          <a:stretch/>
        </p:blipFill>
        <p:spPr>
          <a:xfrm>
            <a:off x="762000" y="34214"/>
            <a:ext cx="8153400" cy="6290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96335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 Elevation Drawing of the Proposed G+3 (KSDB)Building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133600" y="76200"/>
            <a:ext cx="5867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Advantages of LGSFS – ICP Technology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229601" y="76200"/>
          <a:ext cx="1484583" cy="1447800"/>
        </p:xfrm>
        <a:graphic>
          <a:graphicData uri="http://schemas.openxmlformats.org/presentationml/2006/ole">
            <p:oleObj spid="_x0000_s66562" r:id="rId3" imgW="2628571" imgH="2565079" progId="">
              <p:embed/>
            </p:oleObj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220259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6200" y="1524000"/>
            <a:ext cx="9753600" cy="51706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Faster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60% higher speed of construction.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Economical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10% cheaper, about 50% lighter, ease of transportation  &amp; construction and less labour.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Better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Excellent thermal &amp;      acoustic insulation, maintenance free and long durability.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Safer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Flood, fire, earth quake cyclone resistant, corrosion resistant, anti-fungus, termite free.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Sustainable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Environment friendly, no need for metal moulds, less pollution (heavy trucks &amp; cranes not required.)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n-US" sz="3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Inclusive Development	: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Local materials and employment generation.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04800" y="18288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1000" y="16764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1000" y="22098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57200" y="20574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1000" y="32004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57200" y="30480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1000" y="41148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7200" y="39624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1000" y="49530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57200" y="48006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5943601"/>
            <a:ext cx="76200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57200" y="5791200"/>
            <a:ext cx="228600" cy="22860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ndshak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883" y="1214438"/>
            <a:ext cx="3095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WordArt 3"/>
          <p:cNvSpPr>
            <a:spLocks noChangeArrowheads="1" noChangeShapeType="1" noTextEdit="1"/>
          </p:cNvSpPr>
          <p:nvPr/>
        </p:nvSpPr>
        <p:spPr bwMode="auto">
          <a:xfrm>
            <a:off x="3157538" y="381000"/>
            <a:ext cx="359092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>
              <a:defRPr/>
            </a:pPr>
            <a:r>
              <a:rPr lang="en-US" sz="36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chemeClr val="accent2"/>
                    </a:gs>
                    <a:gs pos="50000">
                      <a:srgbClr val="FBE4AE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Times New Roman"/>
                <a:ea typeface="ＭＳ Ｐゴシック" pitchFamily="-107" charset="-128"/>
                <a:cs typeface="Times New Roman"/>
              </a:rPr>
              <a:t>         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547813" y="3429000"/>
            <a:ext cx="693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further details, please contact: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en-US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Dr.R.Gopalan, Executive Director</a:t>
            </a:r>
          </a:p>
          <a:p>
            <a:pPr algn="ctr" eaLnBrk="1" hangingPunct="1"/>
            <a:r>
              <a:rPr lang="en-US" alt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COMPOSITES TECHNOLOGY PARK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#205, </a:t>
            </a:r>
            <a:r>
              <a:rPr lang="en-US" altLang="en-US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Bande</a:t>
            </a:r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Mutt, Kengeri Satellite Township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Bangalore-560 060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Ph: 080 – 6599 7605, 6558 1005, 2848 2771, 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Mob:93799 49152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drgopalan2003@yahoo.com</a:t>
            </a:r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visit our website: 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en-US" dirty="0">
                <a:solidFill>
                  <a:srgbClr val="FF5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www.compositestechnologypark.com</a:t>
            </a:r>
            <a:r>
              <a:rPr lang="en-US" alt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altLang="en-US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http://www.indiamart.com/sdc-bengaluru</a:t>
            </a: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2476500" y="228600"/>
            <a:ext cx="5014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000" b="1" i="1">
                <a:solidFill>
                  <a:srgbClr val="FF33CC"/>
                </a:solidFill>
                <a:latin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513052375"/>
      </p:ext>
    </p:extLst>
  </p:cSld>
  <p:clrMapOvr>
    <a:masterClrMapping/>
  </p:clrMapOvr>
  <p:transition spd="slow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4480" t="9445" r="3750" b="16578"/>
          <a:stretch/>
        </p:blipFill>
        <p:spPr>
          <a:xfrm>
            <a:off x="249230" y="924430"/>
            <a:ext cx="9351970" cy="5857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906000" cy="90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Showing LGSFS – EPS Infill Ferro Concrete Technology</a:t>
            </a:r>
            <a:endParaRPr lang="en-US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Desktop\model house\Demo Photos 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8" r="19121" b="8750"/>
          <a:stretch>
            <a:fillRect/>
          </a:stretch>
        </p:blipFill>
        <p:spPr bwMode="auto">
          <a:xfrm>
            <a:off x="125120" y="152400"/>
            <a:ext cx="486228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6248400"/>
            <a:ext cx="990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LGSFS Infill Concrete Panel Demo Building at CTP for Full Scale Testing</a:t>
            </a:r>
            <a:endParaRPr lang="en-US" alt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1" r="20779" b="8750"/>
          <a:stretch/>
        </p:blipFill>
        <p:spPr>
          <a:xfrm>
            <a:off x="4953000" y="152400"/>
            <a:ext cx="4827881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0287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4495800" y="914400"/>
            <a:ext cx="5105400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Various performance oriented tests on Foam Concrete with Light Gauge steel building constructed by Society for Development of Composites, Bangalore were carried out.  They are:</a:t>
            </a: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Observation of housing unit.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Core Test.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Load test on roof slab.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Rain simulation test on wall surface.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Nailing test.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Ponding test on roof slab.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Door tests.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Acoustic comfort test.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Thermal comfort test.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457200" indent="-457200" eaLnBrk="0" hangingPunct="0">
              <a:buClr>
                <a:srgbClr val="FF00FF"/>
              </a:buClr>
              <a:buFont typeface="+mj-lt"/>
              <a:buAutoNum type="arabicPeriod"/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Fire resistance test.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n-US" sz="19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results of various performance oriented tests revealed that the tested housing unit performed satisfactorily and meets the requirements of common people.</a:t>
            </a:r>
            <a:endParaRPr lang="en-US" sz="1900" b="1" dirty="0">
              <a:solidFill>
                <a:srgbClr val="00B05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4243" y="6300062"/>
            <a:ext cx="1821757" cy="4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33500" t="9778" r="32000" b="4889"/>
          <a:stretch>
            <a:fillRect/>
          </a:stretch>
        </p:blipFill>
        <p:spPr bwMode="auto">
          <a:xfrm>
            <a:off x="388144" y="990600"/>
            <a:ext cx="410765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363661"/>
            <a:ext cx="6065534" cy="457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1370012"/>
            <a:ext cx="3584232" cy="4573588"/>
          </a:xfrm>
          <a:prstGeom prst="rect">
            <a:avLst/>
          </a:prstGeo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59447"/>
            <a:ext cx="9906000" cy="90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</a:t>
            </a:r>
            <a:r>
              <a:rPr lang="en-US" sz="33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LGSFS – Infill Concrete Technology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6235701"/>
            <a:ext cx="9906000" cy="458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 smtClean="0">
                <a:solidFill>
                  <a:srgbClr val="FF00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MOU Signed between KSPHCL and SDC</a:t>
            </a:r>
            <a:endParaRPr lang="en-US" sz="2800" dirty="0">
              <a:solidFill>
                <a:srgbClr val="FF00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0" y="119063"/>
            <a:ext cx="9906000" cy="1252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CAD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Floor Plan and Elevation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Drawing of G+1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PC Quarters for KSPHCL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pic>
        <p:nvPicPr>
          <p:cNvPr id="3" name="Picture 3" descr="G:\police\PQ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50977"/>
            <a:ext cx="4822471" cy="434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police\PQ roo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172" y="1447800"/>
            <a:ext cx="4622428" cy="434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 l="27500" t="14444" r="26500" b="13556"/>
          <a:stretch>
            <a:fillRect/>
          </a:stretch>
        </p:blipFill>
        <p:spPr bwMode="auto">
          <a:xfrm>
            <a:off x="76200" y="1363317"/>
            <a:ext cx="5029200" cy="442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CustomMKOP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KProdID">
    <vt:lpwstr>ZMExtensions</vt:lpwstr>
  </property>
  <property fmtid="{D5CDD505-2E9C-101B-9397-08002B2CF9AE}" pid="3" name="SizeBefore">
    <vt:lpwstr>53783335</vt:lpwstr>
  </property>
  <property fmtid="{D5CDD505-2E9C-101B-9397-08002B2CF9AE}" pid="4" name="OptimizationTime">
    <vt:lpwstr>20190320_1420</vt:lpwstr>
  </property>
</Properties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690</Words>
  <Application>Microsoft Office PowerPoint</Application>
  <PresentationFormat>A4 Paper (210x297 mm)</PresentationFormat>
  <Paragraphs>101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aravind</dc:creator>
  <cp:lastModifiedBy>aravind</cp:lastModifiedBy>
  <cp:revision>45</cp:revision>
  <dcterms:created xsi:type="dcterms:W3CDTF">2006-08-16T00:00:00Z</dcterms:created>
  <dcterms:modified xsi:type="dcterms:W3CDTF">2019-03-01T00:13:34Z</dcterms:modified>
</cp:coreProperties>
</file>